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</a:t>
            </a:r>
            <a:r>
              <a:rPr lang="bg-BG" dirty="0" smtClean="0"/>
              <a:t>страницата </a:t>
            </a:r>
            <a:r>
              <a:rPr lang="bg-BG" dirty="0" smtClean="0"/>
              <a:t>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origami" invX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Studio Code(</a:t>
            </a:r>
            <a:r>
              <a:rPr lang="bg-BG" dirty="0" smtClean="0"/>
              <a:t>среда за разработка за писане на код)</a:t>
            </a:r>
            <a:endParaRPr lang="de-DE" dirty="0" smtClean="0"/>
          </a:p>
          <a:p>
            <a:r>
              <a:rPr lang="en-US" dirty="0" smtClean="0"/>
              <a:t>Bash</a:t>
            </a:r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</a:t>
            </a:r>
            <a:r>
              <a:rPr lang="bg-BG" dirty="0"/>
              <a:t>уеб страницата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r>
              <a:rPr lang="bg-BG" dirty="0" smtClean="0"/>
              <a:t> и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bg-BG" dirty="0" smtClean="0"/>
              <a:t>Използвана е „</a:t>
            </a:r>
            <a:r>
              <a:rPr lang="en-US" dirty="0" smtClean="0"/>
              <a:t>flex</a:t>
            </a:r>
            <a:r>
              <a:rPr lang="bg-BG" dirty="0" smtClean="0"/>
              <a:t>“ технология за отзивчивост на уеб страницата</a:t>
            </a:r>
          </a:p>
          <a:p>
            <a:r>
              <a:rPr lang="bg-BG" dirty="0" smtClean="0"/>
              <a:t>За анимациите са използвани „</a:t>
            </a:r>
            <a:r>
              <a:rPr lang="en-US" dirty="0" smtClean="0"/>
              <a:t>transition</a:t>
            </a:r>
            <a:r>
              <a:rPr lang="bg-BG" dirty="0" smtClean="0"/>
              <a:t>“</a:t>
            </a:r>
            <a:r>
              <a:rPr lang="en-US" dirty="0" smtClean="0"/>
              <a:t>,</a:t>
            </a:r>
            <a:r>
              <a:rPr lang="bg-BG" dirty="0" smtClean="0"/>
              <a:t> „</a:t>
            </a:r>
            <a:r>
              <a:rPr lang="en-US" dirty="0" smtClean="0"/>
              <a:t>transform</a:t>
            </a:r>
            <a:r>
              <a:rPr lang="bg-BG" dirty="0" smtClean="0"/>
              <a:t>“ и „</a:t>
            </a:r>
            <a:r>
              <a:rPr lang="en-US" dirty="0" smtClean="0"/>
              <a:t>key frames</a:t>
            </a:r>
            <a:r>
              <a:rPr lang="bg-BG" dirty="0" smtClean="0"/>
              <a:t>“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1026" name="Picture 2" descr="Javascript - Durable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36" y="434715"/>
            <a:ext cx="1717964" cy="171796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CSS Flex box?. Flexible Box is a layout module, makes… | by Shan  Dhiviyaraja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2753"/>
            <a:ext cx="4806080" cy="2342119"/>
          </a:xfrm>
          <a:prstGeom prst="roundRect">
            <a:avLst>
              <a:gd name="adj" fmla="val 105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30200">
              <a:srgbClr val="7030A0">
                <a:alpha val="40000"/>
              </a:srgbClr>
            </a:glow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268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страницата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уеб страницата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34</cp:revision>
  <dcterms:created xsi:type="dcterms:W3CDTF">2023-06-19T18:17:47Z</dcterms:created>
  <dcterms:modified xsi:type="dcterms:W3CDTF">2023-06-21T08:03:17Z</dcterms:modified>
</cp:coreProperties>
</file>