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143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6269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7111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971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213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993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468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4086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364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786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321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314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918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138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81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094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5403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57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Уеб сайт за дистрибуция на </a:t>
            </a:r>
            <a:r>
              <a:rPr lang="en-US" dirty="0" smtClean="0"/>
              <a:t>Xiaomi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b="1" dirty="0"/>
              <a:t>Ученици:</a:t>
            </a:r>
            <a:endParaRPr lang="bg-BG" dirty="0"/>
          </a:p>
          <a:p>
            <a:r>
              <a:rPr lang="bg-BG" i="1" dirty="0"/>
              <a:t>Александър Йончев 19502 </a:t>
            </a:r>
            <a:endParaRPr lang="bg-BG" dirty="0"/>
          </a:p>
          <a:p>
            <a:r>
              <a:rPr lang="bg-BG" i="1" dirty="0"/>
              <a:t>Ангел Чантов 19504</a:t>
            </a:r>
            <a:endParaRPr lang="bg-BG" dirty="0"/>
          </a:p>
          <a:p>
            <a:r>
              <a:rPr lang="bg-BG" i="1" dirty="0"/>
              <a:t>Венелин Павлов 19506</a:t>
            </a:r>
            <a:r>
              <a:rPr lang="bg-BG" dirty="0"/>
              <a:t>                </a:t>
            </a:r>
            <a:r>
              <a:rPr lang="bg-BG" i="1" dirty="0"/>
              <a:t>                                                                     </a:t>
            </a:r>
            <a:endParaRPr lang="bg-BG" dirty="0"/>
          </a:p>
          <a:p>
            <a:r>
              <a:rPr lang="bg-BG" i="1" dirty="0"/>
              <a:t/>
            </a:r>
            <a:br>
              <a:rPr lang="bg-BG" i="1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56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airpla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„</a:t>
            </a:r>
            <a:r>
              <a:rPr lang="en-US" dirty="0"/>
              <a:t>Remember me</a:t>
            </a:r>
            <a:r>
              <a:rPr lang="en-US" dirty="0" smtClean="0"/>
              <a:t>”</a:t>
            </a:r>
            <a:endParaRPr lang="bg-BG" dirty="0" smtClean="0"/>
          </a:p>
          <a:p>
            <a:r>
              <a:rPr lang="bg-BG" dirty="0"/>
              <a:t>Д</a:t>
            </a:r>
            <a:r>
              <a:rPr lang="bg-BG" dirty="0" smtClean="0"/>
              <a:t>изайнът </a:t>
            </a:r>
            <a:r>
              <a:rPr lang="bg-BG" dirty="0"/>
              <a:t>е </a:t>
            </a:r>
            <a:r>
              <a:rPr lang="bg-BG" dirty="0" smtClean="0"/>
              <a:t>отзивчив</a:t>
            </a:r>
          </a:p>
          <a:p>
            <a:r>
              <a:rPr lang="bg-BG" dirty="0"/>
              <a:t>И</a:t>
            </a:r>
            <a:r>
              <a:rPr lang="bg-BG" dirty="0" smtClean="0"/>
              <a:t>ма търсачка</a:t>
            </a:r>
          </a:p>
          <a:p>
            <a:r>
              <a:rPr lang="bg-BG" dirty="0" smtClean="0"/>
              <a:t>Сайтът функционира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09" y="3358133"/>
            <a:ext cx="8100291" cy="349986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47030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се изгладят недостатъците и се добавят още неща, като хубава начална страница, добра защита срещу атаки и други.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13" y="3514438"/>
            <a:ext cx="5811596" cy="334356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94130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7278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origami" invX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 и среди за разработки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SwiperJS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bg-BG" dirty="0" smtClean="0"/>
              <a:t>бибилиотека за </a:t>
            </a:r>
            <a:r>
              <a:rPr lang="en-US" dirty="0" smtClean="0"/>
              <a:t>swipe</a:t>
            </a:r>
            <a:r>
              <a:rPr lang="bg-BG" dirty="0" smtClean="0"/>
              <a:t> анимации)</a:t>
            </a:r>
            <a:endParaRPr lang="en-US" dirty="0" smtClean="0"/>
          </a:p>
          <a:p>
            <a:r>
              <a:rPr lang="en-US" dirty="0" smtClean="0"/>
              <a:t>LAMP(Linux, Apache, MySQL, PHP)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Studio Code(</a:t>
            </a:r>
            <a:r>
              <a:rPr lang="bg-BG" dirty="0" smtClean="0"/>
              <a:t>среда за разработка за писане на код</a:t>
            </a:r>
            <a:r>
              <a:rPr lang="bg-BG" dirty="0" smtClean="0"/>
              <a:t>)</a:t>
            </a:r>
            <a:endParaRPr lang="de-DE" dirty="0" smtClean="0"/>
          </a:p>
          <a:p>
            <a:r>
              <a:rPr lang="en-US" dirty="0" smtClean="0"/>
              <a:t>Bash</a:t>
            </a:r>
            <a:endParaRPr lang="en-US" dirty="0" smtClean="0"/>
          </a:p>
        </p:txBody>
      </p:sp>
      <p:pic>
        <p:nvPicPr>
          <p:cNvPr id="2050" name="Picture 2" descr="How to use Swiper.js with React.. How to introduce cool slider in your… |  by Kyosuke Ito | Dev Geni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1538"/>
            <a:ext cx="3365206" cy="2008491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MP Stack: Linux, Apache, PHP-MySQL – Code Immers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1" y="4861538"/>
            <a:ext cx="3194339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re's how a researcher broke into Microsoft VS Code's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60" y="4861538"/>
            <a:ext cx="3454400" cy="199646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sh Scripts - Prompt User Inputs, Validate and Perform Calculations -  ARITS Limi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06" y="4861538"/>
            <a:ext cx="2178053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71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0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bg-BG" dirty="0"/>
              <a:t>(</a:t>
            </a:r>
            <a:r>
              <a:rPr lang="en-US" dirty="0" err="1"/>
              <a:t>javascript</a:t>
            </a:r>
            <a:r>
              <a:rPr lang="bg-BG" dirty="0"/>
              <a:t> библиотека)</a:t>
            </a:r>
            <a:endParaRPr lang="en-US" dirty="0"/>
          </a:p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 smtClean="0"/>
              <a:t>GitHub</a:t>
            </a:r>
            <a:endParaRPr lang="bg-BG" dirty="0"/>
          </a:p>
          <a:p>
            <a:endParaRPr lang="bg-BG" dirty="0"/>
          </a:p>
        </p:txBody>
      </p:sp>
      <p:pic>
        <p:nvPicPr>
          <p:cNvPr id="1026" name="Picture 2" descr="Learn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42" y="5111177"/>
            <a:ext cx="4471867" cy="1746823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jQuery? A Brief Look! - DevOpsSchool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22" y="2786210"/>
            <a:ext cx="4951174" cy="270064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HTML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433454"/>
            <a:ext cx="4662687" cy="242454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1" y="4769431"/>
            <a:ext cx="3349649" cy="188417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3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1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RWD</a:t>
            </a:r>
          </a:p>
          <a:p>
            <a:r>
              <a:rPr lang="bg-BG" dirty="0" smtClean="0"/>
              <a:t>Количка</a:t>
            </a:r>
          </a:p>
          <a:p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bg-BG" dirty="0" smtClean="0"/>
              <a:t>ackup </a:t>
            </a:r>
            <a:r>
              <a:rPr lang="bg-BG" dirty="0"/>
              <a:t>на </a:t>
            </a:r>
            <a:r>
              <a:rPr lang="bg-BG" dirty="0" smtClean="0"/>
              <a:t>linux</a:t>
            </a:r>
            <a:endParaRPr lang="en-US" dirty="0" smtClean="0"/>
          </a:p>
          <a:p>
            <a:r>
              <a:rPr lang="bg-BG" dirty="0" smtClean="0"/>
              <a:t>Имплементиран </a:t>
            </a:r>
            <a:r>
              <a:rPr lang="bg-BG" dirty="0"/>
              <a:t>ufw </a:t>
            </a:r>
            <a:r>
              <a:rPr lang="bg-BG" dirty="0" smtClean="0"/>
              <a:t>firewall</a:t>
            </a:r>
          </a:p>
          <a:p>
            <a:r>
              <a:rPr lang="bg-BG" dirty="0" smtClean="0"/>
              <a:t>Логин и регистър форма</a:t>
            </a:r>
          </a:p>
          <a:p>
            <a:r>
              <a:rPr lang="bg-BG" dirty="0" smtClean="0"/>
              <a:t>Админ панел</a:t>
            </a:r>
          </a:p>
          <a:p>
            <a:r>
              <a:rPr lang="bg-BG" dirty="0" smtClean="0"/>
              <a:t>функциониращ back-end</a:t>
            </a:r>
          </a:p>
          <a:p>
            <a:r>
              <a:rPr lang="bg-BG" dirty="0" smtClean="0"/>
              <a:t>Работещи страници за различните видове продукти</a:t>
            </a:r>
            <a:endParaRPr lang="en-US" dirty="0" smtClean="0"/>
          </a:p>
          <a:p>
            <a:r>
              <a:rPr lang="bg-BG" dirty="0" smtClean="0"/>
              <a:t>Търсачка за продукти</a:t>
            </a:r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Remember me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63" y="0"/>
            <a:ext cx="1956337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68442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направата на дизайна са използвани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jQuery, </a:t>
            </a:r>
            <a:r>
              <a:rPr lang="en-US" dirty="0" err="1" smtClean="0"/>
              <a:t>SwiperJS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5660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Имаме 7 таблици – Използвано е наследяване(</a:t>
            </a:r>
            <a:r>
              <a:rPr lang="en-US" dirty="0" smtClean="0"/>
              <a:t>ISA relationship</a:t>
            </a:r>
            <a:r>
              <a:rPr lang="bg-BG" dirty="0" smtClean="0"/>
              <a:t>), таблиците „</a:t>
            </a:r>
            <a:r>
              <a:rPr lang="en-US" dirty="0" err="1" smtClean="0"/>
              <a:t>mobdev</a:t>
            </a:r>
            <a:r>
              <a:rPr lang="bg-BG" dirty="0" smtClean="0"/>
              <a:t>“, „</a:t>
            </a:r>
            <a:r>
              <a:rPr lang="en-US" dirty="0" err="1" smtClean="0"/>
              <a:t>smart_devices</a:t>
            </a:r>
            <a:r>
              <a:rPr lang="bg-BG" dirty="0" smtClean="0"/>
              <a:t>“, „</a:t>
            </a:r>
            <a:r>
              <a:rPr lang="en-US" dirty="0" smtClean="0"/>
              <a:t>wearable</a:t>
            </a:r>
            <a:r>
              <a:rPr lang="bg-BG" dirty="0" smtClean="0"/>
              <a:t>“ и „</a:t>
            </a:r>
            <a:r>
              <a:rPr lang="en-US" dirty="0" smtClean="0"/>
              <a:t>vehicles</a:t>
            </a:r>
            <a:r>
              <a:rPr lang="bg-BG" dirty="0" smtClean="0"/>
              <a:t>“ наследяват таблицата „</a:t>
            </a:r>
            <a:r>
              <a:rPr lang="en-US" dirty="0" smtClean="0"/>
              <a:t>Products</a:t>
            </a:r>
            <a:r>
              <a:rPr lang="bg-BG" dirty="0" smtClean="0"/>
              <a:t>“, в тях се пазят характеристиките на продуктите и тяхното „</a:t>
            </a:r>
            <a:r>
              <a:rPr lang="en-US" dirty="0" smtClean="0"/>
              <a:t>id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r>
              <a:rPr lang="bg-BG" dirty="0" smtClean="0"/>
              <a:t> Другите две таблици са „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r>
              <a:rPr lang="bg-BG" dirty="0" smtClean="0"/>
              <a:t>“ и „</a:t>
            </a:r>
            <a:r>
              <a:rPr lang="en-US" dirty="0" smtClean="0"/>
              <a:t>orders</a:t>
            </a:r>
            <a:r>
              <a:rPr lang="bg-BG" dirty="0" smtClean="0"/>
              <a:t>“, в тях се пазят акаунтите и поръчките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938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4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99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едостатъци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Сайта няма защита против хакерски атаки</a:t>
            </a:r>
          </a:p>
          <a:p>
            <a:r>
              <a:rPr lang="bg-BG" dirty="0" smtClean="0"/>
              <a:t>Мащабирането на базата данни може да бъде направено по по-добър начин.</a:t>
            </a:r>
          </a:p>
          <a:p>
            <a:r>
              <a:rPr lang="bg-BG" dirty="0" smtClean="0"/>
              <a:t>Има прекалено много презареждания на уеб страницата.</a:t>
            </a:r>
          </a:p>
        </p:txBody>
      </p:sp>
      <p:pic>
        <p:nvPicPr>
          <p:cNvPr id="4098" name="Picture 2" descr="Premium Photo | Hacker in an orange hood genius of the computer world  numbers and ma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027054"/>
            <a:ext cx="3688479" cy="283094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16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317</TotalTime>
  <Words>236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Уеб сайт за дистрибуция на Xiaomi</vt:lpstr>
      <vt:lpstr>Използвани технологии и среди за разработки </vt:lpstr>
      <vt:lpstr>PowerPoint Presentation</vt:lpstr>
      <vt:lpstr>Функционалност на сайта</vt:lpstr>
      <vt:lpstr>Дизайн на сайта</vt:lpstr>
      <vt:lpstr>База данни</vt:lpstr>
      <vt:lpstr>PowerPoint Presentation</vt:lpstr>
      <vt:lpstr>PowerPoint Presentation</vt:lpstr>
      <vt:lpstr>Недостатъци</vt:lpstr>
      <vt:lpstr>Предимства</vt:lpstr>
      <vt:lpstr>Заключение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Angel</cp:lastModifiedBy>
  <cp:revision>28</cp:revision>
  <dcterms:created xsi:type="dcterms:W3CDTF">2023-06-19T18:17:47Z</dcterms:created>
  <dcterms:modified xsi:type="dcterms:W3CDTF">2023-06-20T21:40:50Z</dcterms:modified>
</cp:coreProperties>
</file>