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B607A5-654A-4B30-9DAD-232162679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0FB8673-B065-4888-AA8C-DC0AF0C70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99C8C9-97FB-4999-936E-261AB530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34C6-4987-4BCF-885A-CDAD7288E01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354C24-70B8-4B79-A63A-EF2F2533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A08C48-5F6B-45F8-A586-30E948B5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7EC8-4AEA-410B-9F0D-86EF12C77A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1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6962CC-D6B4-46F5-86D0-20C5A0C7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971C45A-576B-4FE6-8A6F-0051BBDF2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5A5070-D708-4D05-84E3-F7973E94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34C6-4987-4BCF-885A-CDAD7288E01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7F9451-0F94-4D10-93A0-8F167488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1F05D9-CE07-4FC6-8EE4-81FEE249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7EC8-4AEA-410B-9F0D-86EF12C77A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4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B6118FD-333A-4F17-8961-496A0B1D9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540C76-3795-4650-A11E-1EE8C316E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584529-7AB6-46F7-9024-F4E545D2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34C6-4987-4BCF-885A-CDAD7288E01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53D170-DFEA-4DC6-92FB-3FC1B179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064B6A-5464-4F75-ABB5-C18EFB23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7EC8-4AEA-410B-9F0D-86EF12C77A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9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72D71B-7550-455C-A61D-27AEB2CB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0F4CCB-F2E9-4AFF-BF74-8B5690239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549489-EB6E-4F30-9753-40C8D553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34C6-4987-4BCF-885A-CDAD7288E01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3DAED9-EFF0-403F-984B-71E3B6EE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2AFD60-41CB-4458-9A9A-9D1D3153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7EC8-4AEA-410B-9F0D-86EF12C77A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9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A0D7DC-E321-4A58-876B-DA78A35D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3F1E3D-AB2B-4D3F-9BB8-C763BA44A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E1F990-B119-4BBA-A791-0D620005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34C6-4987-4BCF-885A-CDAD7288E01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B8FE47-383B-4081-A0B5-77FC3CA9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E7F03E-5D44-48DF-8BA7-105E0423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7EC8-4AEA-410B-9F0D-86EF12C77A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7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3C7ED-D6D7-4521-A3DD-0BC453B8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2D0745-F0B5-4202-9938-F98F8913A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42A79F-3D99-4C91-9AC8-A2FA00BEA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8A0DEA-90E2-45E7-AD28-CC61FF55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34C6-4987-4BCF-885A-CDAD7288E01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11058B-10B6-4422-AA59-8C9DBBD9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136443-C715-4D7E-B4F9-B7C809D3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7EC8-4AEA-410B-9F0D-86EF12C77A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1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470EB6-C1AB-4B3B-9CF6-EF61B800A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D90D4D-C814-4885-B65F-ED3225444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98C576-AE7F-42FD-81A4-05AFFAD9A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F57AE2-EA5B-46EA-85F6-655481A5A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DDC67D1-ACF8-40BE-A8C6-E07D187C3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50897DE-1418-41E6-AFF1-3FA52C27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34C6-4987-4BCF-885A-CDAD7288E01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0B5751E-FA00-4F67-8740-504C4C04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E111428-374F-460D-A943-749FD8B4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7EC8-4AEA-410B-9F0D-86EF12C77A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7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033FB1-C682-44C1-9D18-B6DA3C9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21A32E-9250-4284-A714-0E390747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34C6-4987-4BCF-885A-CDAD7288E01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42D5999-EFA0-4D8D-AD28-02E4DCC5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F9C863-A21A-40D7-A38F-4E604E5B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7EC8-4AEA-410B-9F0D-86EF12C77A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9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89B894C-A7D8-43C8-8BA6-39B3F1A3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34C6-4987-4BCF-885A-CDAD7288E01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5BED5A-DE1C-4023-BF76-0692AED9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FD65EC-CCEC-4818-B136-F08C009D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7EC8-4AEA-410B-9F0D-86EF12C77A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1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F5630B-9B81-4CDF-A438-45BB8DB2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51512C-5E75-44EB-BE2D-B755CE0A3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1FDC7C-88A6-45AC-A428-FB0023B6D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51AE67-171A-49F8-9FDF-3B6C66D6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34C6-4987-4BCF-885A-CDAD7288E01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B9C17B-6B7E-4E02-849C-45200FA4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7C1FC1-9558-4C8D-9EC0-F0AA9DEA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7EC8-4AEA-410B-9F0D-86EF12C77A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2180E2-9C21-413A-A8D8-2DA56120B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53DEA0D-1A14-419F-B1D7-1E1664A00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06EA167-53CD-4462-A6B8-98AE70F38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EBD1FE-A41B-419B-AB04-0CA76276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34C6-4987-4BCF-885A-CDAD7288E01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BDD3D3-84BF-4BEF-B25B-37C67301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F1DC02-0D2F-4D96-B8A5-134BA1CE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7EC8-4AEA-410B-9F0D-86EF12C77A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1F9762C-0A79-4003-BADA-853753F8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C14453-2786-4DF0-BFA3-90E02C29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6E5202-701B-4575-9E05-DB37F1260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A34C6-4987-4BCF-885A-CDAD7288E01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C468AE-C6F7-43F0-BFE3-9AB7D65EC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04D987-6913-41CB-8F6C-5790794E3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F7EC8-4AEA-410B-9F0D-86EF12C77A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2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7BD9AD59-F9F2-4C4E-8C36-0E9CA3C1FD43}"/>
              </a:ext>
            </a:extLst>
          </p:cNvPr>
          <p:cNvGrpSpPr/>
          <p:nvPr/>
        </p:nvGrpSpPr>
        <p:grpSpPr>
          <a:xfrm>
            <a:off x="0" y="8860"/>
            <a:ext cx="12192000" cy="6849140"/>
            <a:chOff x="0" y="8860"/>
            <a:chExt cx="12192000" cy="684914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BD74A359-E283-4BDD-9785-F0FA9D4B1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8"/>
            <a:stretch/>
          </p:blipFill>
          <p:spPr>
            <a:xfrm>
              <a:off x="0" y="3963286"/>
              <a:ext cx="4325921" cy="2894714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F4F368E7-1802-469B-B0DD-46F0166B15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99"/>
            <a:stretch/>
          </p:blipFill>
          <p:spPr>
            <a:xfrm>
              <a:off x="8335926" y="8860"/>
              <a:ext cx="3856074" cy="4711011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FB63EC6A-F858-44F6-9D84-E9274FDBA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7232" y="285083"/>
              <a:ext cx="2596779" cy="3567004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9E619F1E-073A-4D06-B7FC-FD0564722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3992" y="4924647"/>
              <a:ext cx="2600325" cy="1752600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83258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Valerio Piazza</dc:creator>
  <cp:lastModifiedBy>Valerio Piazza</cp:lastModifiedBy>
  <cp:revision>2</cp:revision>
  <dcterms:created xsi:type="dcterms:W3CDTF">2020-05-26T13:51:17Z</dcterms:created>
  <dcterms:modified xsi:type="dcterms:W3CDTF">2020-05-26T14:27:12Z</dcterms:modified>
</cp:coreProperties>
</file>