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65001"/>
            <a:ext cx="6665952" cy="2499598"/>
          </a:xfrm>
          <a:prstGeom prst="rect">
            <a:avLst/>
          </a:prstGeom>
          <a:noFill/>
        </p:spPr>
        <p:txBody>
          <a:bodyPr wrap="square" rtlCol="0" anchor="t"/>
          <a:lstStyle/>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PRAVEENBALAJI.V</a:t>
            </a:r>
            <a:endParaRPr lang="en-US" sz="5250" dirty="0">
              <a:solidFill>
                <a:srgbClr val="1B1B27"/>
              </a:solidFill>
              <a:latin typeface="Raleway" pitchFamily="34" charset="0"/>
              <a:ea typeface="Raleway" pitchFamily="34" charset="-122"/>
              <a:cs typeface="Raleway" pitchFamily="34" charset="-120"/>
            </a:endParaRPr>
          </a:p>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2619</Words>
  <Application>WPS Presentation</Application>
  <PresentationFormat>Custom</PresentationFormat>
  <Paragraphs>95</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EmojiOne Mozilla</vt:lpstr>
      <vt:lpstr>Raleway</vt:lpstr>
      <vt:lpstr>Raleway</vt:lpstr>
      <vt:lpstr>Roboto</vt:lpstr>
      <vt:lpstr>Roboto</vt:lpstr>
      <vt:lpstr>Roboto</vt:lpstr>
      <vt:lpstr>Calibri</vt:lpstr>
      <vt:lpstr>Microsoft YaHei</vt:lpstr>
      <vt:lpstr>Arial Unicode MS</vt:lpstr>
      <vt:lpstr>Times New Roman</vt:lpstr>
      <vt:lpstr>MDTCh Mincho32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5</cp:revision>
  <dcterms:created xsi:type="dcterms:W3CDTF">2024-04-01T05:49:00Z</dcterms:created>
  <dcterms:modified xsi:type="dcterms:W3CDTF">2024-04-01T08:36:55Z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235A6D8B722C4730A6EE0818BAC5DB26_13</vt:lpwstr>
  </property>
  <property fmtid="{D5CDD505-2E9C-101B-9397-08002B2CF9AE}" pid="3" name="KSOProductBuildVer">
    <vt:lpwstr>1033-12.2.0.13306</vt:lpwstr>
  </property>
</Properties>
</file>