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58" r:id="rId2"/>
    <p:sldId id="353" r:id="rId3"/>
    <p:sldId id="357" r:id="rId4"/>
    <p:sldId id="354" r:id="rId5"/>
    <p:sldId id="352" r:id="rId6"/>
    <p:sldId id="3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8943" autoAdjust="0"/>
  </p:normalViewPr>
  <p:slideViewPr>
    <p:cSldViewPr snapToGrid="0">
      <p:cViewPr varScale="1">
        <p:scale>
          <a:sx n="76" d="100"/>
          <a:sy n="76" d="100"/>
        </p:scale>
        <p:origin x="15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0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VSSEric/Plant_Breeding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9898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3600" b="1" dirty="0" smtClean="0">
                <a:solidFill>
                  <a:schemeClr val="bg1"/>
                </a:solidFill>
              </a:rPr>
              <a:t>PGM522: Análise de Experimentos em Genética e Melhoramento de Plantas</a:t>
            </a:r>
          </a:p>
          <a:p>
            <a:pPr>
              <a:lnSpc>
                <a:spcPct val="100000"/>
              </a:lnSpc>
            </a:pPr>
            <a:endParaRPr lang="pt-BR" sz="36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600" b="1" dirty="0" smtClean="0">
                <a:solidFill>
                  <a:schemeClr val="bg1"/>
                </a:solidFill>
              </a:rPr>
              <a:t>Normas da Disciplina</a:t>
            </a:r>
          </a:p>
          <a:p>
            <a:pPr>
              <a:lnSpc>
                <a:spcPct val="100000"/>
              </a:lnSpc>
            </a:pPr>
            <a:endParaRPr lang="pt-BR" sz="3600" b="1" dirty="0" smtClean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r>
              <a:rPr lang="pt-BR" sz="2200" b="1" dirty="0">
                <a:solidFill>
                  <a:schemeClr val="bg1"/>
                </a:solidFill>
              </a:rPr>
              <a:t>Vinícius Quintão Carneiro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200" b="1" dirty="0" smtClean="0">
                <a:solidFill>
                  <a:schemeClr val="bg1"/>
                </a:solidFill>
              </a:rPr>
              <a:t>vinicius.carneiro@ufla.br</a:t>
            </a: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123" y="196647"/>
            <a:ext cx="11287741" cy="106442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Aulas Teóricas - Vinícius</a:t>
            </a:r>
          </a:p>
          <a:p>
            <a:pPr lvl="1"/>
            <a:r>
              <a:rPr lang="pt-BR" b="1" dirty="0" smtClean="0"/>
              <a:t>Expositivas</a:t>
            </a:r>
          </a:p>
          <a:p>
            <a:pPr lvl="1"/>
            <a:endParaRPr lang="pt-BR" b="1" dirty="0" smtClean="0"/>
          </a:p>
          <a:p>
            <a:r>
              <a:rPr lang="pt-BR" b="1" dirty="0" smtClean="0"/>
              <a:t>Monitorias - Eric</a:t>
            </a:r>
          </a:p>
          <a:p>
            <a:pPr lvl="1"/>
            <a:r>
              <a:rPr lang="pt-BR" b="1" dirty="0" smtClean="0"/>
              <a:t>Resolução de problemas</a:t>
            </a:r>
            <a:endParaRPr lang="pt-BR" b="1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6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43" y="1144271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72613" y="2542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pic>
        <p:nvPicPr>
          <p:cNvPr id="5124" name="Picture 4" descr="Resultado de imagem para banzato livro estatÃ­s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3492384"/>
            <a:ext cx="2333833" cy="32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agno ramalho livro experimentaÃ§Ã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" y="3492384"/>
            <a:ext cx="2211545" cy="3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enÃ©tica quantitativa aplicada ao melhoramento de plantas autÃ³gama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4226"/>
          <a:stretch/>
        </p:blipFill>
        <p:spPr bwMode="auto">
          <a:xfrm>
            <a:off x="8999240" y="3458893"/>
            <a:ext cx="238897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30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871" y="18814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Cronograma Semanal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6795"/>
              </p:ext>
            </p:extLst>
          </p:nvPr>
        </p:nvGraphicFramePr>
        <p:xfrm>
          <a:off x="2133602" y="1713730"/>
          <a:ext cx="7846138" cy="373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413">
                  <a:extLst>
                    <a:ext uri="{9D8B030D-6E8A-4147-A177-3AD203B41FA5}">
                      <a16:colId xmlns:a16="http://schemas.microsoft.com/office/drawing/2014/main" val="75851827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522142980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774292489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89743150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877378322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1684994175"/>
                    </a:ext>
                  </a:extLst>
                </a:gridCol>
              </a:tblGrid>
              <a:tr h="3733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Primeira </a:t>
                      </a:r>
                      <a:r>
                        <a:rPr lang="pt-B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 - 19 a 23/08</a:t>
                      </a:r>
                      <a:endParaRPr lang="pt-B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933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Segunda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Terça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Quarta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Quinta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Sexta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76152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7:30 – 11:30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79464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55630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47407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72349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38860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13:30 – 17:30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3366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18848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2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981" y="1737137"/>
            <a:ext cx="11897032" cy="403439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Melhoramento de plantas</a:t>
            </a:r>
          </a:p>
          <a:p>
            <a:r>
              <a:rPr lang="pt-BR" b="1" dirty="0" smtClean="0"/>
              <a:t>Introdução a estatística</a:t>
            </a:r>
          </a:p>
          <a:p>
            <a:r>
              <a:rPr lang="pt-BR" b="1" dirty="0"/>
              <a:t>Método dos mínimos quadrados</a:t>
            </a:r>
          </a:p>
          <a:p>
            <a:r>
              <a:rPr lang="pt-BR" b="1" dirty="0" smtClean="0"/>
              <a:t>Princípios básicos da experimentação</a:t>
            </a:r>
          </a:p>
          <a:p>
            <a:r>
              <a:rPr lang="pt-BR" b="1" dirty="0" smtClean="0"/>
              <a:t>Delineamentos básicos (DIC e DBC)</a:t>
            </a:r>
          </a:p>
          <a:p>
            <a:r>
              <a:rPr lang="pt-BR" b="1" dirty="0" smtClean="0"/>
              <a:t>Esquema Fatorial</a:t>
            </a:r>
          </a:p>
          <a:p>
            <a:r>
              <a:rPr lang="pt-BR" b="1" dirty="0" smtClean="0"/>
              <a:t>Procedimentos de comparações de médias</a:t>
            </a:r>
          </a:p>
          <a:p>
            <a:r>
              <a:rPr lang="pt-BR" b="1" dirty="0" smtClean="0"/>
              <a:t>Componentes de variância</a:t>
            </a:r>
          </a:p>
          <a:p>
            <a:r>
              <a:rPr lang="pt-BR" b="1" dirty="0"/>
              <a:t>Análise de experimentos contendo mais de uma amostra por parcela.</a:t>
            </a:r>
            <a:endParaRPr lang="pt-BR" b="1" dirty="0" smtClean="0"/>
          </a:p>
          <a:p>
            <a:r>
              <a:rPr lang="pt-BR" b="1" dirty="0" smtClean="0"/>
              <a:t>Análise de grupos de experimentos</a:t>
            </a:r>
          </a:p>
          <a:p>
            <a:r>
              <a:rPr lang="pt-BR" b="1" dirty="0"/>
              <a:t>Análise conjunta de experimentos</a:t>
            </a:r>
          </a:p>
          <a:p>
            <a:r>
              <a:rPr lang="pt-BR" b="1" dirty="0" smtClean="0"/>
              <a:t>Delineamento de blocos incompletos</a:t>
            </a:r>
          </a:p>
          <a:p>
            <a:r>
              <a:rPr lang="pt-BR" b="1" dirty="0"/>
              <a:t>Testemunha intercalar</a:t>
            </a:r>
          </a:p>
          <a:p>
            <a:r>
              <a:rPr lang="pt-BR" b="1" dirty="0" smtClean="0"/>
              <a:t>Análise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3630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Atividades Avaliativas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565058"/>
          </a:xfrm>
        </p:spPr>
        <p:txBody>
          <a:bodyPr>
            <a:normAutofit/>
          </a:bodyPr>
          <a:lstStyle/>
          <a:p>
            <a:r>
              <a:rPr lang="pt-BR" dirty="0" smtClean="0"/>
              <a:t>Frequência e Lista de exercícios – 25%</a:t>
            </a:r>
          </a:p>
          <a:p>
            <a:pPr lvl="1"/>
            <a:r>
              <a:rPr lang="pt-BR" dirty="0" smtClean="0"/>
              <a:t>Resolução: escrita </a:t>
            </a:r>
          </a:p>
          <a:p>
            <a:pPr lvl="1"/>
            <a:r>
              <a:rPr lang="pt-BR" dirty="0" smtClean="0"/>
              <a:t>Com uso do software GENES (Word)</a:t>
            </a:r>
          </a:p>
          <a:p>
            <a:endParaRPr lang="pt-BR" dirty="0" smtClean="0"/>
          </a:p>
          <a:p>
            <a:r>
              <a:rPr lang="pt-BR" dirty="0" smtClean="0"/>
              <a:t>Provas – Resolução Escrita</a:t>
            </a:r>
          </a:p>
          <a:p>
            <a:pPr lvl="1"/>
            <a:r>
              <a:rPr lang="pt-BR" dirty="0" smtClean="0"/>
              <a:t>Prova 1 – 25%</a:t>
            </a:r>
          </a:p>
          <a:p>
            <a:pPr lvl="1"/>
            <a:r>
              <a:rPr lang="pt-BR" dirty="0"/>
              <a:t>Prova </a:t>
            </a:r>
            <a:r>
              <a:rPr lang="pt-BR" dirty="0" smtClean="0"/>
              <a:t>2 – </a:t>
            </a:r>
            <a:r>
              <a:rPr lang="pt-BR" dirty="0"/>
              <a:t>25%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Atividade Prática – 25% – GENES e Apresentação de Resultados</a:t>
            </a:r>
          </a:p>
          <a:p>
            <a:endParaRPr lang="pt-BR" dirty="0" smtClean="0"/>
          </a:p>
          <a:p>
            <a:r>
              <a:rPr lang="pt-BR" dirty="0" smtClean="0"/>
              <a:t>Extra: Resolução das listas no R – 5%</a:t>
            </a:r>
          </a:p>
          <a:p>
            <a:pPr lvl="1"/>
            <a:r>
              <a:rPr lang="pt-BR" dirty="0">
                <a:hlinkClick r:id="rId2"/>
              </a:rPr>
              <a:t>https://github.com/VSSEric/Plant_Breeding_Analysis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62" y="1690688"/>
            <a:ext cx="2391190" cy="24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r="27196"/>
          <a:stretch/>
        </p:blipFill>
        <p:spPr bwMode="auto">
          <a:xfrm>
            <a:off x="10636438" y="4857134"/>
            <a:ext cx="14347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R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42" y="5288054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32" y="845575"/>
            <a:ext cx="10515600" cy="49357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Duvidas?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6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2125</TotalTime>
  <Words>197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Apresentação do PowerPoint</vt:lpstr>
      <vt:lpstr>Cronograma Semanal</vt:lpstr>
      <vt:lpstr>Conteúdo</vt:lpstr>
      <vt:lpstr>Atividades Avaliativas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364</cp:revision>
  <dcterms:created xsi:type="dcterms:W3CDTF">2019-02-04T12:28:37Z</dcterms:created>
  <dcterms:modified xsi:type="dcterms:W3CDTF">2019-08-18T23:08:10Z</dcterms:modified>
</cp:coreProperties>
</file>