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49" r:id="rId2"/>
    <p:sldId id="350" r:id="rId3"/>
    <p:sldId id="351" r:id="rId4"/>
    <p:sldId id="354" r:id="rId5"/>
    <p:sldId id="353" r:id="rId6"/>
    <p:sldId id="352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8943" autoAdjust="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481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1"/>
                </a:solidFill>
              </a:rPr>
              <a:t>Experimentação no Melhoramento de Plantas PGMP547</a:t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de Mestrado Profissional 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 de texto 9"/>
          <p:cNvSpPr txBox="1"/>
          <p:nvPr/>
        </p:nvSpPr>
        <p:spPr>
          <a:xfrm>
            <a:off x="2658344" y="58983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</p:spTree>
    <p:extLst>
      <p:ext uri="{BB962C8B-B14F-4D97-AF65-F5344CB8AC3E}">
        <p14:creationId xmlns:p14="http://schemas.microsoft.com/office/powerpoint/2010/main" val="8665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682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59746"/>
              </p:ext>
            </p:extLst>
          </p:nvPr>
        </p:nvGraphicFramePr>
        <p:xfrm>
          <a:off x="481780" y="1467926"/>
          <a:ext cx="5184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75851827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5221429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7429248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974315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773783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849941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Primeiro encontro - 22 a 26/07</a:t>
                      </a:r>
                      <a:endParaRPr lang="pt-BR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9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Segunda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Terça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Quarta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Quinta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0276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8 - 10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Análise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79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55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10 – 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47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72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2738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14 - 16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9633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218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16 - 18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Molecular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252555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04741"/>
              </p:ext>
            </p:extLst>
          </p:nvPr>
        </p:nvGraphicFramePr>
        <p:xfrm>
          <a:off x="5978013" y="1467926"/>
          <a:ext cx="5616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9889262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95194351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3252511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2771009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56489678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3149575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 </a:t>
                      </a:r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encontro - 02 a 06/09</a:t>
                      </a:r>
                      <a:endParaRPr lang="pt-BR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19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Segunda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Terça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Quarta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Quinta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750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8 - 10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08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3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10 – 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254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76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990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14 - 16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1263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231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16 - 18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0568848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56911"/>
              </p:ext>
            </p:extLst>
          </p:nvPr>
        </p:nvGraphicFramePr>
        <p:xfrm>
          <a:off x="3451123" y="4205749"/>
          <a:ext cx="5616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179813121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1819585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861272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46115353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6035931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6624697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Terceiro </a:t>
                      </a:r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encontro - 25 a 29/11</a:t>
                      </a:r>
                      <a:endParaRPr lang="pt-BR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90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Segunda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Terça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Quarta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Quinta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Sexta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162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8 - 10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Atividade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Avaliativa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09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10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10 – 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Orientação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Análise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6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8124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14 - 16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Molecular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6365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6776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16 - 18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Molecular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Molecular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Análise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84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6928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Segundo encontro – 02 a 06/09</a:t>
            </a:r>
            <a:endParaRPr lang="pt-BR" dirty="0"/>
          </a:p>
        </p:txBody>
      </p:sp>
      <p:pic>
        <p:nvPicPr>
          <p:cNvPr id="3074" name="Picture 2" descr="A imagem pode cont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30" y="1394847"/>
            <a:ext cx="10021939" cy="52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Melhoramento de plantas</a:t>
            </a:r>
          </a:p>
          <a:p>
            <a:r>
              <a:rPr lang="pt-BR" dirty="0" smtClean="0"/>
              <a:t>Introdução ao software GENES</a:t>
            </a:r>
          </a:p>
          <a:p>
            <a:r>
              <a:rPr lang="pt-BR" dirty="0" smtClean="0"/>
              <a:t>Introdução a estatística</a:t>
            </a:r>
          </a:p>
          <a:p>
            <a:r>
              <a:rPr lang="pt-BR" dirty="0" smtClean="0"/>
              <a:t>Princípios básicos da experimentação</a:t>
            </a:r>
          </a:p>
          <a:p>
            <a:r>
              <a:rPr lang="pt-BR" dirty="0" smtClean="0"/>
              <a:t>Delineamentos básicos (DIC e DBC)</a:t>
            </a:r>
          </a:p>
          <a:p>
            <a:r>
              <a:rPr lang="pt-BR" dirty="0" smtClean="0"/>
              <a:t>Procedimentos de comparações de médias</a:t>
            </a:r>
          </a:p>
          <a:p>
            <a:r>
              <a:rPr lang="pt-BR" dirty="0" smtClean="0"/>
              <a:t>Componentes de variância</a:t>
            </a:r>
          </a:p>
          <a:p>
            <a:r>
              <a:rPr lang="pt-BR" dirty="0" smtClean="0"/>
              <a:t>Análise de grupos de experimentos</a:t>
            </a:r>
          </a:p>
          <a:p>
            <a:r>
              <a:rPr lang="pt-BR" dirty="0"/>
              <a:t>Análise conjunta de experimentos</a:t>
            </a:r>
          </a:p>
          <a:p>
            <a:r>
              <a:rPr lang="pt-BR" dirty="0" smtClean="0"/>
              <a:t>Análise </a:t>
            </a:r>
            <a:r>
              <a:rPr lang="pt-BR" dirty="0"/>
              <a:t>de experimentos contendo mais de uma amostra por parcela. </a:t>
            </a:r>
            <a:endParaRPr lang="pt-BR" dirty="0" smtClean="0"/>
          </a:p>
          <a:p>
            <a:r>
              <a:rPr lang="pt-BR" dirty="0" smtClean="0"/>
              <a:t>Delineamento de blocos incompletos</a:t>
            </a:r>
          </a:p>
          <a:p>
            <a:r>
              <a:rPr lang="pt-BR" dirty="0" smtClean="0"/>
              <a:t>Análise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3630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4783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75017"/>
            <a:ext cx="10515600" cy="158617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Teóricas</a:t>
            </a:r>
          </a:p>
          <a:p>
            <a:pPr lvl="1"/>
            <a:r>
              <a:rPr lang="pt-BR" dirty="0" smtClean="0"/>
              <a:t>Expositivas</a:t>
            </a:r>
          </a:p>
          <a:p>
            <a:pPr lvl="1"/>
            <a:r>
              <a:rPr lang="pt-BR" dirty="0" smtClean="0"/>
              <a:t>GENES</a:t>
            </a:r>
          </a:p>
          <a:p>
            <a:r>
              <a:rPr lang="pt-BR" dirty="0" smtClean="0"/>
              <a:t>Práticas</a:t>
            </a:r>
          </a:p>
          <a:p>
            <a:pPr lvl="1"/>
            <a:r>
              <a:rPr lang="pt-BR" dirty="0" smtClean="0"/>
              <a:t>Resolução de problemas</a:t>
            </a:r>
            <a:endParaRPr lang="pt-BR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7279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943" y="1264959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72613" y="2542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pic>
        <p:nvPicPr>
          <p:cNvPr id="5124" name="Picture 4" descr="Resultado de imagem para banzato livro estatÃ­s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3492384"/>
            <a:ext cx="2333833" cy="32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agno ramalho livro experimentaÃ§Ã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" y="3492384"/>
            <a:ext cx="2211545" cy="3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enÃ©tica quantitativa aplicada ao melhoramento de plantas autÃ³gama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4226"/>
          <a:stretch/>
        </p:blipFill>
        <p:spPr bwMode="auto">
          <a:xfrm>
            <a:off x="8999240" y="3458893"/>
            <a:ext cx="238897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Avaliações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Lista de exercícios e Participação – </a:t>
            </a:r>
            <a:r>
              <a:rPr lang="pt-BR" dirty="0" smtClean="0"/>
              <a:t>30</a:t>
            </a:r>
            <a:r>
              <a:rPr lang="pt-BR" dirty="0" smtClean="0"/>
              <a:t>%</a:t>
            </a:r>
          </a:p>
          <a:p>
            <a:pPr lvl="1"/>
            <a:r>
              <a:rPr lang="pt-BR" dirty="0" smtClean="0"/>
              <a:t>Resolução: escrita </a:t>
            </a:r>
          </a:p>
          <a:p>
            <a:pPr lvl="1"/>
            <a:r>
              <a:rPr lang="pt-BR" dirty="0" smtClean="0"/>
              <a:t>Com uso do software GENES (Word)</a:t>
            </a:r>
          </a:p>
          <a:p>
            <a:pPr lvl="1"/>
            <a:r>
              <a:rPr lang="pt-BR" dirty="0"/>
              <a:t>29 de novembro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Apresentação </a:t>
            </a:r>
            <a:r>
              <a:rPr lang="pt-BR" smtClean="0"/>
              <a:t>de </a:t>
            </a:r>
            <a:r>
              <a:rPr lang="pt-BR" smtClean="0"/>
              <a:t>trabalho </a:t>
            </a:r>
            <a:r>
              <a:rPr lang="pt-BR" dirty="0" smtClean="0"/>
              <a:t>– </a:t>
            </a:r>
            <a:r>
              <a:rPr lang="pt-BR" dirty="0" smtClean="0"/>
              <a:t>20</a:t>
            </a:r>
            <a:r>
              <a:rPr lang="pt-BR" dirty="0" smtClean="0"/>
              <a:t>%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Prova </a:t>
            </a:r>
            <a:r>
              <a:rPr lang="pt-BR" dirty="0" smtClean="0"/>
              <a:t>–25% </a:t>
            </a:r>
            <a:r>
              <a:rPr lang="pt-BR" dirty="0"/>
              <a:t>(25 </a:t>
            </a:r>
            <a:r>
              <a:rPr lang="pt-BR" dirty="0" smtClean="0"/>
              <a:t>de </a:t>
            </a:r>
            <a:r>
              <a:rPr lang="pt-BR" dirty="0"/>
              <a:t>novembro</a:t>
            </a:r>
            <a:r>
              <a:rPr lang="pt-BR" dirty="0" smtClean="0"/>
              <a:t>) – Discursiva e interpretativa</a:t>
            </a:r>
          </a:p>
          <a:p>
            <a:r>
              <a:rPr lang="pt-BR" dirty="0" smtClean="0"/>
              <a:t>Atividade Avaliativa – </a:t>
            </a:r>
            <a:r>
              <a:rPr lang="pt-BR" dirty="0" smtClean="0"/>
              <a:t>25% </a:t>
            </a:r>
            <a:r>
              <a:rPr lang="pt-BR" dirty="0" smtClean="0"/>
              <a:t>(29 de novembro) – Interpretativa - GENES</a:t>
            </a:r>
          </a:p>
          <a:p>
            <a:pPr lvl="1"/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41" y="1612030"/>
            <a:ext cx="1467662" cy="15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32" y="845575"/>
            <a:ext cx="10515600" cy="49357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Duvidas</a:t>
            </a:r>
            <a:br>
              <a:rPr lang="pt-BR" dirty="0" smtClean="0"/>
            </a:br>
            <a:r>
              <a:rPr lang="pt-BR" dirty="0" smtClean="0"/>
              <a:t>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68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284</Words>
  <Application>Microsoft Office PowerPoint</Application>
  <PresentationFormat>Widescreen</PresentationFormat>
  <Paragraphs>123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Cronograma</vt:lpstr>
      <vt:lpstr>Segundo encontro – 02 a 06/09</vt:lpstr>
      <vt:lpstr>Conteúdo</vt:lpstr>
      <vt:lpstr>Aulas</vt:lpstr>
      <vt:lpstr>Avaliações</vt:lpstr>
      <vt:lpstr>Duvidas Sugestões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353</cp:revision>
  <dcterms:created xsi:type="dcterms:W3CDTF">2019-02-04T12:28:37Z</dcterms:created>
  <dcterms:modified xsi:type="dcterms:W3CDTF">2019-09-20T13:47:29Z</dcterms:modified>
</cp:coreProperties>
</file>