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49" r:id="rId2"/>
    <p:sldId id="35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8943" autoAdjust="0"/>
  </p:normalViewPr>
  <p:slideViewPr>
    <p:cSldViewPr snapToGrid="0">
      <p:cViewPr varScale="1">
        <p:scale>
          <a:sx n="78" d="100"/>
          <a:sy n="78" d="100"/>
        </p:scale>
        <p:origin x="7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73AA-2D7C-41C6-8D9A-DA53044F8807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6D85-261F-429E-9419-3D2DB4A1C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86D85-261F-429E-9419-3D2DB4A1CC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8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6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83B-9EC9-4729-B97C-AD9EDAD4850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098766"/>
            <a:ext cx="7772400" cy="248194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Análise de Experimentos em Genética e Melhoramento de Plantas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/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Princípios Básicos Da Experimentação e Suas Implicações Na Genética e No Melhoramento De Plantas</a:t>
            </a:r>
          </a:p>
        </p:txBody>
      </p:sp>
      <p:sp>
        <p:nvSpPr>
          <p:cNvPr id="4" name="Caixa de texto 9"/>
          <p:cNvSpPr txBox="1"/>
          <p:nvPr/>
        </p:nvSpPr>
        <p:spPr>
          <a:xfrm>
            <a:off x="2505944" y="57459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0545" y="1202524"/>
            <a:ext cx="590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110978" y="523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de Pós-Graduação em Genética e Melhoramento de Plantas</a:t>
            </a:r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5" y="1796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976" y="1333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ensaio v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973139" y="2174966"/>
            <a:ext cx="8633730" cy="2481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1"/>
                </a:solidFill>
              </a:rPr>
              <a:t>Experimentação no Melhoramento de Plantas PGMP547</a:t>
            </a:r>
            <a:br>
              <a:rPr lang="pt-BR" sz="3600" b="1" dirty="0" smtClean="0">
                <a:solidFill>
                  <a:schemeClr val="bg1"/>
                </a:solidFill>
              </a:rPr>
            </a:br>
            <a:endParaRPr lang="pt-BR" sz="3600" b="1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63378" y="204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</a:t>
            </a:r>
            <a:r>
              <a:rPr lang="pt-BR" sz="2000" b="1" dirty="0" smtClean="0">
                <a:solidFill>
                  <a:schemeClr val="bg1"/>
                </a:solidFill>
              </a:rPr>
              <a:t>de Mestrado Profissional em </a:t>
            </a:r>
            <a:r>
              <a:rPr lang="pt-BR" sz="2000" b="1" dirty="0">
                <a:solidFill>
                  <a:schemeClr val="bg1"/>
                </a:solidFill>
              </a:rPr>
              <a:t>Genética e Melhoramento de Plantas</a:t>
            </a:r>
          </a:p>
        </p:txBody>
      </p:sp>
      <p:pic>
        <p:nvPicPr>
          <p:cNvPr id="1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3320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376" y="2857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 de texto 9"/>
          <p:cNvSpPr txBox="1"/>
          <p:nvPr/>
        </p:nvSpPr>
        <p:spPr>
          <a:xfrm>
            <a:off x="2658344" y="58983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</p:spTree>
    <p:extLst>
      <p:ext uri="{BB962C8B-B14F-4D97-AF65-F5344CB8AC3E}">
        <p14:creationId xmlns:p14="http://schemas.microsoft.com/office/powerpoint/2010/main" val="8665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682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Horário do Segundo Encontro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11041"/>
              </p:ext>
            </p:extLst>
          </p:nvPr>
        </p:nvGraphicFramePr>
        <p:xfrm>
          <a:off x="1848465" y="1526920"/>
          <a:ext cx="8652231" cy="4730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077">
                  <a:extLst>
                    <a:ext uri="{9D8B030D-6E8A-4147-A177-3AD203B41FA5}">
                      <a16:colId xmlns:a16="http://schemas.microsoft.com/office/drawing/2014/main" val="98892622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95194351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432525115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827710091"/>
                    </a:ext>
                  </a:extLst>
                </a:gridCol>
                <a:gridCol w="1324077">
                  <a:extLst>
                    <a:ext uri="{9D8B030D-6E8A-4147-A177-3AD203B41FA5}">
                      <a16:colId xmlns:a16="http://schemas.microsoft.com/office/drawing/2014/main" val="564896784"/>
                    </a:ext>
                  </a:extLst>
                </a:gridCol>
                <a:gridCol w="1324077">
                  <a:extLst>
                    <a:ext uri="{9D8B030D-6E8A-4147-A177-3AD203B41FA5}">
                      <a16:colId xmlns:a16="http://schemas.microsoft.com/office/drawing/2014/main" val="3314957597"/>
                    </a:ext>
                  </a:extLst>
                </a:gridCol>
              </a:tblGrid>
              <a:tr h="465757"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Segundo </a:t>
                      </a:r>
                      <a:r>
                        <a:rPr lang="pt-BR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encontro - 02 a 06/09</a:t>
                      </a:r>
                      <a:endParaRPr lang="pt-BR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19839"/>
                  </a:ext>
                </a:extLst>
              </a:tr>
              <a:tr h="4657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Segunda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Terça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Quarta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Quinta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Sexta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4750252"/>
                  </a:ext>
                </a:extLst>
              </a:tr>
              <a:tr h="14706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smtClean="0">
                          <a:effectLst/>
                        </a:rPr>
                        <a:t>8 - </a:t>
                      </a:r>
                      <a:r>
                        <a:rPr lang="pt-BR" sz="1600" b="1" u="none" strike="noStrike" dirty="0" smtClean="0">
                          <a:effectLst/>
                        </a:rPr>
                        <a:t>12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Atividades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Mestrado Profissional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(Sala: Genética</a:t>
                      </a:r>
                      <a:r>
                        <a:rPr lang="pt-BR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Pavilhão de Aulas DBI 17)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Monitoria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Experimentação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(Sala: Ecologia)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Experimentação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(Sala: Ecologia)</a:t>
                      </a:r>
                    </a:p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Simpósio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Simpósio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008120"/>
                  </a:ext>
                </a:extLst>
              </a:tr>
              <a:tr h="465757"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276252"/>
                  </a:ext>
                </a:extLst>
              </a:tr>
              <a:tr h="465757"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990326"/>
                  </a:ext>
                </a:extLst>
              </a:tr>
              <a:tr h="4657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smtClean="0">
                          <a:effectLst/>
                        </a:rPr>
                        <a:t>14 - </a:t>
                      </a:r>
                      <a:r>
                        <a:rPr lang="pt-BR" sz="1600" b="1" u="none" strike="noStrike" dirty="0" smtClean="0">
                          <a:effectLst/>
                        </a:rPr>
                        <a:t>18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Experimentação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(Sala: Ecologia)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Experimentação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(Sala: Ecologia)</a:t>
                      </a:r>
                    </a:p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Experimentação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(Sala: Pós-</a:t>
                      </a:r>
                      <a:r>
                        <a:rPr lang="pt-BR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Genética</a:t>
                      </a:r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smtClean="0">
                          <a:effectLst/>
                        </a:rPr>
                        <a:t>Simpósio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1263489"/>
                  </a:ext>
                </a:extLst>
              </a:tr>
              <a:tr h="465757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2319176"/>
                  </a:ext>
                </a:extLst>
              </a:tr>
              <a:tr h="465757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056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2067</TotalTime>
  <Words>102</Words>
  <Application>Microsoft Office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Análise de Experimentos em Genética e Melhoramento de Plantas  Princípios Básicos Da Experimentação e Suas Implicações Na Genética e No Melhoramento De Plantas</vt:lpstr>
      <vt:lpstr>Horário do Segundo Encontro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MELHORAMENTO DO FEIJOEIRO EM UNIVERSIDADES BRASILEIRAS</dc:title>
  <dc:creator>Cliente</dc:creator>
  <cp:lastModifiedBy>Cliente</cp:lastModifiedBy>
  <cp:revision>355</cp:revision>
  <dcterms:created xsi:type="dcterms:W3CDTF">2019-02-04T12:28:37Z</dcterms:created>
  <dcterms:modified xsi:type="dcterms:W3CDTF">2019-08-30T10:20:53Z</dcterms:modified>
</cp:coreProperties>
</file>