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7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7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6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09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6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7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20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75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90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5561-663C-4D2B-A69B-8FA9A19AC5F8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8311-BC32-4ADA-96A7-66B2181FB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2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Suavização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0" t="53756" r="15071" b="9911"/>
          <a:stretch/>
        </p:blipFill>
        <p:spPr>
          <a:xfrm>
            <a:off x="6235339" y="2598272"/>
            <a:ext cx="4650377" cy="33845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t="11310" r="57392" b="51608"/>
          <a:stretch/>
        </p:blipFill>
        <p:spPr>
          <a:xfrm>
            <a:off x="1132372" y="2549561"/>
            <a:ext cx="4537220" cy="34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61352"/>
              </p:ext>
            </p:extLst>
          </p:nvPr>
        </p:nvGraphicFramePr>
        <p:xfrm>
          <a:off x="5200363" y="3455610"/>
          <a:ext cx="1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694466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2978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5360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FF0000"/>
                          </a:solidFill>
                        </a:rPr>
                        <a:t>1/9</a:t>
                      </a:r>
                      <a:endParaRPr lang="pt-B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rgbClr val="FF0000"/>
                          </a:solidFill>
                        </a:rPr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rgbClr val="FF0000"/>
                          </a:solidFill>
                        </a:rPr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1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rgbClr val="FF0000"/>
                          </a:solidFill>
                        </a:rPr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rgbClr val="FF0000"/>
                          </a:solidFill>
                        </a:rPr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6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rgbClr val="FF0000"/>
                          </a:solidFill>
                        </a:rPr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rgbClr val="FF0000"/>
                          </a:solidFill>
                        </a:rPr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rgbClr val="FF0000"/>
                          </a:solidFill>
                        </a:rPr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63329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24300"/>
              </p:ext>
            </p:extLst>
          </p:nvPr>
        </p:nvGraphicFramePr>
        <p:xfrm>
          <a:off x="667533" y="2476380"/>
          <a:ext cx="35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76944664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732978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3603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4400290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8967783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8793395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75382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61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1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8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6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36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1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6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633298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271451" y="6035040"/>
            <a:ext cx="998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0x1/9 + 18x1/9 + 9x1/9 + 0x1/9+ 45x1/9+ 0x1/9+ 0x1/9 + 0x1/9+ 36x1/9 = 12   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4389120" y="1162796"/>
            <a:ext cx="28389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Filtro Média</a:t>
            </a:r>
            <a:endParaRPr lang="pt-BR" sz="3600" dirty="0"/>
          </a:p>
        </p:txBody>
      </p:sp>
      <p:sp>
        <p:nvSpPr>
          <p:cNvPr id="10" name="Retângulo 9"/>
          <p:cNvSpPr/>
          <p:nvPr/>
        </p:nvSpPr>
        <p:spPr>
          <a:xfrm>
            <a:off x="4399408" y="3657927"/>
            <a:ext cx="407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x</a:t>
            </a:r>
            <a:endParaRPr lang="pt-BR" sz="4000" dirty="0"/>
          </a:p>
        </p:txBody>
      </p:sp>
      <p:sp>
        <p:nvSpPr>
          <p:cNvPr id="11" name="Retângulo 10"/>
          <p:cNvSpPr/>
          <p:nvPr/>
        </p:nvSpPr>
        <p:spPr>
          <a:xfrm>
            <a:off x="7228114" y="3657927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=</a:t>
            </a:r>
            <a:endParaRPr lang="pt-BR" sz="4000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26015"/>
              </p:ext>
            </p:extLst>
          </p:nvPr>
        </p:nvGraphicFramePr>
        <p:xfrm>
          <a:off x="7825193" y="2476380"/>
          <a:ext cx="35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76944664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732978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3603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4400290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8967783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8793395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75382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61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1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8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6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1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6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633298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5516862" y="2829745"/>
            <a:ext cx="98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Kernel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767822" y="1835585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Imagem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485781" y="1859898"/>
            <a:ext cx="220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Imagem Filtrada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3272306" y="166296"/>
            <a:ext cx="533677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rgbClr val="0070C0"/>
                </a:solidFill>
              </a:rPr>
              <a:t>CONVOLUÇÃO</a:t>
            </a:r>
            <a:endParaRPr lang="pt-BR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Suavização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</dc:creator>
  <cp:lastModifiedBy>Cliente</cp:lastModifiedBy>
  <cp:revision>6</cp:revision>
  <dcterms:created xsi:type="dcterms:W3CDTF">2020-08-06T16:49:12Z</dcterms:created>
  <dcterms:modified xsi:type="dcterms:W3CDTF">2020-08-06T17:46:23Z</dcterms:modified>
</cp:coreProperties>
</file>