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5109D-A2A8-47F1-8AF4-EDF1B52CFD39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C47C2BC-D5ED-4D82-B57F-AC4A06AF5668}">
      <dgm:prSet custT="1"/>
      <dgm:spPr/>
      <dgm:t>
        <a:bodyPr/>
        <a:lstStyle/>
        <a:p>
          <a:r>
            <a:rPr lang="es-ES" sz="1200" b="1"/>
            <a:t>ESTRUCTURA DE DATOS</a:t>
          </a:r>
        </a:p>
      </dgm:t>
    </dgm:pt>
    <dgm:pt modelId="{D29D1C46-90A2-4BE5-931D-ACBCE80AD0AF}" type="parTrans" cxnId="{B61262A3-4662-4D08-8186-A1AE43F23E85}">
      <dgm:prSet/>
      <dgm:spPr/>
      <dgm:t>
        <a:bodyPr/>
        <a:lstStyle/>
        <a:p>
          <a:endParaRPr lang="es-ES"/>
        </a:p>
      </dgm:t>
    </dgm:pt>
    <dgm:pt modelId="{09269D09-9D3B-4CD5-BD8F-F71FBC6B4518}" type="sibTrans" cxnId="{B61262A3-4662-4D08-8186-A1AE43F23E85}">
      <dgm:prSet/>
      <dgm:spPr/>
      <dgm:t>
        <a:bodyPr/>
        <a:lstStyle/>
        <a:p>
          <a:endParaRPr lang="es-ES"/>
        </a:p>
      </dgm:t>
    </dgm:pt>
    <dgm:pt modelId="{821F3242-687F-45BB-9849-EAF99EB0F4AB}">
      <dgm:prSet custT="1"/>
      <dgm:spPr/>
      <dgm:t>
        <a:bodyPr/>
        <a:lstStyle/>
        <a:p>
          <a:r>
            <a:rPr lang="es-ES" sz="1200" b="1"/>
            <a:t>Estáticas</a:t>
          </a:r>
        </a:p>
      </dgm:t>
    </dgm:pt>
    <dgm:pt modelId="{0FBE8D2C-E217-4DEE-8124-988A43E56E25}" type="parTrans" cxnId="{45BB87D0-B114-4C91-9F47-2B45E5D6049E}">
      <dgm:prSet custT="1"/>
      <dgm:spPr/>
      <dgm:t>
        <a:bodyPr/>
        <a:lstStyle/>
        <a:p>
          <a:endParaRPr lang="es-ES" sz="1100" b="1"/>
        </a:p>
      </dgm:t>
    </dgm:pt>
    <dgm:pt modelId="{BAF0C681-3268-443B-810A-9C6C88D3BDD5}" type="sibTrans" cxnId="{45BB87D0-B114-4C91-9F47-2B45E5D6049E}">
      <dgm:prSet/>
      <dgm:spPr/>
      <dgm:t>
        <a:bodyPr/>
        <a:lstStyle/>
        <a:p>
          <a:endParaRPr lang="es-ES"/>
        </a:p>
      </dgm:t>
    </dgm:pt>
    <dgm:pt modelId="{0047E7DD-D913-4F2E-8F52-8765FF34724C}">
      <dgm:prSet custT="1"/>
      <dgm:spPr/>
      <dgm:t>
        <a:bodyPr/>
        <a:lstStyle/>
        <a:p>
          <a:r>
            <a:rPr lang="es-ES" sz="1200" b="1" dirty="0"/>
            <a:t>Arreglos</a:t>
          </a:r>
        </a:p>
      </dgm:t>
    </dgm:pt>
    <dgm:pt modelId="{BBD98F37-11AE-48D6-87BA-2C0600CE4D6E}" type="parTrans" cxnId="{320570F0-BB6C-451F-AB8A-410D4CE72576}">
      <dgm:prSet custT="1"/>
      <dgm:spPr/>
      <dgm:t>
        <a:bodyPr/>
        <a:lstStyle/>
        <a:p>
          <a:endParaRPr lang="es-ES" sz="1100" b="1"/>
        </a:p>
      </dgm:t>
    </dgm:pt>
    <dgm:pt modelId="{6A1FA5F1-B810-454A-9163-180FB3479FBA}" type="sibTrans" cxnId="{320570F0-BB6C-451F-AB8A-410D4CE72576}">
      <dgm:prSet/>
      <dgm:spPr/>
      <dgm:t>
        <a:bodyPr/>
        <a:lstStyle/>
        <a:p>
          <a:endParaRPr lang="es-ES"/>
        </a:p>
      </dgm:t>
    </dgm:pt>
    <dgm:pt modelId="{63A2E622-07EB-4C81-901B-470349B342EC}">
      <dgm:prSet custT="1"/>
      <dgm:spPr/>
      <dgm:t>
        <a:bodyPr/>
        <a:lstStyle/>
        <a:p>
          <a:r>
            <a:rPr lang="es-ES" sz="1200" b="1"/>
            <a:t>Dinámicas</a:t>
          </a:r>
        </a:p>
      </dgm:t>
    </dgm:pt>
    <dgm:pt modelId="{EDDC98CD-8809-4EEE-907E-C4EBD8BF487A}" type="parTrans" cxnId="{D0CB6A2D-AC04-4999-B8C0-B5614D067FF1}">
      <dgm:prSet custT="1"/>
      <dgm:spPr/>
      <dgm:t>
        <a:bodyPr/>
        <a:lstStyle/>
        <a:p>
          <a:endParaRPr lang="es-ES" sz="1100" b="1"/>
        </a:p>
      </dgm:t>
    </dgm:pt>
    <dgm:pt modelId="{C0F25267-4D0B-4334-B0C6-26D4C80013EA}" type="sibTrans" cxnId="{D0CB6A2D-AC04-4999-B8C0-B5614D067FF1}">
      <dgm:prSet/>
      <dgm:spPr/>
      <dgm:t>
        <a:bodyPr/>
        <a:lstStyle/>
        <a:p>
          <a:endParaRPr lang="es-ES"/>
        </a:p>
      </dgm:t>
    </dgm:pt>
    <dgm:pt modelId="{3A3B0EF4-BC62-46BC-BCF6-2DE4041150DF}">
      <dgm:prSet custT="1"/>
      <dgm:spPr/>
      <dgm:t>
        <a:bodyPr/>
        <a:lstStyle/>
        <a:p>
          <a:r>
            <a:rPr lang="es-ES" sz="1200" b="1" dirty="0"/>
            <a:t>Lineales</a:t>
          </a:r>
        </a:p>
      </dgm:t>
    </dgm:pt>
    <dgm:pt modelId="{B1D6F3C2-A9FF-4EC0-A6B0-E55071550FD7}" type="parTrans" cxnId="{0ADB30EE-9186-42A4-A69A-077F3DBAEE17}">
      <dgm:prSet custT="1"/>
      <dgm:spPr/>
      <dgm:t>
        <a:bodyPr/>
        <a:lstStyle/>
        <a:p>
          <a:endParaRPr lang="es-ES" sz="1100" b="1"/>
        </a:p>
      </dgm:t>
    </dgm:pt>
    <dgm:pt modelId="{9C7022C6-136F-486C-A677-B8EFFA4712DA}" type="sibTrans" cxnId="{0ADB30EE-9186-42A4-A69A-077F3DBAEE17}">
      <dgm:prSet/>
      <dgm:spPr/>
      <dgm:t>
        <a:bodyPr/>
        <a:lstStyle/>
        <a:p>
          <a:endParaRPr lang="es-ES"/>
        </a:p>
      </dgm:t>
    </dgm:pt>
    <dgm:pt modelId="{160F1443-7A69-443E-A8DF-31B74BCAE474}">
      <dgm:prSet custT="1"/>
      <dgm:spPr/>
      <dgm:t>
        <a:bodyPr/>
        <a:lstStyle/>
        <a:p>
          <a:r>
            <a:rPr lang="es-ES" sz="1200" b="1" dirty="0"/>
            <a:t>No Lineales</a:t>
          </a:r>
        </a:p>
      </dgm:t>
    </dgm:pt>
    <dgm:pt modelId="{1DE98FFE-1651-448F-AE60-094271EE69E1}" type="parTrans" cxnId="{0A4AED89-5A59-46BF-8F95-DD6E7435A221}">
      <dgm:prSet custT="1"/>
      <dgm:spPr/>
      <dgm:t>
        <a:bodyPr/>
        <a:lstStyle/>
        <a:p>
          <a:endParaRPr lang="es-ES" sz="1100" b="1"/>
        </a:p>
      </dgm:t>
    </dgm:pt>
    <dgm:pt modelId="{73494680-153E-4549-AABA-57534245120D}" type="sibTrans" cxnId="{0A4AED89-5A59-46BF-8F95-DD6E7435A221}">
      <dgm:prSet/>
      <dgm:spPr/>
      <dgm:t>
        <a:bodyPr/>
        <a:lstStyle/>
        <a:p>
          <a:endParaRPr lang="es-ES"/>
        </a:p>
      </dgm:t>
    </dgm:pt>
    <dgm:pt modelId="{777A2EDF-9064-4C0D-8443-EAAE7DE27CA2}">
      <dgm:prSet custT="1"/>
      <dgm:spPr/>
      <dgm:t>
        <a:bodyPr/>
        <a:lstStyle/>
        <a:p>
          <a:r>
            <a:rPr lang="es-ES" sz="1200" b="1" dirty="0"/>
            <a:t>Unidimensionales</a:t>
          </a:r>
        </a:p>
      </dgm:t>
    </dgm:pt>
    <dgm:pt modelId="{D9B51387-24F6-43A2-9949-2A62F5F468F2}" type="parTrans" cxnId="{55DD8441-54D7-423A-AD2B-94D9EFB5CBB2}">
      <dgm:prSet custT="1"/>
      <dgm:spPr/>
      <dgm:t>
        <a:bodyPr/>
        <a:lstStyle/>
        <a:p>
          <a:endParaRPr lang="es-ES" sz="1100" b="1"/>
        </a:p>
      </dgm:t>
    </dgm:pt>
    <dgm:pt modelId="{6F9D6A7D-3094-40C5-8C02-ACA9B6E43226}" type="sibTrans" cxnId="{55DD8441-54D7-423A-AD2B-94D9EFB5CBB2}">
      <dgm:prSet/>
      <dgm:spPr/>
      <dgm:t>
        <a:bodyPr/>
        <a:lstStyle/>
        <a:p>
          <a:endParaRPr lang="es-ES"/>
        </a:p>
      </dgm:t>
    </dgm:pt>
    <dgm:pt modelId="{1920EF08-9810-40C5-B9F8-ADC96FE8844A}">
      <dgm:prSet custT="1"/>
      <dgm:spPr/>
      <dgm:t>
        <a:bodyPr/>
        <a:lstStyle/>
        <a:p>
          <a:r>
            <a:rPr lang="es-ES" sz="1200" b="1" dirty="0"/>
            <a:t>Bidimensionales</a:t>
          </a:r>
        </a:p>
      </dgm:t>
    </dgm:pt>
    <dgm:pt modelId="{1BD87F76-84AA-4951-96E8-AC4EFE011AEA}" type="parTrans" cxnId="{6B37CC03-2BAA-4D9E-B613-4FFF40069FF2}">
      <dgm:prSet custT="1"/>
      <dgm:spPr/>
      <dgm:t>
        <a:bodyPr/>
        <a:lstStyle/>
        <a:p>
          <a:endParaRPr lang="es-ES" sz="1100" b="1"/>
        </a:p>
      </dgm:t>
    </dgm:pt>
    <dgm:pt modelId="{7181A559-52FD-417A-A691-D33E38BDA60B}" type="sibTrans" cxnId="{6B37CC03-2BAA-4D9E-B613-4FFF40069FF2}">
      <dgm:prSet/>
      <dgm:spPr/>
      <dgm:t>
        <a:bodyPr/>
        <a:lstStyle/>
        <a:p>
          <a:endParaRPr lang="es-ES"/>
        </a:p>
      </dgm:t>
    </dgm:pt>
    <dgm:pt modelId="{10468C65-C40A-4E36-90D7-D269ED605A34}">
      <dgm:prSet custT="1"/>
      <dgm:spPr/>
      <dgm:t>
        <a:bodyPr/>
        <a:lstStyle/>
        <a:p>
          <a:r>
            <a:rPr lang="es-ES" sz="1200" b="1" dirty="0"/>
            <a:t>Tridimensionales</a:t>
          </a:r>
        </a:p>
      </dgm:t>
    </dgm:pt>
    <dgm:pt modelId="{50DB2340-0B50-4CA1-A1E0-D5486C2B0CE4}" type="parTrans" cxnId="{437547FD-90B2-47CE-9F3E-85AF1EFF008E}">
      <dgm:prSet custT="1"/>
      <dgm:spPr/>
      <dgm:t>
        <a:bodyPr/>
        <a:lstStyle/>
        <a:p>
          <a:endParaRPr lang="es-ES" sz="1100" b="1"/>
        </a:p>
      </dgm:t>
    </dgm:pt>
    <dgm:pt modelId="{5BD7C654-57DC-4DC2-B6B3-CE2DD1DBDC9F}" type="sibTrans" cxnId="{437547FD-90B2-47CE-9F3E-85AF1EFF008E}">
      <dgm:prSet/>
      <dgm:spPr/>
      <dgm:t>
        <a:bodyPr/>
        <a:lstStyle/>
        <a:p>
          <a:endParaRPr lang="es-ES"/>
        </a:p>
      </dgm:t>
    </dgm:pt>
    <dgm:pt modelId="{E1518FEC-A756-4156-B1C0-0265C9669211}">
      <dgm:prSet custT="1"/>
      <dgm:spPr/>
      <dgm:t>
        <a:bodyPr/>
        <a:lstStyle/>
        <a:p>
          <a:r>
            <a:rPr lang="es-ES" sz="1200" b="1" dirty="0"/>
            <a:t>Multidimensionales</a:t>
          </a:r>
        </a:p>
      </dgm:t>
    </dgm:pt>
    <dgm:pt modelId="{97A88CFC-BD6B-4296-B7DC-E4B002EB6FF8}" type="parTrans" cxnId="{495FA70B-EF05-4DCC-BB42-CB8FCDF5E0FA}">
      <dgm:prSet custT="1"/>
      <dgm:spPr/>
      <dgm:t>
        <a:bodyPr/>
        <a:lstStyle/>
        <a:p>
          <a:endParaRPr lang="es-ES" sz="1100" b="1"/>
        </a:p>
      </dgm:t>
    </dgm:pt>
    <dgm:pt modelId="{7B0DB04E-5978-4A3F-A83E-4F028E584E53}" type="sibTrans" cxnId="{495FA70B-EF05-4DCC-BB42-CB8FCDF5E0FA}">
      <dgm:prSet/>
      <dgm:spPr/>
      <dgm:t>
        <a:bodyPr/>
        <a:lstStyle/>
        <a:p>
          <a:endParaRPr lang="es-ES"/>
        </a:p>
      </dgm:t>
    </dgm:pt>
    <dgm:pt modelId="{C19FF8A7-A5AD-4493-A45F-E443A1416D6E}">
      <dgm:prSet custT="1"/>
      <dgm:spPr/>
      <dgm:t>
        <a:bodyPr/>
        <a:lstStyle/>
        <a:p>
          <a:r>
            <a:rPr lang="es-ES" sz="1200" b="1" dirty="0"/>
            <a:t>Pilas</a:t>
          </a:r>
        </a:p>
      </dgm:t>
    </dgm:pt>
    <dgm:pt modelId="{3B220D1E-269B-4D3E-AA81-6BB64F9640E8}" type="parTrans" cxnId="{CB220F13-87E4-49FA-857B-6BA9439814C9}">
      <dgm:prSet custT="1"/>
      <dgm:spPr/>
      <dgm:t>
        <a:bodyPr/>
        <a:lstStyle/>
        <a:p>
          <a:endParaRPr lang="es-ES" sz="1100" b="1"/>
        </a:p>
      </dgm:t>
    </dgm:pt>
    <dgm:pt modelId="{D481F2AD-1449-4E29-B3FF-1C42C3A35743}" type="sibTrans" cxnId="{CB220F13-87E4-49FA-857B-6BA9439814C9}">
      <dgm:prSet/>
      <dgm:spPr/>
      <dgm:t>
        <a:bodyPr/>
        <a:lstStyle/>
        <a:p>
          <a:endParaRPr lang="es-ES"/>
        </a:p>
      </dgm:t>
    </dgm:pt>
    <dgm:pt modelId="{2C0A3211-4E59-4150-A71B-4FC44F448394}">
      <dgm:prSet custT="1"/>
      <dgm:spPr/>
      <dgm:t>
        <a:bodyPr/>
        <a:lstStyle/>
        <a:p>
          <a:r>
            <a:rPr lang="es-ES" sz="1200" b="1" dirty="0"/>
            <a:t>Colas</a:t>
          </a:r>
        </a:p>
      </dgm:t>
    </dgm:pt>
    <dgm:pt modelId="{ED969EED-BF45-44BE-A752-5788F7C6936B}" type="parTrans" cxnId="{8655DD42-6A18-4489-80A8-52D95771DC7A}">
      <dgm:prSet custT="1"/>
      <dgm:spPr/>
      <dgm:t>
        <a:bodyPr/>
        <a:lstStyle/>
        <a:p>
          <a:endParaRPr lang="es-ES" sz="1100" b="1"/>
        </a:p>
      </dgm:t>
    </dgm:pt>
    <dgm:pt modelId="{AB973346-B40F-4B94-A086-0EA8E21060A4}" type="sibTrans" cxnId="{8655DD42-6A18-4489-80A8-52D95771DC7A}">
      <dgm:prSet/>
      <dgm:spPr/>
      <dgm:t>
        <a:bodyPr/>
        <a:lstStyle/>
        <a:p>
          <a:endParaRPr lang="es-ES"/>
        </a:p>
      </dgm:t>
    </dgm:pt>
    <dgm:pt modelId="{37CEBFA5-EE6B-42A2-8AEE-B9DEBA56C1A3}">
      <dgm:prSet custT="1"/>
      <dgm:spPr/>
      <dgm:t>
        <a:bodyPr/>
        <a:lstStyle/>
        <a:p>
          <a:r>
            <a:rPr lang="es-ES" sz="1200" b="1" dirty="0"/>
            <a:t>Listas</a:t>
          </a:r>
        </a:p>
      </dgm:t>
    </dgm:pt>
    <dgm:pt modelId="{8BC42B1D-E738-450D-8740-773E43423325}" type="parTrans" cxnId="{56AE5D7B-7084-4EA7-9A0D-8283FB0190CB}">
      <dgm:prSet custT="1"/>
      <dgm:spPr/>
      <dgm:t>
        <a:bodyPr/>
        <a:lstStyle/>
        <a:p>
          <a:endParaRPr lang="es-ES" sz="1100" b="1"/>
        </a:p>
      </dgm:t>
    </dgm:pt>
    <dgm:pt modelId="{EDC101A4-7562-4970-A310-BBC09A7EF8C0}" type="sibTrans" cxnId="{56AE5D7B-7084-4EA7-9A0D-8283FB0190CB}">
      <dgm:prSet/>
      <dgm:spPr/>
      <dgm:t>
        <a:bodyPr/>
        <a:lstStyle/>
        <a:p>
          <a:endParaRPr lang="es-ES"/>
        </a:p>
      </dgm:t>
    </dgm:pt>
    <dgm:pt modelId="{C7FD2188-8387-45C1-B0F3-695788C30347}">
      <dgm:prSet custT="1"/>
      <dgm:spPr/>
      <dgm:t>
        <a:bodyPr/>
        <a:lstStyle/>
        <a:p>
          <a:r>
            <a:rPr lang="es-ES" sz="1200" b="1" dirty="0"/>
            <a:t>Árboles</a:t>
          </a:r>
        </a:p>
      </dgm:t>
    </dgm:pt>
    <dgm:pt modelId="{C571B42C-470E-4EC0-817F-E44FD673A23B}" type="parTrans" cxnId="{6552F3AF-023D-47D2-ADE7-6F9265C78C79}">
      <dgm:prSet custT="1"/>
      <dgm:spPr/>
      <dgm:t>
        <a:bodyPr/>
        <a:lstStyle/>
        <a:p>
          <a:endParaRPr lang="es-ES" sz="1100" b="1"/>
        </a:p>
      </dgm:t>
    </dgm:pt>
    <dgm:pt modelId="{FC72788A-EACF-41DE-BCE4-8A15B107704B}" type="sibTrans" cxnId="{6552F3AF-023D-47D2-ADE7-6F9265C78C79}">
      <dgm:prSet/>
      <dgm:spPr/>
      <dgm:t>
        <a:bodyPr/>
        <a:lstStyle/>
        <a:p>
          <a:endParaRPr lang="es-ES"/>
        </a:p>
      </dgm:t>
    </dgm:pt>
    <dgm:pt modelId="{2B716897-63AE-4E88-97E4-DB4FF6100068}">
      <dgm:prSet custT="1"/>
      <dgm:spPr/>
      <dgm:t>
        <a:bodyPr/>
        <a:lstStyle/>
        <a:p>
          <a:r>
            <a:rPr lang="es-ES" sz="1200" b="1" dirty="0"/>
            <a:t>Grafos</a:t>
          </a:r>
        </a:p>
      </dgm:t>
    </dgm:pt>
    <dgm:pt modelId="{C72FCF05-F288-4A6F-879D-D56962A321F7}" type="parTrans" cxnId="{6A04E464-4549-44E2-BA0B-E2A6C2B17DB2}">
      <dgm:prSet custT="1"/>
      <dgm:spPr/>
      <dgm:t>
        <a:bodyPr/>
        <a:lstStyle/>
        <a:p>
          <a:endParaRPr lang="es-ES" sz="1100" b="1"/>
        </a:p>
      </dgm:t>
    </dgm:pt>
    <dgm:pt modelId="{8FA23AFC-8309-4496-82D1-0F5B92A3C12E}" type="sibTrans" cxnId="{6A04E464-4549-44E2-BA0B-E2A6C2B17DB2}">
      <dgm:prSet/>
      <dgm:spPr/>
      <dgm:t>
        <a:bodyPr/>
        <a:lstStyle/>
        <a:p>
          <a:endParaRPr lang="es-ES"/>
        </a:p>
      </dgm:t>
    </dgm:pt>
    <dgm:pt modelId="{18574E6D-FA96-4AB1-8334-E7AE6A254FDD}" type="pres">
      <dgm:prSet presAssocID="{2835109D-A2A8-47F1-8AF4-EDF1B52CFD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73A708-9EE2-47B5-85C9-ED950F270313}" type="pres">
      <dgm:prSet presAssocID="{4C47C2BC-D5ED-4D82-B57F-AC4A06AF5668}" presName="root1" presStyleCnt="0"/>
      <dgm:spPr/>
    </dgm:pt>
    <dgm:pt modelId="{BAF7BCC4-B774-4225-A304-FC3B78B6C352}" type="pres">
      <dgm:prSet presAssocID="{4C47C2BC-D5ED-4D82-B57F-AC4A06AF5668}" presName="LevelOneTextNode" presStyleLbl="node0" presStyleIdx="0" presStyleCnt="1">
        <dgm:presLayoutVars>
          <dgm:chPref val="3"/>
        </dgm:presLayoutVars>
      </dgm:prSet>
      <dgm:spPr/>
    </dgm:pt>
    <dgm:pt modelId="{57C19A97-1F46-4B00-910A-0EC0F6CC097D}" type="pres">
      <dgm:prSet presAssocID="{4C47C2BC-D5ED-4D82-B57F-AC4A06AF5668}" presName="level2hierChild" presStyleCnt="0"/>
      <dgm:spPr/>
    </dgm:pt>
    <dgm:pt modelId="{B254E405-525C-48A3-9BE0-4F629B4C76DF}" type="pres">
      <dgm:prSet presAssocID="{0FBE8D2C-E217-4DEE-8124-988A43E56E25}" presName="conn2-1" presStyleLbl="parChTrans1D2" presStyleIdx="0" presStyleCnt="2"/>
      <dgm:spPr/>
    </dgm:pt>
    <dgm:pt modelId="{5FF18113-02D5-4E3D-AF56-8E0E064D539D}" type="pres">
      <dgm:prSet presAssocID="{0FBE8D2C-E217-4DEE-8124-988A43E56E25}" presName="connTx" presStyleLbl="parChTrans1D2" presStyleIdx="0" presStyleCnt="2"/>
      <dgm:spPr/>
    </dgm:pt>
    <dgm:pt modelId="{6648A65C-E6AE-4FCE-BA30-85EEE8E19E3C}" type="pres">
      <dgm:prSet presAssocID="{821F3242-687F-45BB-9849-EAF99EB0F4AB}" presName="root2" presStyleCnt="0"/>
      <dgm:spPr/>
    </dgm:pt>
    <dgm:pt modelId="{D0F6C874-7B16-48A0-B0E6-6AE78CEE0797}" type="pres">
      <dgm:prSet presAssocID="{821F3242-687F-45BB-9849-EAF99EB0F4AB}" presName="LevelTwoTextNode" presStyleLbl="node2" presStyleIdx="0" presStyleCnt="2">
        <dgm:presLayoutVars>
          <dgm:chPref val="3"/>
        </dgm:presLayoutVars>
      </dgm:prSet>
      <dgm:spPr/>
    </dgm:pt>
    <dgm:pt modelId="{DA2D10C7-EA65-4D8A-9AEC-8506353340E7}" type="pres">
      <dgm:prSet presAssocID="{821F3242-687F-45BB-9849-EAF99EB0F4AB}" presName="level3hierChild" presStyleCnt="0"/>
      <dgm:spPr/>
    </dgm:pt>
    <dgm:pt modelId="{6830455E-63E3-4CBF-AEBB-D29AB937BE06}" type="pres">
      <dgm:prSet presAssocID="{BBD98F37-11AE-48D6-87BA-2C0600CE4D6E}" presName="conn2-1" presStyleLbl="parChTrans1D3" presStyleIdx="0" presStyleCnt="3"/>
      <dgm:spPr/>
    </dgm:pt>
    <dgm:pt modelId="{8CF92E2F-E363-4BD5-9456-58D8EC1B6B6F}" type="pres">
      <dgm:prSet presAssocID="{BBD98F37-11AE-48D6-87BA-2C0600CE4D6E}" presName="connTx" presStyleLbl="parChTrans1D3" presStyleIdx="0" presStyleCnt="3"/>
      <dgm:spPr/>
    </dgm:pt>
    <dgm:pt modelId="{4A4DC0DC-55B3-4AB8-B83C-BE54915C5EAC}" type="pres">
      <dgm:prSet presAssocID="{0047E7DD-D913-4F2E-8F52-8765FF34724C}" presName="root2" presStyleCnt="0"/>
      <dgm:spPr/>
    </dgm:pt>
    <dgm:pt modelId="{9586798A-1EAC-40DE-A8C1-170DCDCDCA04}" type="pres">
      <dgm:prSet presAssocID="{0047E7DD-D913-4F2E-8F52-8765FF34724C}" presName="LevelTwoTextNode" presStyleLbl="node3" presStyleIdx="0" presStyleCnt="3">
        <dgm:presLayoutVars>
          <dgm:chPref val="3"/>
        </dgm:presLayoutVars>
      </dgm:prSet>
      <dgm:spPr/>
    </dgm:pt>
    <dgm:pt modelId="{3359920E-BB77-425B-B224-AB4F7E458DD8}" type="pres">
      <dgm:prSet presAssocID="{0047E7DD-D913-4F2E-8F52-8765FF34724C}" presName="level3hierChild" presStyleCnt="0"/>
      <dgm:spPr/>
    </dgm:pt>
    <dgm:pt modelId="{A465EB34-4DEE-4324-AB9C-FF0B4A59EA94}" type="pres">
      <dgm:prSet presAssocID="{D9B51387-24F6-43A2-9949-2A62F5F468F2}" presName="conn2-1" presStyleLbl="parChTrans1D4" presStyleIdx="0" presStyleCnt="9"/>
      <dgm:spPr/>
    </dgm:pt>
    <dgm:pt modelId="{18F2B04C-9AAC-4325-AC00-A4F73F96D69C}" type="pres">
      <dgm:prSet presAssocID="{D9B51387-24F6-43A2-9949-2A62F5F468F2}" presName="connTx" presStyleLbl="parChTrans1D4" presStyleIdx="0" presStyleCnt="9"/>
      <dgm:spPr/>
    </dgm:pt>
    <dgm:pt modelId="{7318F927-BEF3-4F14-A71D-3143E9800497}" type="pres">
      <dgm:prSet presAssocID="{777A2EDF-9064-4C0D-8443-EAAE7DE27CA2}" presName="root2" presStyleCnt="0"/>
      <dgm:spPr/>
    </dgm:pt>
    <dgm:pt modelId="{DF147094-508B-44A3-91DF-E39B977AF02B}" type="pres">
      <dgm:prSet presAssocID="{777A2EDF-9064-4C0D-8443-EAAE7DE27CA2}" presName="LevelTwoTextNode" presStyleLbl="node4" presStyleIdx="0" presStyleCnt="9" custScaleX="128541">
        <dgm:presLayoutVars>
          <dgm:chPref val="3"/>
        </dgm:presLayoutVars>
      </dgm:prSet>
      <dgm:spPr/>
    </dgm:pt>
    <dgm:pt modelId="{55F64025-4EC9-48F7-B55F-BBF0C4E62B8A}" type="pres">
      <dgm:prSet presAssocID="{777A2EDF-9064-4C0D-8443-EAAE7DE27CA2}" presName="level3hierChild" presStyleCnt="0"/>
      <dgm:spPr/>
    </dgm:pt>
    <dgm:pt modelId="{29083C0F-EC22-430E-B831-E328A1CDA6C6}" type="pres">
      <dgm:prSet presAssocID="{1BD87F76-84AA-4951-96E8-AC4EFE011AEA}" presName="conn2-1" presStyleLbl="parChTrans1D4" presStyleIdx="1" presStyleCnt="9"/>
      <dgm:spPr/>
    </dgm:pt>
    <dgm:pt modelId="{BDBFD561-B750-4144-B6FB-F5F87208FCD9}" type="pres">
      <dgm:prSet presAssocID="{1BD87F76-84AA-4951-96E8-AC4EFE011AEA}" presName="connTx" presStyleLbl="parChTrans1D4" presStyleIdx="1" presStyleCnt="9"/>
      <dgm:spPr/>
    </dgm:pt>
    <dgm:pt modelId="{D55AAC33-ED8F-4DE5-A05A-539B053867CA}" type="pres">
      <dgm:prSet presAssocID="{1920EF08-9810-40C5-B9F8-ADC96FE8844A}" presName="root2" presStyleCnt="0"/>
      <dgm:spPr/>
    </dgm:pt>
    <dgm:pt modelId="{9A225A03-8CA6-4102-AE77-22A5D6E46CDE}" type="pres">
      <dgm:prSet presAssocID="{1920EF08-9810-40C5-B9F8-ADC96FE8844A}" presName="LevelTwoTextNode" presStyleLbl="node4" presStyleIdx="1" presStyleCnt="9" custScaleX="126565">
        <dgm:presLayoutVars>
          <dgm:chPref val="3"/>
        </dgm:presLayoutVars>
      </dgm:prSet>
      <dgm:spPr/>
    </dgm:pt>
    <dgm:pt modelId="{1DF1AD7A-D6E7-4A46-8EB4-8D216C038675}" type="pres">
      <dgm:prSet presAssocID="{1920EF08-9810-40C5-B9F8-ADC96FE8844A}" presName="level3hierChild" presStyleCnt="0"/>
      <dgm:spPr/>
    </dgm:pt>
    <dgm:pt modelId="{84D034A1-44E1-45C2-8D26-79589162B7E1}" type="pres">
      <dgm:prSet presAssocID="{50DB2340-0B50-4CA1-A1E0-D5486C2B0CE4}" presName="conn2-1" presStyleLbl="parChTrans1D4" presStyleIdx="2" presStyleCnt="9"/>
      <dgm:spPr/>
    </dgm:pt>
    <dgm:pt modelId="{256106DD-A848-4FD1-A04A-561D3C013AE8}" type="pres">
      <dgm:prSet presAssocID="{50DB2340-0B50-4CA1-A1E0-D5486C2B0CE4}" presName="connTx" presStyleLbl="parChTrans1D4" presStyleIdx="2" presStyleCnt="9"/>
      <dgm:spPr/>
    </dgm:pt>
    <dgm:pt modelId="{B0A1C2BC-F9E5-4215-BF61-51697563D441}" type="pres">
      <dgm:prSet presAssocID="{10468C65-C40A-4E36-90D7-D269ED605A34}" presName="root2" presStyleCnt="0"/>
      <dgm:spPr/>
    </dgm:pt>
    <dgm:pt modelId="{4D36EB84-780F-4B57-BD72-64A03F46F16F}" type="pres">
      <dgm:prSet presAssocID="{10468C65-C40A-4E36-90D7-D269ED605A34}" presName="LevelTwoTextNode" presStyleLbl="node4" presStyleIdx="2" presStyleCnt="9" custScaleX="125490">
        <dgm:presLayoutVars>
          <dgm:chPref val="3"/>
        </dgm:presLayoutVars>
      </dgm:prSet>
      <dgm:spPr/>
    </dgm:pt>
    <dgm:pt modelId="{E3D8CAB5-0B3F-4DEF-A660-95518BA570B1}" type="pres">
      <dgm:prSet presAssocID="{10468C65-C40A-4E36-90D7-D269ED605A34}" presName="level3hierChild" presStyleCnt="0"/>
      <dgm:spPr/>
    </dgm:pt>
    <dgm:pt modelId="{C4ECF201-30F8-462A-A824-AB063E008C62}" type="pres">
      <dgm:prSet presAssocID="{97A88CFC-BD6B-4296-B7DC-E4B002EB6FF8}" presName="conn2-1" presStyleLbl="parChTrans1D4" presStyleIdx="3" presStyleCnt="9"/>
      <dgm:spPr/>
    </dgm:pt>
    <dgm:pt modelId="{D67E81F3-7CB4-48FC-A96A-293413645225}" type="pres">
      <dgm:prSet presAssocID="{97A88CFC-BD6B-4296-B7DC-E4B002EB6FF8}" presName="connTx" presStyleLbl="parChTrans1D4" presStyleIdx="3" presStyleCnt="9"/>
      <dgm:spPr/>
    </dgm:pt>
    <dgm:pt modelId="{855DE921-5C0F-4212-8C5F-277E2681D71D}" type="pres">
      <dgm:prSet presAssocID="{E1518FEC-A756-4156-B1C0-0265C9669211}" presName="root2" presStyleCnt="0"/>
      <dgm:spPr/>
    </dgm:pt>
    <dgm:pt modelId="{208DCDA8-5AF3-4848-9311-73099C985DC2}" type="pres">
      <dgm:prSet presAssocID="{E1518FEC-A756-4156-B1C0-0265C9669211}" presName="LevelTwoTextNode" presStyleLbl="node4" presStyleIdx="3" presStyleCnt="9" custScaleX="127015">
        <dgm:presLayoutVars>
          <dgm:chPref val="3"/>
        </dgm:presLayoutVars>
      </dgm:prSet>
      <dgm:spPr/>
    </dgm:pt>
    <dgm:pt modelId="{9037EC89-1182-4FC4-B762-E8575E487B00}" type="pres">
      <dgm:prSet presAssocID="{E1518FEC-A756-4156-B1C0-0265C9669211}" presName="level3hierChild" presStyleCnt="0"/>
      <dgm:spPr/>
    </dgm:pt>
    <dgm:pt modelId="{55DF850C-8965-4148-BC3C-F0370A78FBF4}" type="pres">
      <dgm:prSet presAssocID="{EDDC98CD-8809-4EEE-907E-C4EBD8BF487A}" presName="conn2-1" presStyleLbl="parChTrans1D2" presStyleIdx="1" presStyleCnt="2"/>
      <dgm:spPr/>
    </dgm:pt>
    <dgm:pt modelId="{F4ADFC74-6FFE-4B94-847A-EB109A9B6A15}" type="pres">
      <dgm:prSet presAssocID="{EDDC98CD-8809-4EEE-907E-C4EBD8BF487A}" presName="connTx" presStyleLbl="parChTrans1D2" presStyleIdx="1" presStyleCnt="2"/>
      <dgm:spPr/>
    </dgm:pt>
    <dgm:pt modelId="{FE3D4942-43FE-45CD-8273-6EE7ABACA513}" type="pres">
      <dgm:prSet presAssocID="{63A2E622-07EB-4C81-901B-470349B342EC}" presName="root2" presStyleCnt="0"/>
      <dgm:spPr/>
    </dgm:pt>
    <dgm:pt modelId="{2A18D1FA-E57C-45C7-B80B-18202D9B7D24}" type="pres">
      <dgm:prSet presAssocID="{63A2E622-07EB-4C81-901B-470349B342EC}" presName="LevelTwoTextNode" presStyleLbl="node2" presStyleIdx="1" presStyleCnt="2">
        <dgm:presLayoutVars>
          <dgm:chPref val="3"/>
        </dgm:presLayoutVars>
      </dgm:prSet>
      <dgm:spPr/>
    </dgm:pt>
    <dgm:pt modelId="{B08DFD90-2513-4F52-B5C3-EEA942993831}" type="pres">
      <dgm:prSet presAssocID="{63A2E622-07EB-4C81-901B-470349B342EC}" presName="level3hierChild" presStyleCnt="0"/>
      <dgm:spPr/>
    </dgm:pt>
    <dgm:pt modelId="{64C01829-F196-42E2-AA76-F192C4BA1B25}" type="pres">
      <dgm:prSet presAssocID="{B1D6F3C2-A9FF-4EC0-A6B0-E55071550FD7}" presName="conn2-1" presStyleLbl="parChTrans1D3" presStyleIdx="1" presStyleCnt="3"/>
      <dgm:spPr/>
    </dgm:pt>
    <dgm:pt modelId="{0AA2A5CE-2330-4358-88E9-B39CE3655275}" type="pres">
      <dgm:prSet presAssocID="{B1D6F3C2-A9FF-4EC0-A6B0-E55071550FD7}" presName="connTx" presStyleLbl="parChTrans1D3" presStyleIdx="1" presStyleCnt="3"/>
      <dgm:spPr/>
    </dgm:pt>
    <dgm:pt modelId="{BA8E6EF7-8526-4B05-A217-C2A9CA004FD9}" type="pres">
      <dgm:prSet presAssocID="{3A3B0EF4-BC62-46BC-BCF6-2DE4041150DF}" presName="root2" presStyleCnt="0"/>
      <dgm:spPr/>
    </dgm:pt>
    <dgm:pt modelId="{153C3A90-2075-4DEB-B402-8E7491F542A0}" type="pres">
      <dgm:prSet presAssocID="{3A3B0EF4-BC62-46BC-BCF6-2DE4041150DF}" presName="LevelTwoTextNode" presStyleLbl="node3" presStyleIdx="1" presStyleCnt="3">
        <dgm:presLayoutVars>
          <dgm:chPref val="3"/>
        </dgm:presLayoutVars>
      </dgm:prSet>
      <dgm:spPr/>
    </dgm:pt>
    <dgm:pt modelId="{1E866AAA-BC78-4898-AA0E-6C7D1ED37F77}" type="pres">
      <dgm:prSet presAssocID="{3A3B0EF4-BC62-46BC-BCF6-2DE4041150DF}" presName="level3hierChild" presStyleCnt="0"/>
      <dgm:spPr/>
    </dgm:pt>
    <dgm:pt modelId="{9964E126-1184-4794-8383-875B42BC36C5}" type="pres">
      <dgm:prSet presAssocID="{3B220D1E-269B-4D3E-AA81-6BB64F9640E8}" presName="conn2-1" presStyleLbl="parChTrans1D4" presStyleIdx="4" presStyleCnt="9"/>
      <dgm:spPr/>
    </dgm:pt>
    <dgm:pt modelId="{E01E1B13-928F-4E66-B12C-178C2EC6EF51}" type="pres">
      <dgm:prSet presAssocID="{3B220D1E-269B-4D3E-AA81-6BB64F9640E8}" presName="connTx" presStyleLbl="parChTrans1D4" presStyleIdx="4" presStyleCnt="9"/>
      <dgm:spPr/>
    </dgm:pt>
    <dgm:pt modelId="{7D281BE4-AAE4-4F3C-96C3-A948374AFCD3}" type="pres">
      <dgm:prSet presAssocID="{C19FF8A7-A5AD-4493-A45F-E443A1416D6E}" presName="root2" presStyleCnt="0"/>
      <dgm:spPr/>
    </dgm:pt>
    <dgm:pt modelId="{16370FEE-4D4C-4AA8-B77F-527C68AC71DC}" type="pres">
      <dgm:prSet presAssocID="{C19FF8A7-A5AD-4493-A45F-E443A1416D6E}" presName="LevelTwoTextNode" presStyleLbl="node4" presStyleIdx="4" presStyleCnt="9">
        <dgm:presLayoutVars>
          <dgm:chPref val="3"/>
        </dgm:presLayoutVars>
      </dgm:prSet>
      <dgm:spPr/>
    </dgm:pt>
    <dgm:pt modelId="{60E98816-328A-4468-AAD4-B98D731E12B1}" type="pres">
      <dgm:prSet presAssocID="{C19FF8A7-A5AD-4493-A45F-E443A1416D6E}" presName="level3hierChild" presStyleCnt="0"/>
      <dgm:spPr/>
    </dgm:pt>
    <dgm:pt modelId="{7F0E19E5-8E33-40DD-888E-DD612DBF8D60}" type="pres">
      <dgm:prSet presAssocID="{ED969EED-BF45-44BE-A752-5788F7C6936B}" presName="conn2-1" presStyleLbl="parChTrans1D4" presStyleIdx="5" presStyleCnt="9"/>
      <dgm:spPr/>
    </dgm:pt>
    <dgm:pt modelId="{6AF2A7A4-4BEF-4460-87AA-2D03815E0F6E}" type="pres">
      <dgm:prSet presAssocID="{ED969EED-BF45-44BE-A752-5788F7C6936B}" presName="connTx" presStyleLbl="parChTrans1D4" presStyleIdx="5" presStyleCnt="9"/>
      <dgm:spPr/>
    </dgm:pt>
    <dgm:pt modelId="{478A281C-46AD-4BCA-BFCB-45C286415FB2}" type="pres">
      <dgm:prSet presAssocID="{2C0A3211-4E59-4150-A71B-4FC44F448394}" presName="root2" presStyleCnt="0"/>
      <dgm:spPr/>
    </dgm:pt>
    <dgm:pt modelId="{2D608A2F-7669-49AD-B6D8-2DFA4038C5CC}" type="pres">
      <dgm:prSet presAssocID="{2C0A3211-4E59-4150-A71B-4FC44F448394}" presName="LevelTwoTextNode" presStyleLbl="node4" presStyleIdx="5" presStyleCnt="9">
        <dgm:presLayoutVars>
          <dgm:chPref val="3"/>
        </dgm:presLayoutVars>
      </dgm:prSet>
      <dgm:spPr/>
    </dgm:pt>
    <dgm:pt modelId="{40474B16-E452-4333-B687-1A760AE846F2}" type="pres">
      <dgm:prSet presAssocID="{2C0A3211-4E59-4150-A71B-4FC44F448394}" presName="level3hierChild" presStyleCnt="0"/>
      <dgm:spPr/>
    </dgm:pt>
    <dgm:pt modelId="{8F456A73-BA6B-48BF-B56F-072BBC84E1E2}" type="pres">
      <dgm:prSet presAssocID="{8BC42B1D-E738-450D-8740-773E43423325}" presName="conn2-1" presStyleLbl="parChTrans1D4" presStyleIdx="6" presStyleCnt="9"/>
      <dgm:spPr/>
    </dgm:pt>
    <dgm:pt modelId="{DDDBDAE6-AED9-4C4A-BF4E-6ACA075A46D6}" type="pres">
      <dgm:prSet presAssocID="{8BC42B1D-E738-450D-8740-773E43423325}" presName="connTx" presStyleLbl="parChTrans1D4" presStyleIdx="6" presStyleCnt="9"/>
      <dgm:spPr/>
    </dgm:pt>
    <dgm:pt modelId="{9EF177D5-D4B1-4060-9FCE-80FDCEBF66A5}" type="pres">
      <dgm:prSet presAssocID="{37CEBFA5-EE6B-42A2-8AEE-B9DEBA56C1A3}" presName="root2" presStyleCnt="0"/>
      <dgm:spPr/>
    </dgm:pt>
    <dgm:pt modelId="{805ABAD9-AE0F-4619-ADE1-EC0F94D3B9EA}" type="pres">
      <dgm:prSet presAssocID="{37CEBFA5-EE6B-42A2-8AEE-B9DEBA56C1A3}" presName="LevelTwoTextNode" presStyleLbl="node4" presStyleIdx="6" presStyleCnt="9">
        <dgm:presLayoutVars>
          <dgm:chPref val="3"/>
        </dgm:presLayoutVars>
      </dgm:prSet>
      <dgm:spPr/>
    </dgm:pt>
    <dgm:pt modelId="{8C86B499-830B-4CD5-B33A-C5841D3AD761}" type="pres">
      <dgm:prSet presAssocID="{37CEBFA5-EE6B-42A2-8AEE-B9DEBA56C1A3}" presName="level3hierChild" presStyleCnt="0"/>
      <dgm:spPr/>
    </dgm:pt>
    <dgm:pt modelId="{5CE5930B-F3D9-4756-9820-704F5782E355}" type="pres">
      <dgm:prSet presAssocID="{1DE98FFE-1651-448F-AE60-094271EE69E1}" presName="conn2-1" presStyleLbl="parChTrans1D3" presStyleIdx="2" presStyleCnt="3"/>
      <dgm:spPr/>
    </dgm:pt>
    <dgm:pt modelId="{9FB6646F-2442-408D-9BBA-48B59C080D45}" type="pres">
      <dgm:prSet presAssocID="{1DE98FFE-1651-448F-AE60-094271EE69E1}" presName="connTx" presStyleLbl="parChTrans1D3" presStyleIdx="2" presStyleCnt="3"/>
      <dgm:spPr/>
    </dgm:pt>
    <dgm:pt modelId="{2390BEE6-7AF3-4319-8E58-3C0F94E4831C}" type="pres">
      <dgm:prSet presAssocID="{160F1443-7A69-443E-A8DF-31B74BCAE474}" presName="root2" presStyleCnt="0"/>
      <dgm:spPr/>
    </dgm:pt>
    <dgm:pt modelId="{1626FE61-5CBE-40D1-9679-39CE84C0E473}" type="pres">
      <dgm:prSet presAssocID="{160F1443-7A69-443E-A8DF-31B74BCAE474}" presName="LevelTwoTextNode" presStyleLbl="node3" presStyleIdx="2" presStyleCnt="3">
        <dgm:presLayoutVars>
          <dgm:chPref val="3"/>
        </dgm:presLayoutVars>
      </dgm:prSet>
      <dgm:spPr/>
    </dgm:pt>
    <dgm:pt modelId="{3781BCD9-FBB8-4995-A120-0785E51E79B9}" type="pres">
      <dgm:prSet presAssocID="{160F1443-7A69-443E-A8DF-31B74BCAE474}" presName="level3hierChild" presStyleCnt="0"/>
      <dgm:spPr/>
    </dgm:pt>
    <dgm:pt modelId="{64B07CCD-1CCB-4C4B-B43B-F5C266D983F6}" type="pres">
      <dgm:prSet presAssocID="{C571B42C-470E-4EC0-817F-E44FD673A23B}" presName="conn2-1" presStyleLbl="parChTrans1D4" presStyleIdx="7" presStyleCnt="9"/>
      <dgm:spPr/>
    </dgm:pt>
    <dgm:pt modelId="{FF0C3F74-50B6-4BA8-8A67-F45AE0B0FCB2}" type="pres">
      <dgm:prSet presAssocID="{C571B42C-470E-4EC0-817F-E44FD673A23B}" presName="connTx" presStyleLbl="parChTrans1D4" presStyleIdx="7" presStyleCnt="9"/>
      <dgm:spPr/>
    </dgm:pt>
    <dgm:pt modelId="{F7DDCBC7-A839-4E73-BD2F-8400AD9D3295}" type="pres">
      <dgm:prSet presAssocID="{C7FD2188-8387-45C1-B0F3-695788C30347}" presName="root2" presStyleCnt="0"/>
      <dgm:spPr/>
    </dgm:pt>
    <dgm:pt modelId="{100BF266-55CD-4992-8EF2-BAF8BB0A5B67}" type="pres">
      <dgm:prSet presAssocID="{C7FD2188-8387-45C1-B0F3-695788C30347}" presName="LevelTwoTextNode" presStyleLbl="node4" presStyleIdx="7" presStyleCnt="9">
        <dgm:presLayoutVars>
          <dgm:chPref val="3"/>
        </dgm:presLayoutVars>
      </dgm:prSet>
      <dgm:spPr/>
    </dgm:pt>
    <dgm:pt modelId="{37C635BC-7433-4EAA-B30F-42BBA982303F}" type="pres">
      <dgm:prSet presAssocID="{C7FD2188-8387-45C1-B0F3-695788C30347}" presName="level3hierChild" presStyleCnt="0"/>
      <dgm:spPr/>
    </dgm:pt>
    <dgm:pt modelId="{29B47ABB-3F3C-4BB2-91AB-F883ED39404F}" type="pres">
      <dgm:prSet presAssocID="{C72FCF05-F288-4A6F-879D-D56962A321F7}" presName="conn2-1" presStyleLbl="parChTrans1D4" presStyleIdx="8" presStyleCnt="9"/>
      <dgm:spPr/>
    </dgm:pt>
    <dgm:pt modelId="{3F0B0DF8-7F8D-4D07-A64B-F70C48E55254}" type="pres">
      <dgm:prSet presAssocID="{C72FCF05-F288-4A6F-879D-D56962A321F7}" presName="connTx" presStyleLbl="parChTrans1D4" presStyleIdx="8" presStyleCnt="9"/>
      <dgm:spPr/>
    </dgm:pt>
    <dgm:pt modelId="{4C27C54B-D09D-40B9-9C8F-1A331C5037DD}" type="pres">
      <dgm:prSet presAssocID="{2B716897-63AE-4E88-97E4-DB4FF6100068}" presName="root2" presStyleCnt="0"/>
      <dgm:spPr/>
    </dgm:pt>
    <dgm:pt modelId="{27F3ACBC-6BC8-41AA-A7A6-4673A348FEE0}" type="pres">
      <dgm:prSet presAssocID="{2B716897-63AE-4E88-97E4-DB4FF6100068}" presName="LevelTwoTextNode" presStyleLbl="node4" presStyleIdx="8" presStyleCnt="9">
        <dgm:presLayoutVars>
          <dgm:chPref val="3"/>
        </dgm:presLayoutVars>
      </dgm:prSet>
      <dgm:spPr/>
    </dgm:pt>
    <dgm:pt modelId="{CE9BA601-9B01-4D93-AC09-745AACA493A1}" type="pres">
      <dgm:prSet presAssocID="{2B716897-63AE-4E88-97E4-DB4FF6100068}" presName="level3hierChild" presStyleCnt="0"/>
      <dgm:spPr/>
    </dgm:pt>
  </dgm:ptLst>
  <dgm:cxnLst>
    <dgm:cxn modelId="{39744600-443D-40F2-B440-21D16AED7B64}" type="presOf" srcId="{3B220D1E-269B-4D3E-AA81-6BB64F9640E8}" destId="{9964E126-1184-4794-8383-875B42BC36C5}" srcOrd="0" destOrd="0" presId="urn:microsoft.com/office/officeart/2005/8/layout/hierarchy2"/>
    <dgm:cxn modelId="{6B37CC03-2BAA-4D9E-B613-4FFF40069FF2}" srcId="{0047E7DD-D913-4F2E-8F52-8765FF34724C}" destId="{1920EF08-9810-40C5-B9F8-ADC96FE8844A}" srcOrd="1" destOrd="0" parTransId="{1BD87F76-84AA-4951-96E8-AC4EFE011AEA}" sibTransId="{7181A559-52FD-417A-A691-D33E38BDA60B}"/>
    <dgm:cxn modelId="{520EBD09-F639-4E1B-814D-60942AC95077}" type="presOf" srcId="{ED969EED-BF45-44BE-A752-5788F7C6936B}" destId="{7F0E19E5-8E33-40DD-888E-DD612DBF8D60}" srcOrd="0" destOrd="0" presId="urn:microsoft.com/office/officeart/2005/8/layout/hierarchy2"/>
    <dgm:cxn modelId="{495FA70B-EF05-4DCC-BB42-CB8FCDF5E0FA}" srcId="{0047E7DD-D913-4F2E-8F52-8765FF34724C}" destId="{E1518FEC-A756-4156-B1C0-0265C9669211}" srcOrd="3" destOrd="0" parTransId="{97A88CFC-BD6B-4296-B7DC-E4B002EB6FF8}" sibTransId="{7B0DB04E-5978-4A3F-A83E-4F028E584E53}"/>
    <dgm:cxn modelId="{CB220F13-87E4-49FA-857B-6BA9439814C9}" srcId="{3A3B0EF4-BC62-46BC-BCF6-2DE4041150DF}" destId="{C19FF8A7-A5AD-4493-A45F-E443A1416D6E}" srcOrd="0" destOrd="0" parTransId="{3B220D1E-269B-4D3E-AA81-6BB64F9640E8}" sibTransId="{D481F2AD-1449-4E29-B3FF-1C42C3A35743}"/>
    <dgm:cxn modelId="{B779B815-FB8C-4275-91B0-C1659D43985A}" type="presOf" srcId="{1BD87F76-84AA-4951-96E8-AC4EFE011AEA}" destId="{BDBFD561-B750-4144-B6FB-F5F87208FCD9}" srcOrd="1" destOrd="0" presId="urn:microsoft.com/office/officeart/2005/8/layout/hierarchy2"/>
    <dgm:cxn modelId="{D9B81C16-4755-4EC8-86F7-BE6FBE0B3A95}" type="presOf" srcId="{C72FCF05-F288-4A6F-879D-D56962A321F7}" destId="{29B47ABB-3F3C-4BB2-91AB-F883ED39404F}" srcOrd="0" destOrd="0" presId="urn:microsoft.com/office/officeart/2005/8/layout/hierarchy2"/>
    <dgm:cxn modelId="{BFEFAB19-9ECE-4C4B-86BC-11E18AF6185F}" type="presOf" srcId="{D9B51387-24F6-43A2-9949-2A62F5F468F2}" destId="{A465EB34-4DEE-4324-AB9C-FF0B4A59EA94}" srcOrd="0" destOrd="0" presId="urn:microsoft.com/office/officeart/2005/8/layout/hierarchy2"/>
    <dgm:cxn modelId="{29DFB71F-8BC7-4EDF-81EF-2F1AD5086BFD}" type="presOf" srcId="{BBD98F37-11AE-48D6-87BA-2C0600CE4D6E}" destId="{8CF92E2F-E363-4BD5-9456-58D8EC1B6B6F}" srcOrd="1" destOrd="0" presId="urn:microsoft.com/office/officeart/2005/8/layout/hierarchy2"/>
    <dgm:cxn modelId="{6E7F3720-BA14-439C-85D9-AEA862AB0C42}" type="presOf" srcId="{1920EF08-9810-40C5-B9F8-ADC96FE8844A}" destId="{9A225A03-8CA6-4102-AE77-22A5D6E46CDE}" srcOrd="0" destOrd="0" presId="urn:microsoft.com/office/officeart/2005/8/layout/hierarchy2"/>
    <dgm:cxn modelId="{D0CB6A2D-AC04-4999-B8C0-B5614D067FF1}" srcId="{4C47C2BC-D5ED-4D82-B57F-AC4A06AF5668}" destId="{63A2E622-07EB-4C81-901B-470349B342EC}" srcOrd="1" destOrd="0" parTransId="{EDDC98CD-8809-4EEE-907E-C4EBD8BF487A}" sibTransId="{C0F25267-4D0B-4334-B0C6-26D4C80013EA}"/>
    <dgm:cxn modelId="{86E0B53A-832D-4390-9766-7BC23C22F7F5}" type="presOf" srcId="{50DB2340-0B50-4CA1-A1E0-D5486C2B0CE4}" destId="{84D034A1-44E1-45C2-8D26-79589162B7E1}" srcOrd="0" destOrd="0" presId="urn:microsoft.com/office/officeart/2005/8/layout/hierarchy2"/>
    <dgm:cxn modelId="{9A58443F-6810-402D-B15C-C40488C45FAC}" type="presOf" srcId="{777A2EDF-9064-4C0D-8443-EAAE7DE27CA2}" destId="{DF147094-508B-44A3-91DF-E39B977AF02B}" srcOrd="0" destOrd="0" presId="urn:microsoft.com/office/officeart/2005/8/layout/hierarchy2"/>
    <dgm:cxn modelId="{3129FB5E-4953-454B-82D7-8211BD8ACB23}" type="presOf" srcId="{B1D6F3C2-A9FF-4EC0-A6B0-E55071550FD7}" destId="{64C01829-F196-42E2-AA76-F192C4BA1B25}" srcOrd="0" destOrd="0" presId="urn:microsoft.com/office/officeart/2005/8/layout/hierarchy2"/>
    <dgm:cxn modelId="{55E4E05F-266D-415F-B987-E1333E975BA2}" type="presOf" srcId="{63A2E622-07EB-4C81-901B-470349B342EC}" destId="{2A18D1FA-E57C-45C7-B80B-18202D9B7D24}" srcOrd="0" destOrd="0" presId="urn:microsoft.com/office/officeart/2005/8/layout/hierarchy2"/>
    <dgm:cxn modelId="{55DD8441-54D7-423A-AD2B-94D9EFB5CBB2}" srcId="{0047E7DD-D913-4F2E-8F52-8765FF34724C}" destId="{777A2EDF-9064-4C0D-8443-EAAE7DE27CA2}" srcOrd="0" destOrd="0" parTransId="{D9B51387-24F6-43A2-9949-2A62F5F468F2}" sibTransId="{6F9D6A7D-3094-40C5-8C02-ACA9B6E43226}"/>
    <dgm:cxn modelId="{8655DD42-6A18-4489-80A8-52D95771DC7A}" srcId="{3A3B0EF4-BC62-46BC-BCF6-2DE4041150DF}" destId="{2C0A3211-4E59-4150-A71B-4FC44F448394}" srcOrd="1" destOrd="0" parTransId="{ED969EED-BF45-44BE-A752-5788F7C6936B}" sibTransId="{AB973346-B40F-4B94-A086-0EA8E21060A4}"/>
    <dgm:cxn modelId="{6A04E464-4549-44E2-BA0B-E2A6C2B17DB2}" srcId="{160F1443-7A69-443E-A8DF-31B74BCAE474}" destId="{2B716897-63AE-4E88-97E4-DB4FF6100068}" srcOrd="1" destOrd="0" parTransId="{C72FCF05-F288-4A6F-879D-D56962A321F7}" sibTransId="{8FA23AFC-8309-4496-82D1-0F5B92A3C12E}"/>
    <dgm:cxn modelId="{C6774767-AEAE-4540-BC39-9A69F129DF29}" type="presOf" srcId="{2C0A3211-4E59-4150-A71B-4FC44F448394}" destId="{2D608A2F-7669-49AD-B6D8-2DFA4038C5CC}" srcOrd="0" destOrd="0" presId="urn:microsoft.com/office/officeart/2005/8/layout/hierarchy2"/>
    <dgm:cxn modelId="{31CB8E68-6F59-4105-9055-D102A597AA2A}" type="presOf" srcId="{97A88CFC-BD6B-4296-B7DC-E4B002EB6FF8}" destId="{D67E81F3-7CB4-48FC-A96A-293413645225}" srcOrd="1" destOrd="0" presId="urn:microsoft.com/office/officeart/2005/8/layout/hierarchy2"/>
    <dgm:cxn modelId="{82639948-B74F-4596-A164-C9CD56AFB111}" type="presOf" srcId="{1BD87F76-84AA-4951-96E8-AC4EFE011AEA}" destId="{29083C0F-EC22-430E-B831-E328A1CDA6C6}" srcOrd="0" destOrd="0" presId="urn:microsoft.com/office/officeart/2005/8/layout/hierarchy2"/>
    <dgm:cxn modelId="{EC12AB4A-C851-4A9C-96E9-48990C8B9FE2}" type="presOf" srcId="{97A88CFC-BD6B-4296-B7DC-E4B002EB6FF8}" destId="{C4ECF201-30F8-462A-A824-AB063E008C62}" srcOrd="0" destOrd="0" presId="urn:microsoft.com/office/officeart/2005/8/layout/hierarchy2"/>
    <dgm:cxn modelId="{6EA5F06B-7C35-494F-8AF6-F8B71A1BC4A8}" type="presOf" srcId="{3B220D1E-269B-4D3E-AA81-6BB64F9640E8}" destId="{E01E1B13-928F-4E66-B12C-178C2EC6EF51}" srcOrd="1" destOrd="0" presId="urn:microsoft.com/office/officeart/2005/8/layout/hierarchy2"/>
    <dgm:cxn modelId="{589C2A6F-C3DC-4275-8C66-6F5A6691AB8C}" type="presOf" srcId="{1DE98FFE-1651-448F-AE60-094271EE69E1}" destId="{5CE5930B-F3D9-4756-9820-704F5782E355}" srcOrd="0" destOrd="0" presId="urn:microsoft.com/office/officeart/2005/8/layout/hierarchy2"/>
    <dgm:cxn modelId="{CD838872-E0CB-4EAE-870D-6AA3FE48C83D}" type="presOf" srcId="{160F1443-7A69-443E-A8DF-31B74BCAE474}" destId="{1626FE61-5CBE-40D1-9679-39CE84C0E473}" srcOrd="0" destOrd="0" presId="urn:microsoft.com/office/officeart/2005/8/layout/hierarchy2"/>
    <dgm:cxn modelId="{96429053-2BD5-4052-AB04-062F33DDE4E5}" type="presOf" srcId="{0FBE8D2C-E217-4DEE-8124-988A43E56E25}" destId="{B254E405-525C-48A3-9BE0-4F629B4C76DF}" srcOrd="0" destOrd="0" presId="urn:microsoft.com/office/officeart/2005/8/layout/hierarchy2"/>
    <dgm:cxn modelId="{7182F153-D534-4A0D-B4E9-0555E6730347}" type="presOf" srcId="{4C47C2BC-D5ED-4D82-B57F-AC4A06AF5668}" destId="{BAF7BCC4-B774-4225-A304-FC3B78B6C352}" srcOrd="0" destOrd="0" presId="urn:microsoft.com/office/officeart/2005/8/layout/hierarchy2"/>
    <dgm:cxn modelId="{06090855-3CE8-4120-9A2B-7178105E1A7D}" type="presOf" srcId="{C7FD2188-8387-45C1-B0F3-695788C30347}" destId="{100BF266-55CD-4992-8EF2-BAF8BB0A5B67}" srcOrd="0" destOrd="0" presId="urn:microsoft.com/office/officeart/2005/8/layout/hierarchy2"/>
    <dgm:cxn modelId="{31C30C75-A7A5-4F64-9F7E-EAADE2B0D02D}" type="presOf" srcId="{821F3242-687F-45BB-9849-EAF99EB0F4AB}" destId="{D0F6C874-7B16-48A0-B0E6-6AE78CEE0797}" srcOrd="0" destOrd="0" presId="urn:microsoft.com/office/officeart/2005/8/layout/hierarchy2"/>
    <dgm:cxn modelId="{107BD375-2640-473E-BE44-C1484BCC2BC5}" type="presOf" srcId="{0047E7DD-D913-4F2E-8F52-8765FF34724C}" destId="{9586798A-1EAC-40DE-A8C1-170DCDCDCA04}" srcOrd="0" destOrd="0" presId="urn:microsoft.com/office/officeart/2005/8/layout/hierarchy2"/>
    <dgm:cxn modelId="{82659659-B0EE-404F-B415-EBE3B7E320C9}" type="presOf" srcId="{8BC42B1D-E738-450D-8740-773E43423325}" destId="{DDDBDAE6-AED9-4C4A-BF4E-6ACA075A46D6}" srcOrd="1" destOrd="0" presId="urn:microsoft.com/office/officeart/2005/8/layout/hierarchy2"/>
    <dgm:cxn modelId="{7E0D155A-45C8-4206-83B8-45984A213C49}" type="presOf" srcId="{BBD98F37-11AE-48D6-87BA-2C0600CE4D6E}" destId="{6830455E-63E3-4CBF-AEBB-D29AB937BE06}" srcOrd="0" destOrd="0" presId="urn:microsoft.com/office/officeart/2005/8/layout/hierarchy2"/>
    <dgm:cxn modelId="{A5FA6A7A-3471-43F8-8512-BF2BBBD54D5D}" type="presOf" srcId="{C19FF8A7-A5AD-4493-A45F-E443A1416D6E}" destId="{16370FEE-4D4C-4AA8-B77F-527C68AC71DC}" srcOrd="0" destOrd="0" presId="urn:microsoft.com/office/officeart/2005/8/layout/hierarchy2"/>
    <dgm:cxn modelId="{56AE5D7B-7084-4EA7-9A0D-8283FB0190CB}" srcId="{3A3B0EF4-BC62-46BC-BCF6-2DE4041150DF}" destId="{37CEBFA5-EE6B-42A2-8AEE-B9DEBA56C1A3}" srcOrd="2" destOrd="0" parTransId="{8BC42B1D-E738-450D-8740-773E43423325}" sibTransId="{EDC101A4-7562-4970-A310-BBC09A7EF8C0}"/>
    <dgm:cxn modelId="{1CB54B80-8CE2-4EB6-B93A-DAED4AAD895D}" type="presOf" srcId="{E1518FEC-A756-4156-B1C0-0265C9669211}" destId="{208DCDA8-5AF3-4848-9311-73099C985DC2}" srcOrd="0" destOrd="0" presId="urn:microsoft.com/office/officeart/2005/8/layout/hierarchy2"/>
    <dgm:cxn modelId="{0A4AED89-5A59-46BF-8F95-DD6E7435A221}" srcId="{63A2E622-07EB-4C81-901B-470349B342EC}" destId="{160F1443-7A69-443E-A8DF-31B74BCAE474}" srcOrd="1" destOrd="0" parTransId="{1DE98FFE-1651-448F-AE60-094271EE69E1}" sibTransId="{73494680-153E-4549-AABA-57534245120D}"/>
    <dgm:cxn modelId="{83A25E9C-3C1E-44B6-9EED-19DDB94C9772}" type="presOf" srcId="{C571B42C-470E-4EC0-817F-E44FD673A23B}" destId="{FF0C3F74-50B6-4BA8-8A67-F45AE0B0FCB2}" srcOrd="1" destOrd="0" presId="urn:microsoft.com/office/officeart/2005/8/layout/hierarchy2"/>
    <dgm:cxn modelId="{1C47089F-3C32-4EEB-9A47-1C9D29A5CCF6}" type="presOf" srcId="{ED969EED-BF45-44BE-A752-5788F7C6936B}" destId="{6AF2A7A4-4BEF-4460-87AA-2D03815E0F6E}" srcOrd="1" destOrd="0" presId="urn:microsoft.com/office/officeart/2005/8/layout/hierarchy2"/>
    <dgm:cxn modelId="{B61262A3-4662-4D08-8186-A1AE43F23E85}" srcId="{2835109D-A2A8-47F1-8AF4-EDF1B52CFD39}" destId="{4C47C2BC-D5ED-4D82-B57F-AC4A06AF5668}" srcOrd="0" destOrd="0" parTransId="{D29D1C46-90A2-4BE5-931D-ACBCE80AD0AF}" sibTransId="{09269D09-9D3B-4CD5-BD8F-F71FBC6B4518}"/>
    <dgm:cxn modelId="{6552F3AF-023D-47D2-ADE7-6F9265C78C79}" srcId="{160F1443-7A69-443E-A8DF-31B74BCAE474}" destId="{C7FD2188-8387-45C1-B0F3-695788C30347}" srcOrd="0" destOrd="0" parTransId="{C571B42C-470E-4EC0-817F-E44FD673A23B}" sibTransId="{FC72788A-EACF-41DE-BCE4-8A15B107704B}"/>
    <dgm:cxn modelId="{E1159BB4-2580-45C5-9DC9-CD8792CDC42E}" type="presOf" srcId="{1DE98FFE-1651-448F-AE60-094271EE69E1}" destId="{9FB6646F-2442-408D-9BBA-48B59C080D45}" srcOrd="1" destOrd="0" presId="urn:microsoft.com/office/officeart/2005/8/layout/hierarchy2"/>
    <dgm:cxn modelId="{7E2996B6-C6F0-443F-B3BB-52B5D439248A}" type="presOf" srcId="{37CEBFA5-EE6B-42A2-8AEE-B9DEBA56C1A3}" destId="{805ABAD9-AE0F-4619-ADE1-EC0F94D3B9EA}" srcOrd="0" destOrd="0" presId="urn:microsoft.com/office/officeart/2005/8/layout/hierarchy2"/>
    <dgm:cxn modelId="{A15074B7-A8C3-43C3-9888-2CD08CBFB84C}" type="presOf" srcId="{D9B51387-24F6-43A2-9949-2A62F5F468F2}" destId="{18F2B04C-9AAC-4325-AC00-A4F73F96D69C}" srcOrd="1" destOrd="0" presId="urn:microsoft.com/office/officeart/2005/8/layout/hierarchy2"/>
    <dgm:cxn modelId="{F7BF81C1-E9AA-4777-986A-1AC92E48785F}" type="presOf" srcId="{B1D6F3C2-A9FF-4EC0-A6B0-E55071550FD7}" destId="{0AA2A5CE-2330-4358-88E9-B39CE3655275}" srcOrd="1" destOrd="0" presId="urn:microsoft.com/office/officeart/2005/8/layout/hierarchy2"/>
    <dgm:cxn modelId="{B32071C3-F615-4E85-AAA0-6E9B5F60C070}" type="presOf" srcId="{8BC42B1D-E738-450D-8740-773E43423325}" destId="{8F456A73-BA6B-48BF-B56F-072BBC84E1E2}" srcOrd="0" destOrd="0" presId="urn:microsoft.com/office/officeart/2005/8/layout/hierarchy2"/>
    <dgm:cxn modelId="{5B4986C3-73B4-4638-AF45-28107281337F}" type="presOf" srcId="{C72FCF05-F288-4A6F-879D-D56962A321F7}" destId="{3F0B0DF8-7F8D-4D07-A64B-F70C48E55254}" srcOrd="1" destOrd="0" presId="urn:microsoft.com/office/officeart/2005/8/layout/hierarchy2"/>
    <dgm:cxn modelId="{1349CDC7-22B5-4F0F-8C2F-BE7DD5EFFD5D}" type="presOf" srcId="{50DB2340-0B50-4CA1-A1E0-D5486C2B0CE4}" destId="{256106DD-A848-4FD1-A04A-561D3C013AE8}" srcOrd="1" destOrd="0" presId="urn:microsoft.com/office/officeart/2005/8/layout/hierarchy2"/>
    <dgm:cxn modelId="{23319DC8-0172-4D11-8297-9327F8DDC273}" type="presOf" srcId="{0FBE8D2C-E217-4DEE-8124-988A43E56E25}" destId="{5FF18113-02D5-4E3D-AF56-8E0E064D539D}" srcOrd="1" destOrd="0" presId="urn:microsoft.com/office/officeart/2005/8/layout/hierarchy2"/>
    <dgm:cxn modelId="{AB7A05CA-ECE5-4310-890F-34832EE5F48D}" type="presOf" srcId="{EDDC98CD-8809-4EEE-907E-C4EBD8BF487A}" destId="{55DF850C-8965-4148-BC3C-F0370A78FBF4}" srcOrd="0" destOrd="0" presId="urn:microsoft.com/office/officeart/2005/8/layout/hierarchy2"/>
    <dgm:cxn modelId="{6B4328CB-9DE8-40E8-9E1A-F028025C1BE1}" type="presOf" srcId="{2B716897-63AE-4E88-97E4-DB4FF6100068}" destId="{27F3ACBC-6BC8-41AA-A7A6-4673A348FEE0}" srcOrd="0" destOrd="0" presId="urn:microsoft.com/office/officeart/2005/8/layout/hierarchy2"/>
    <dgm:cxn modelId="{45BB87D0-B114-4C91-9F47-2B45E5D6049E}" srcId="{4C47C2BC-D5ED-4D82-B57F-AC4A06AF5668}" destId="{821F3242-687F-45BB-9849-EAF99EB0F4AB}" srcOrd="0" destOrd="0" parTransId="{0FBE8D2C-E217-4DEE-8124-988A43E56E25}" sibTransId="{BAF0C681-3268-443B-810A-9C6C88D3BDD5}"/>
    <dgm:cxn modelId="{F3FE60D7-E4F2-4909-85BF-D26767849501}" type="presOf" srcId="{10468C65-C40A-4E36-90D7-D269ED605A34}" destId="{4D36EB84-780F-4B57-BD72-64A03F46F16F}" srcOrd="0" destOrd="0" presId="urn:microsoft.com/office/officeart/2005/8/layout/hierarchy2"/>
    <dgm:cxn modelId="{99422ADF-39C5-429A-9B5F-BABE6B22ED3E}" type="presOf" srcId="{C571B42C-470E-4EC0-817F-E44FD673A23B}" destId="{64B07CCD-1CCB-4C4B-B43B-F5C266D983F6}" srcOrd="0" destOrd="0" presId="urn:microsoft.com/office/officeart/2005/8/layout/hierarchy2"/>
    <dgm:cxn modelId="{C613D6E7-11FB-448F-9229-EB83DFCB9679}" type="presOf" srcId="{EDDC98CD-8809-4EEE-907E-C4EBD8BF487A}" destId="{F4ADFC74-6FFE-4B94-847A-EB109A9B6A15}" srcOrd="1" destOrd="0" presId="urn:microsoft.com/office/officeart/2005/8/layout/hierarchy2"/>
    <dgm:cxn modelId="{0ADB30EE-9186-42A4-A69A-077F3DBAEE17}" srcId="{63A2E622-07EB-4C81-901B-470349B342EC}" destId="{3A3B0EF4-BC62-46BC-BCF6-2DE4041150DF}" srcOrd="0" destOrd="0" parTransId="{B1D6F3C2-A9FF-4EC0-A6B0-E55071550FD7}" sibTransId="{9C7022C6-136F-486C-A677-B8EFFA4712DA}"/>
    <dgm:cxn modelId="{320570F0-BB6C-451F-AB8A-410D4CE72576}" srcId="{821F3242-687F-45BB-9849-EAF99EB0F4AB}" destId="{0047E7DD-D913-4F2E-8F52-8765FF34724C}" srcOrd="0" destOrd="0" parTransId="{BBD98F37-11AE-48D6-87BA-2C0600CE4D6E}" sibTransId="{6A1FA5F1-B810-454A-9163-180FB3479FBA}"/>
    <dgm:cxn modelId="{7778EDF6-4D03-45B8-AB1B-159135BDE29B}" type="presOf" srcId="{3A3B0EF4-BC62-46BC-BCF6-2DE4041150DF}" destId="{153C3A90-2075-4DEB-B402-8E7491F542A0}" srcOrd="0" destOrd="0" presId="urn:microsoft.com/office/officeart/2005/8/layout/hierarchy2"/>
    <dgm:cxn modelId="{2F1C70FA-E8F4-4B60-B352-28A10B3EA613}" type="presOf" srcId="{2835109D-A2A8-47F1-8AF4-EDF1B52CFD39}" destId="{18574E6D-FA96-4AB1-8334-E7AE6A254FDD}" srcOrd="0" destOrd="0" presId="urn:microsoft.com/office/officeart/2005/8/layout/hierarchy2"/>
    <dgm:cxn modelId="{437547FD-90B2-47CE-9F3E-85AF1EFF008E}" srcId="{0047E7DD-D913-4F2E-8F52-8765FF34724C}" destId="{10468C65-C40A-4E36-90D7-D269ED605A34}" srcOrd="2" destOrd="0" parTransId="{50DB2340-0B50-4CA1-A1E0-D5486C2B0CE4}" sibTransId="{5BD7C654-57DC-4DC2-B6B3-CE2DD1DBDC9F}"/>
    <dgm:cxn modelId="{913675D0-33D5-4BA1-92F7-5890D8B1BA9B}" type="presParOf" srcId="{18574E6D-FA96-4AB1-8334-E7AE6A254FDD}" destId="{3773A708-9EE2-47B5-85C9-ED950F270313}" srcOrd="0" destOrd="0" presId="urn:microsoft.com/office/officeart/2005/8/layout/hierarchy2"/>
    <dgm:cxn modelId="{4A338594-50BA-4269-AC08-AAC52A1323BA}" type="presParOf" srcId="{3773A708-9EE2-47B5-85C9-ED950F270313}" destId="{BAF7BCC4-B774-4225-A304-FC3B78B6C352}" srcOrd="0" destOrd="0" presId="urn:microsoft.com/office/officeart/2005/8/layout/hierarchy2"/>
    <dgm:cxn modelId="{2C4B6BE1-5165-453E-9DF1-A258CEE81B98}" type="presParOf" srcId="{3773A708-9EE2-47B5-85C9-ED950F270313}" destId="{57C19A97-1F46-4B00-910A-0EC0F6CC097D}" srcOrd="1" destOrd="0" presId="urn:microsoft.com/office/officeart/2005/8/layout/hierarchy2"/>
    <dgm:cxn modelId="{C0EC9659-C66F-4392-8405-F85F88EA83D6}" type="presParOf" srcId="{57C19A97-1F46-4B00-910A-0EC0F6CC097D}" destId="{B254E405-525C-48A3-9BE0-4F629B4C76DF}" srcOrd="0" destOrd="0" presId="urn:microsoft.com/office/officeart/2005/8/layout/hierarchy2"/>
    <dgm:cxn modelId="{C0D71DAE-C55A-4EE8-8E36-CC92B785735A}" type="presParOf" srcId="{B254E405-525C-48A3-9BE0-4F629B4C76DF}" destId="{5FF18113-02D5-4E3D-AF56-8E0E064D539D}" srcOrd="0" destOrd="0" presId="urn:microsoft.com/office/officeart/2005/8/layout/hierarchy2"/>
    <dgm:cxn modelId="{D71D65D6-6944-41C0-8282-CA03C5B1AE0F}" type="presParOf" srcId="{57C19A97-1F46-4B00-910A-0EC0F6CC097D}" destId="{6648A65C-E6AE-4FCE-BA30-85EEE8E19E3C}" srcOrd="1" destOrd="0" presId="urn:microsoft.com/office/officeart/2005/8/layout/hierarchy2"/>
    <dgm:cxn modelId="{1E6BAE66-61E5-495E-A876-448A5A776B7D}" type="presParOf" srcId="{6648A65C-E6AE-4FCE-BA30-85EEE8E19E3C}" destId="{D0F6C874-7B16-48A0-B0E6-6AE78CEE0797}" srcOrd="0" destOrd="0" presId="urn:microsoft.com/office/officeart/2005/8/layout/hierarchy2"/>
    <dgm:cxn modelId="{A3EB20E1-210A-4B2F-9C85-96A803A779C8}" type="presParOf" srcId="{6648A65C-E6AE-4FCE-BA30-85EEE8E19E3C}" destId="{DA2D10C7-EA65-4D8A-9AEC-8506353340E7}" srcOrd="1" destOrd="0" presId="urn:microsoft.com/office/officeart/2005/8/layout/hierarchy2"/>
    <dgm:cxn modelId="{446D4ADC-7808-44E9-B27E-907DBD77A27A}" type="presParOf" srcId="{DA2D10C7-EA65-4D8A-9AEC-8506353340E7}" destId="{6830455E-63E3-4CBF-AEBB-D29AB937BE06}" srcOrd="0" destOrd="0" presId="urn:microsoft.com/office/officeart/2005/8/layout/hierarchy2"/>
    <dgm:cxn modelId="{B5DE3D41-C4FB-439B-B8BC-06C0A5B51C57}" type="presParOf" srcId="{6830455E-63E3-4CBF-AEBB-D29AB937BE06}" destId="{8CF92E2F-E363-4BD5-9456-58D8EC1B6B6F}" srcOrd="0" destOrd="0" presId="urn:microsoft.com/office/officeart/2005/8/layout/hierarchy2"/>
    <dgm:cxn modelId="{A8C2D676-898F-4F16-BB8F-E61E8CC292C8}" type="presParOf" srcId="{DA2D10C7-EA65-4D8A-9AEC-8506353340E7}" destId="{4A4DC0DC-55B3-4AB8-B83C-BE54915C5EAC}" srcOrd="1" destOrd="0" presId="urn:microsoft.com/office/officeart/2005/8/layout/hierarchy2"/>
    <dgm:cxn modelId="{F38E6EB7-0033-41E7-B564-4AB53E9D7500}" type="presParOf" srcId="{4A4DC0DC-55B3-4AB8-B83C-BE54915C5EAC}" destId="{9586798A-1EAC-40DE-A8C1-170DCDCDCA04}" srcOrd="0" destOrd="0" presId="urn:microsoft.com/office/officeart/2005/8/layout/hierarchy2"/>
    <dgm:cxn modelId="{C2DF9B49-8CDD-4AFA-8FB4-111DEC656385}" type="presParOf" srcId="{4A4DC0DC-55B3-4AB8-B83C-BE54915C5EAC}" destId="{3359920E-BB77-425B-B224-AB4F7E458DD8}" srcOrd="1" destOrd="0" presId="urn:microsoft.com/office/officeart/2005/8/layout/hierarchy2"/>
    <dgm:cxn modelId="{2025BA06-CF43-4250-9BB4-B232DA5CA917}" type="presParOf" srcId="{3359920E-BB77-425B-B224-AB4F7E458DD8}" destId="{A465EB34-4DEE-4324-AB9C-FF0B4A59EA94}" srcOrd="0" destOrd="0" presId="urn:microsoft.com/office/officeart/2005/8/layout/hierarchy2"/>
    <dgm:cxn modelId="{AA19FF38-0996-4169-90C7-EE2672ECD97F}" type="presParOf" srcId="{A465EB34-4DEE-4324-AB9C-FF0B4A59EA94}" destId="{18F2B04C-9AAC-4325-AC00-A4F73F96D69C}" srcOrd="0" destOrd="0" presId="urn:microsoft.com/office/officeart/2005/8/layout/hierarchy2"/>
    <dgm:cxn modelId="{BB5B827D-48C5-4042-8104-4F57640C2A55}" type="presParOf" srcId="{3359920E-BB77-425B-B224-AB4F7E458DD8}" destId="{7318F927-BEF3-4F14-A71D-3143E9800497}" srcOrd="1" destOrd="0" presId="urn:microsoft.com/office/officeart/2005/8/layout/hierarchy2"/>
    <dgm:cxn modelId="{AA82C0D4-68E0-4A39-8DD4-BF3F7E00C4BA}" type="presParOf" srcId="{7318F927-BEF3-4F14-A71D-3143E9800497}" destId="{DF147094-508B-44A3-91DF-E39B977AF02B}" srcOrd="0" destOrd="0" presId="urn:microsoft.com/office/officeart/2005/8/layout/hierarchy2"/>
    <dgm:cxn modelId="{3D9F8168-22CA-4294-BBDA-0EA7A14BF2D4}" type="presParOf" srcId="{7318F927-BEF3-4F14-A71D-3143E9800497}" destId="{55F64025-4EC9-48F7-B55F-BBF0C4E62B8A}" srcOrd="1" destOrd="0" presId="urn:microsoft.com/office/officeart/2005/8/layout/hierarchy2"/>
    <dgm:cxn modelId="{2EDF0AB3-9889-4707-966C-BA7A06F958DD}" type="presParOf" srcId="{3359920E-BB77-425B-B224-AB4F7E458DD8}" destId="{29083C0F-EC22-430E-B831-E328A1CDA6C6}" srcOrd="2" destOrd="0" presId="urn:microsoft.com/office/officeart/2005/8/layout/hierarchy2"/>
    <dgm:cxn modelId="{E0319798-8C84-4B08-9E86-DB5DAA85DB56}" type="presParOf" srcId="{29083C0F-EC22-430E-B831-E328A1CDA6C6}" destId="{BDBFD561-B750-4144-B6FB-F5F87208FCD9}" srcOrd="0" destOrd="0" presId="urn:microsoft.com/office/officeart/2005/8/layout/hierarchy2"/>
    <dgm:cxn modelId="{02B8F09A-13E2-41AA-8E4A-FD4E00F34530}" type="presParOf" srcId="{3359920E-BB77-425B-B224-AB4F7E458DD8}" destId="{D55AAC33-ED8F-4DE5-A05A-539B053867CA}" srcOrd="3" destOrd="0" presId="urn:microsoft.com/office/officeart/2005/8/layout/hierarchy2"/>
    <dgm:cxn modelId="{C54259C6-B0C3-4755-92FB-A5D708269D0E}" type="presParOf" srcId="{D55AAC33-ED8F-4DE5-A05A-539B053867CA}" destId="{9A225A03-8CA6-4102-AE77-22A5D6E46CDE}" srcOrd="0" destOrd="0" presId="urn:microsoft.com/office/officeart/2005/8/layout/hierarchy2"/>
    <dgm:cxn modelId="{ED2BEFC6-DBCD-45E5-8280-AACF45A86A63}" type="presParOf" srcId="{D55AAC33-ED8F-4DE5-A05A-539B053867CA}" destId="{1DF1AD7A-D6E7-4A46-8EB4-8D216C038675}" srcOrd="1" destOrd="0" presId="urn:microsoft.com/office/officeart/2005/8/layout/hierarchy2"/>
    <dgm:cxn modelId="{3EEC37E7-E093-4663-92A7-8B7F666E7EC9}" type="presParOf" srcId="{3359920E-BB77-425B-B224-AB4F7E458DD8}" destId="{84D034A1-44E1-45C2-8D26-79589162B7E1}" srcOrd="4" destOrd="0" presId="urn:microsoft.com/office/officeart/2005/8/layout/hierarchy2"/>
    <dgm:cxn modelId="{E09B4B89-A9E6-4EB2-9884-A7C6D5158799}" type="presParOf" srcId="{84D034A1-44E1-45C2-8D26-79589162B7E1}" destId="{256106DD-A848-4FD1-A04A-561D3C013AE8}" srcOrd="0" destOrd="0" presId="urn:microsoft.com/office/officeart/2005/8/layout/hierarchy2"/>
    <dgm:cxn modelId="{E46EAF39-F3B8-4ED5-B2DF-B0D96EB452A1}" type="presParOf" srcId="{3359920E-BB77-425B-B224-AB4F7E458DD8}" destId="{B0A1C2BC-F9E5-4215-BF61-51697563D441}" srcOrd="5" destOrd="0" presId="urn:microsoft.com/office/officeart/2005/8/layout/hierarchy2"/>
    <dgm:cxn modelId="{F99759B4-8456-48BB-8804-9D663383C016}" type="presParOf" srcId="{B0A1C2BC-F9E5-4215-BF61-51697563D441}" destId="{4D36EB84-780F-4B57-BD72-64A03F46F16F}" srcOrd="0" destOrd="0" presId="urn:microsoft.com/office/officeart/2005/8/layout/hierarchy2"/>
    <dgm:cxn modelId="{CC4F6779-034F-4E6E-A653-C13B151D55C9}" type="presParOf" srcId="{B0A1C2BC-F9E5-4215-BF61-51697563D441}" destId="{E3D8CAB5-0B3F-4DEF-A660-95518BA570B1}" srcOrd="1" destOrd="0" presId="urn:microsoft.com/office/officeart/2005/8/layout/hierarchy2"/>
    <dgm:cxn modelId="{162AC9B2-31F5-4724-8FDD-81C87A1E402C}" type="presParOf" srcId="{3359920E-BB77-425B-B224-AB4F7E458DD8}" destId="{C4ECF201-30F8-462A-A824-AB063E008C62}" srcOrd="6" destOrd="0" presId="urn:microsoft.com/office/officeart/2005/8/layout/hierarchy2"/>
    <dgm:cxn modelId="{A71F00F0-7436-4C68-B8C5-7B2836967BAC}" type="presParOf" srcId="{C4ECF201-30F8-462A-A824-AB063E008C62}" destId="{D67E81F3-7CB4-48FC-A96A-293413645225}" srcOrd="0" destOrd="0" presId="urn:microsoft.com/office/officeart/2005/8/layout/hierarchy2"/>
    <dgm:cxn modelId="{F374C143-24DC-4726-9687-A7A4411B88A4}" type="presParOf" srcId="{3359920E-BB77-425B-B224-AB4F7E458DD8}" destId="{855DE921-5C0F-4212-8C5F-277E2681D71D}" srcOrd="7" destOrd="0" presId="urn:microsoft.com/office/officeart/2005/8/layout/hierarchy2"/>
    <dgm:cxn modelId="{4EA0CD2B-0A2F-46D0-A8C5-4A3317F5D8EC}" type="presParOf" srcId="{855DE921-5C0F-4212-8C5F-277E2681D71D}" destId="{208DCDA8-5AF3-4848-9311-73099C985DC2}" srcOrd="0" destOrd="0" presId="urn:microsoft.com/office/officeart/2005/8/layout/hierarchy2"/>
    <dgm:cxn modelId="{CC1C0C70-38BC-4723-83D7-C223D08C3FA2}" type="presParOf" srcId="{855DE921-5C0F-4212-8C5F-277E2681D71D}" destId="{9037EC89-1182-4FC4-B762-E8575E487B00}" srcOrd="1" destOrd="0" presId="urn:microsoft.com/office/officeart/2005/8/layout/hierarchy2"/>
    <dgm:cxn modelId="{AE117CA7-65E0-4065-B00C-7EFC4456987E}" type="presParOf" srcId="{57C19A97-1F46-4B00-910A-0EC0F6CC097D}" destId="{55DF850C-8965-4148-BC3C-F0370A78FBF4}" srcOrd="2" destOrd="0" presId="urn:microsoft.com/office/officeart/2005/8/layout/hierarchy2"/>
    <dgm:cxn modelId="{E5300070-C704-4BF1-9C76-5F8E8FB89389}" type="presParOf" srcId="{55DF850C-8965-4148-BC3C-F0370A78FBF4}" destId="{F4ADFC74-6FFE-4B94-847A-EB109A9B6A15}" srcOrd="0" destOrd="0" presId="urn:microsoft.com/office/officeart/2005/8/layout/hierarchy2"/>
    <dgm:cxn modelId="{23E13938-300F-4A5B-AAF9-B018040B2FF8}" type="presParOf" srcId="{57C19A97-1F46-4B00-910A-0EC0F6CC097D}" destId="{FE3D4942-43FE-45CD-8273-6EE7ABACA513}" srcOrd="3" destOrd="0" presId="urn:microsoft.com/office/officeart/2005/8/layout/hierarchy2"/>
    <dgm:cxn modelId="{3477AFF2-0507-4812-8347-32BF5476EBF8}" type="presParOf" srcId="{FE3D4942-43FE-45CD-8273-6EE7ABACA513}" destId="{2A18D1FA-E57C-45C7-B80B-18202D9B7D24}" srcOrd="0" destOrd="0" presId="urn:microsoft.com/office/officeart/2005/8/layout/hierarchy2"/>
    <dgm:cxn modelId="{6B2CFAF5-3F5F-4E15-8D52-071A0FA6E607}" type="presParOf" srcId="{FE3D4942-43FE-45CD-8273-6EE7ABACA513}" destId="{B08DFD90-2513-4F52-B5C3-EEA942993831}" srcOrd="1" destOrd="0" presId="urn:microsoft.com/office/officeart/2005/8/layout/hierarchy2"/>
    <dgm:cxn modelId="{C52B0BCC-0647-447B-B455-4E17700C4C4E}" type="presParOf" srcId="{B08DFD90-2513-4F52-B5C3-EEA942993831}" destId="{64C01829-F196-42E2-AA76-F192C4BA1B25}" srcOrd="0" destOrd="0" presId="urn:microsoft.com/office/officeart/2005/8/layout/hierarchy2"/>
    <dgm:cxn modelId="{EC52DED9-D859-4645-9779-8B81F2D1771F}" type="presParOf" srcId="{64C01829-F196-42E2-AA76-F192C4BA1B25}" destId="{0AA2A5CE-2330-4358-88E9-B39CE3655275}" srcOrd="0" destOrd="0" presId="urn:microsoft.com/office/officeart/2005/8/layout/hierarchy2"/>
    <dgm:cxn modelId="{D0915E4C-6067-4735-8882-0E03BB4E1AE6}" type="presParOf" srcId="{B08DFD90-2513-4F52-B5C3-EEA942993831}" destId="{BA8E6EF7-8526-4B05-A217-C2A9CA004FD9}" srcOrd="1" destOrd="0" presId="urn:microsoft.com/office/officeart/2005/8/layout/hierarchy2"/>
    <dgm:cxn modelId="{224EFF58-D500-420B-A2B3-3099CED8282B}" type="presParOf" srcId="{BA8E6EF7-8526-4B05-A217-C2A9CA004FD9}" destId="{153C3A90-2075-4DEB-B402-8E7491F542A0}" srcOrd="0" destOrd="0" presId="urn:microsoft.com/office/officeart/2005/8/layout/hierarchy2"/>
    <dgm:cxn modelId="{AAA84253-2A91-4296-9CE5-B3D745775C19}" type="presParOf" srcId="{BA8E6EF7-8526-4B05-A217-C2A9CA004FD9}" destId="{1E866AAA-BC78-4898-AA0E-6C7D1ED37F77}" srcOrd="1" destOrd="0" presId="urn:microsoft.com/office/officeart/2005/8/layout/hierarchy2"/>
    <dgm:cxn modelId="{C6B6D579-3136-4F0B-B757-BB2D6DE42FDD}" type="presParOf" srcId="{1E866AAA-BC78-4898-AA0E-6C7D1ED37F77}" destId="{9964E126-1184-4794-8383-875B42BC36C5}" srcOrd="0" destOrd="0" presId="urn:microsoft.com/office/officeart/2005/8/layout/hierarchy2"/>
    <dgm:cxn modelId="{6E6A93CB-AC54-4727-9416-86C9AD2A8D14}" type="presParOf" srcId="{9964E126-1184-4794-8383-875B42BC36C5}" destId="{E01E1B13-928F-4E66-B12C-178C2EC6EF51}" srcOrd="0" destOrd="0" presId="urn:microsoft.com/office/officeart/2005/8/layout/hierarchy2"/>
    <dgm:cxn modelId="{32AA709B-FE53-4DED-B7A2-7F6BA1664B7C}" type="presParOf" srcId="{1E866AAA-BC78-4898-AA0E-6C7D1ED37F77}" destId="{7D281BE4-AAE4-4F3C-96C3-A948374AFCD3}" srcOrd="1" destOrd="0" presId="urn:microsoft.com/office/officeart/2005/8/layout/hierarchy2"/>
    <dgm:cxn modelId="{8D47564A-094C-48C2-87C9-B5C847A7CAED}" type="presParOf" srcId="{7D281BE4-AAE4-4F3C-96C3-A948374AFCD3}" destId="{16370FEE-4D4C-4AA8-B77F-527C68AC71DC}" srcOrd="0" destOrd="0" presId="urn:microsoft.com/office/officeart/2005/8/layout/hierarchy2"/>
    <dgm:cxn modelId="{96DED394-2341-42EA-A556-8C0B40FF1010}" type="presParOf" srcId="{7D281BE4-AAE4-4F3C-96C3-A948374AFCD3}" destId="{60E98816-328A-4468-AAD4-B98D731E12B1}" srcOrd="1" destOrd="0" presId="urn:microsoft.com/office/officeart/2005/8/layout/hierarchy2"/>
    <dgm:cxn modelId="{15E54FAE-7B02-4D53-830E-302CBE3856FE}" type="presParOf" srcId="{1E866AAA-BC78-4898-AA0E-6C7D1ED37F77}" destId="{7F0E19E5-8E33-40DD-888E-DD612DBF8D60}" srcOrd="2" destOrd="0" presId="urn:microsoft.com/office/officeart/2005/8/layout/hierarchy2"/>
    <dgm:cxn modelId="{47D9C301-06C6-4CED-B132-11D7A0257122}" type="presParOf" srcId="{7F0E19E5-8E33-40DD-888E-DD612DBF8D60}" destId="{6AF2A7A4-4BEF-4460-87AA-2D03815E0F6E}" srcOrd="0" destOrd="0" presId="urn:microsoft.com/office/officeart/2005/8/layout/hierarchy2"/>
    <dgm:cxn modelId="{451B19D2-1280-4733-A584-8186FF8BACFD}" type="presParOf" srcId="{1E866AAA-BC78-4898-AA0E-6C7D1ED37F77}" destId="{478A281C-46AD-4BCA-BFCB-45C286415FB2}" srcOrd="3" destOrd="0" presId="urn:microsoft.com/office/officeart/2005/8/layout/hierarchy2"/>
    <dgm:cxn modelId="{A83A9DDD-D31A-4896-8710-935513FA4B40}" type="presParOf" srcId="{478A281C-46AD-4BCA-BFCB-45C286415FB2}" destId="{2D608A2F-7669-49AD-B6D8-2DFA4038C5CC}" srcOrd="0" destOrd="0" presId="urn:microsoft.com/office/officeart/2005/8/layout/hierarchy2"/>
    <dgm:cxn modelId="{FF14C197-9EE7-400E-AB3F-D7B328CD6AA8}" type="presParOf" srcId="{478A281C-46AD-4BCA-BFCB-45C286415FB2}" destId="{40474B16-E452-4333-B687-1A760AE846F2}" srcOrd="1" destOrd="0" presId="urn:microsoft.com/office/officeart/2005/8/layout/hierarchy2"/>
    <dgm:cxn modelId="{7247EBCE-9A76-411E-B397-F5966EA7FA67}" type="presParOf" srcId="{1E866AAA-BC78-4898-AA0E-6C7D1ED37F77}" destId="{8F456A73-BA6B-48BF-B56F-072BBC84E1E2}" srcOrd="4" destOrd="0" presId="urn:microsoft.com/office/officeart/2005/8/layout/hierarchy2"/>
    <dgm:cxn modelId="{E4324774-09D3-4A4E-9269-D8D6A45B393E}" type="presParOf" srcId="{8F456A73-BA6B-48BF-B56F-072BBC84E1E2}" destId="{DDDBDAE6-AED9-4C4A-BF4E-6ACA075A46D6}" srcOrd="0" destOrd="0" presId="urn:microsoft.com/office/officeart/2005/8/layout/hierarchy2"/>
    <dgm:cxn modelId="{D1DC0595-01AD-4A17-A7AE-6E5F3C9C3AB1}" type="presParOf" srcId="{1E866AAA-BC78-4898-AA0E-6C7D1ED37F77}" destId="{9EF177D5-D4B1-4060-9FCE-80FDCEBF66A5}" srcOrd="5" destOrd="0" presId="urn:microsoft.com/office/officeart/2005/8/layout/hierarchy2"/>
    <dgm:cxn modelId="{23BE46BA-C529-4DE5-A82C-33A67B9874D8}" type="presParOf" srcId="{9EF177D5-D4B1-4060-9FCE-80FDCEBF66A5}" destId="{805ABAD9-AE0F-4619-ADE1-EC0F94D3B9EA}" srcOrd="0" destOrd="0" presId="urn:microsoft.com/office/officeart/2005/8/layout/hierarchy2"/>
    <dgm:cxn modelId="{8A1E0EDE-A54E-44EC-9464-D4C9C3A0BD45}" type="presParOf" srcId="{9EF177D5-D4B1-4060-9FCE-80FDCEBF66A5}" destId="{8C86B499-830B-4CD5-B33A-C5841D3AD761}" srcOrd="1" destOrd="0" presId="urn:microsoft.com/office/officeart/2005/8/layout/hierarchy2"/>
    <dgm:cxn modelId="{3EC0F377-C07B-4536-8391-C300FDC9A3C2}" type="presParOf" srcId="{B08DFD90-2513-4F52-B5C3-EEA942993831}" destId="{5CE5930B-F3D9-4756-9820-704F5782E355}" srcOrd="2" destOrd="0" presId="urn:microsoft.com/office/officeart/2005/8/layout/hierarchy2"/>
    <dgm:cxn modelId="{97F40394-841F-492F-AA15-A58611288FE2}" type="presParOf" srcId="{5CE5930B-F3D9-4756-9820-704F5782E355}" destId="{9FB6646F-2442-408D-9BBA-48B59C080D45}" srcOrd="0" destOrd="0" presId="urn:microsoft.com/office/officeart/2005/8/layout/hierarchy2"/>
    <dgm:cxn modelId="{EBACA77E-4D39-4BFE-8E59-DEB5EC3117BB}" type="presParOf" srcId="{B08DFD90-2513-4F52-B5C3-EEA942993831}" destId="{2390BEE6-7AF3-4319-8E58-3C0F94E4831C}" srcOrd="3" destOrd="0" presId="urn:microsoft.com/office/officeart/2005/8/layout/hierarchy2"/>
    <dgm:cxn modelId="{1862B951-AD58-4892-9BCF-1F43C238FC58}" type="presParOf" srcId="{2390BEE6-7AF3-4319-8E58-3C0F94E4831C}" destId="{1626FE61-5CBE-40D1-9679-39CE84C0E473}" srcOrd="0" destOrd="0" presId="urn:microsoft.com/office/officeart/2005/8/layout/hierarchy2"/>
    <dgm:cxn modelId="{FE009B4C-E63D-40B4-AFD7-6F366E542F8A}" type="presParOf" srcId="{2390BEE6-7AF3-4319-8E58-3C0F94E4831C}" destId="{3781BCD9-FBB8-4995-A120-0785E51E79B9}" srcOrd="1" destOrd="0" presId="urn:microsoft.com/office/officeart/2005/8/layout/hierarchy2"/>
    <dgm:cxn modelId="{049C6A24-6434-481E-A388-9FF8B53B96CF}" type="presParOf" srcId="{3781BCD9-FBB8-4995-A120-0785E51E79B9}" destId="{64B07CCD-1CCB-4C4B-B43B-F5C266D983F6}" srcOrd="0" destOrd="0" presId="urn:microsoft.com/office/officeart/2005/8/layout/hierarchy2"/>
    <dgm:cxn modelId="{B0D395B4-737C-4478-8560-510AAEB818F9}" type="presParOf" srcId="{64B07CCD-1CCB-4C4B-B43B-F5C266D983F6}" destId="{FF0C3F74-50B6-4BA8-8A67-F45AE0B0FCB2}" srcOrd="0" destOrd="0" presId="urn:microsoft.com/office/officeart/2005/8/layout/hierarchy2"/>
    <dgm:cxn modelId="{3450C18F-2683-4B86-93E7-98A3C36454D5}" type="presParOf" srcId="{3781BCD9-FBB8-4995-A120-0785E51E79B9}" destId="{F7DDCBC7-A839-4E73-BD2F-8400AD9D3295}" srcOrd="1" destOrd="0" presId="urn:microsoft.com/office/officeart/2005/8/layout/hierarchy2"/>
    <dgm:cxn modelId="{6B6A414A-BFD2-4A21-AE5B-B02E78D533EB}" type="presParOf" srcId="{F7DDCBC7-A839-4E73-BD2F-8400AD9D3295}" destId="{100BF266-55CD-4992-8EF2-BAF8BB0A5B67}" srcOrd="0" destOrd="0" presId="urn:microsoft.com/office/officeart/2005/8/layout/hierarchy2"/>
    <dgm:cxn modelId="{8008050A-AB1A-45AC-B9C6-D8AAA4346C3D}" type="presParOf" srcId="{F7DDCBC7-A839-4E73-BD2F-8400AD9D3295}" destId="{37C635BC-7433-4EAA-B30F-42BBA982303F}" srcOrd="1" destOrd="0" presId="urn:microsoft.com/office/officeart/2005/8/layout/hierarchy2"/>
    <dgm:cxn modelId="{07B710B6-098B-476D-A74E-0E06AE3D6469}" type="presParOf" srcId="{3781BCD9-FBB8-4995-A120-0785E51E79B9}" destId="{29B47ABB-3F3C-4BB2-91AB-F883ED39404F}" srcOrd="2" destOrd="0" presId="urn:microsoft.com/office/officeart/2005/8/layout/hierarchy2"/>
    <dgm:cxn modelId="{090DE44D-552D-41A3-88C1-26D1CEFDDE84}" type="presParOf" srcId="{29B47ABB-3F3C-4BB2-91AB-F883ED39404F}" destId="{3F0B0DF8-7F8D-4D07-A64B-F70C48E55254}" srcOrd="0" destOrd="0" presId="urn:microsoft.com/office/officeart/2005/8/layout/hierarchy2"/>
    <dgm:cxn modelId="{95D0B435-24C1-4C8C-9F59-90530FE97D06}" type="presParOf" srcId="{3781BCD9-FBB8-4995-A120-0785E51E79B9}" destId="{4C27C54B-D09D-40B9-9C8F-1A331C5037DD}" srcOrd="3" destOrd="0" presId="urn:microsoft.com/office/officeart/2005/8/layout/hierarchy2"/>
    <dgm:cxn modelId="{A465C277-AEC8-4778-A83F-853749576574}" type="presParOf" srcId="{4C27C54B-D09D-40B9-9C8F-1A331C5037DD}" destId="{27F3ACBC-6BC8-41AA-A7A6-4673A348FEE0}" srcOrd="0" destOrd="0" presId="urn:microsoft.com/office/officeart/2005/8/layout/hierarchy2"/>
    <dgm:cxn modelId="{4D6C2543-AE3C-422F-9D92-CDE2E61F603F}" type="presParOf" srcId="{4C27C54B-D09D-40B9-9C8F-1A331C5037DD}" destId="{CE9BA601-9B01-4D93-AC09-745AACA493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97D5D-7D37-4DF9-ABBB-16AC426CC0C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47D6DCD-C631-403F-AD97-CF2C96DEAC74}">
      <dgm:prSet phldrT="[Texto]"/>
      <dgm:spPr/>
      <dgm:t>
        <a:bodyPr/>
        <a:lstStyle/>
        <a:p>
          <a:r>
            <a:rPr lang="es-ES" b="1" dirty="0"/>
            <a:t>PILA</a:t>
          </a:r>
        </a:p>
      </dgm:t>
    </dgm:pt>
    <dgm:pt modelId="{3D992E76-7C9C-4A10-96ED-E67A37EA425E}" type="parTrans" cxnId="{666F9A1F-CCB5-4BD3-BEAF-2090B17CEE5F}">
      <dgm:prSet/>
      <dgm:spPr/>
      <dgm:t>
        <a:bodyPr/>
        <a:lstStyle/>
        <a:p>
          <a:endParaRPr lang="es-ES"/>
        </a:p>
      </dgm:t>
    </dgm:pt>
    <dgm:pt modelId="{46579D5B-1C5A-4EE7-A313-76FEFE6DA3A4}" type="sibTrans" cxnId="{666F9A1F-CCB5-4BD3-BEAF-2090B17CEE5F}">
      <dgm:prSet/>
      <dgm:spPr/>
      <dgm:t>
        <a:bodyPr/>
        <a:lstStyle/>
        <a:p>
          <a:endParaRPr lang="es-ES"/>
        </a:p>
      </dgm:t>
    </dgm:pt>
    <dgm:pt modelId="{8CD2D6BF-F8F5-4E6C-AE57-D9C3E719FF9E}">
      <dgm:prSet phldrT="[Texto]"/>
      <dgm:spPr/>
      <dgm:t>
        <a:bodyPr/>
        <a:lstStyle/>
        <a:p>
          <a:r>
            <a:rPr lang="es-ES" b="1" dirty="0" err="1"/>
            <a:t>Stack</a:t>
          </a:r>
          <a:r>
            <a:rPr lang="es-ES" b="1" dirty="0"/>
            <a:t>()</a:t>
          </a:r>
        </a:p>
      </dgm:t>
    </dgm:pt>
    <dgm:pt modelId="{8B38CBDB-96D7-4406-A9F7-1335D4426919}" type="parTrans" cxnId="{55B4975E-4313-4AB1-8A49-BD21C22989EC}">
      <dgm:prSet/>
      <dgm:spPr/>
      <dgm:t>
        <a:bodyPr/>
        <a:lstStyle/>
        <a:p>
          <a:endParaRPr lang="es-ES" b="1"/>
        </a:p>
      </dgm:t>
    </dgm:pt>
    <dgm:pt modelId="{9CD205D7-23B6-4F72-9974-C4C0EB3AA400}" type="sibTrans" cxnId="{55B4975E-4313-4AB1-8A49-BD21C22989EC}">
      <dgm:prSet/>
      <dgm:spPr/>
      <dgm:t>
        <a:bodyPr/>
        <a:lstStyle/>
        <a:p>
          <a:endParaRPr lang="es-ES"/>
        </a:p>
      </dgm:t>
    </dgm:pt>
    <dgm:pt modelId="{04D5B14C-58EA-4620-ABF9-37A3987C5F48}">
      <dgm:prSet phldrT="[Texto]"/>
      <dgm:spPr/>
      <dgm:t>
        <a:bodyPr/>
        <a:lstStyle/>
        <a:p>
          <a:r>
            <a:rPr lang="es-ES" b="1" dirty="0" err="1"/>
            <a:t>esVacia</a:t>
          </a:r>
          <a:r>
            <a:rPr lang="es-ES" b="1" dirty="0"/>
            <a:t>()</a:t>
          </a:r>
        </a:p>
      </dgm:t>
    </dgm:pt>
    <dgm:pt modelId="{147D1BDA-0A00-4F3E-8BA6-CA2509E64D85}" type="parTrans" cxnId="{6CF2D913-C571-4908-9C9F-17087C7D76B6}">
      <dgm:prSet/>
      <dgm:spPr/>
      <dgm:t>
        <a:bodyPr/>
        <a:lstStyle/>
        <a:p>
          <a:endParaRPr lang="es-ES" b="1"/>
        </a:p>
      </dgm:t>
    </dgm:pt>
    <dgm:pt modelId="{E01593DA-1F86-4E07-AA57-ADA2D6E4B9E5}" type="sibTrans" cxnId="{6CF2D913-C571-4908-9C9F-17087C7D76B6}">
      <dgm:prSet/>
      <dgm:spPr/>
      <dgm:t>
        <a:bodyPr/>
        <a:lstStyle/>
        <a:p>
          <a:endParaRPr lang="es-ES"/>
        </a:p>
      </dgm:t>
    </dgm:pt>
    <dgm:pt modelId="{FF6EB4D2-8BDA-4927-8230-2CFB20A2F8E6}">
      <dgm:prSet phldrT="[Texto]"/>
      <dgm:spPr/>
      <dgm:t>
        <a:bodyPr/>
        <a:lstStyle/>
        <a:p>
          <a:r>
            <a:rPr lang="es-ES" b="1" dirty="0" err="1"/>
            <a:t>esLlena</a:t>
          </a:r>
          <a:r>
            <a:rPr lang="es-ES" b="1" dirty="0"/>
            <a:t>()</a:t>
          </a:r>
        </a:p>
      </dgm:t>
    </dgm:pt>
    <dgm:pt modelId="{22903CAF-CAF7-4A90-AB39-26CC3813D732}" type="parTrans" cxnId="{2FE5F5F9-9609-42EA-A277-6C4F7D9D2F01}">
      <dgm:prSet/>
      <dgm:spPr/>
      <dgm:t>
        <a:bodyPr/>
        <a:lstStyle/>
        <a:p>
          <a:endParaRPr lang="es-ES" b="1"/>
        </a:p>
      </dgm:t>
    </dgm:pt>
    <dgm:pt modelId="{219ED21D-B562-418C-BD36-F28837E4EAE7}" type="sibTrans" cxnId="{2FE5F5F9-9609-42EA-A277-6C4F7D9D2F01}">
      <dgm:prSet/>
      <dgm:spPr/>
      <dgm:t>
        <a:bodyPr/>
        <a:lstStyle/>
        <a:p>
          <a:endParaRPr lang="es-ES"/>
        </a:p>
      </dgm:t>
    </dgm:pt>
    <dgm:pt modelId="{EADECFB8-BC88-48B6-9FAC-EF5D4AB68F2E}">
      <dgm:prSet phldrT="[Texto]"/>
      <dgm:spPr/>
      <dgm:t>
        <a:bodyPr/>
        <a:lstStyle/>
        <a:p>
          <a:r>
            <a:rPr lang="es-ES" b="1" dirty="0" err="1"/>
            <a:t>nroElementos</a:t>
          </a:r>
          <a:r>
            <a:rPr lang="es-ES" b="1" dirty="0"/>
            <a:t>()</a:t>
          </a:r>
        </a:p>
      </dgm:t>
    </dgm:pt>
    <dgm:pt modelId="{0886E95F-1874-414D-AAB5-21F4C3A54313}" type="parTrans" cxnId="{6EA92979-A1D0-4A86-BC4B-0DBF46A69B9B}">
      <dgm:prSet/>
      <dgm:spPr/>
      <dgm:t>
        <a:bodyPr/>
        <a:lstStyle/>
        <a:p>
          <a:endParaRPr lang="es-ES" b="1"/>
        </a:p>
      </dgm:t>
    </dgm:pt>
    <dgm:pt modelId="{02B75F18-A677-449D-A620-10C1259DA045}" type="sibTrans" cxnId="{6EA92979-A1D0-4A86-BC4B-0DBF46A69B9B}">
      <dgm:prSet/>
      <dgm:spPr/>
      <dgm:t>
        <a:bodyPr/>
        <a:lstStyle/>
        <a:p>
          <a:endParaRPr lang="es-ES"/>
        </a:p>
      </dgm:t>
    </dgm:pt>
    <dgm:pt modelId="{ABE10612-DA3D-440C-97E3-0C908052FF37}">
      <dgm:prSet phldrT="[Texto]"/>
      <dgm:spPr/>
      <dgm:t>
        <a:bodyPr/>
        <a:lstStyle/>
        <a:p>
          <a:r>
            <a:rPr lang="es-ES" b="1" dirty="0"/>
            <a:t>adicionar()</a:t>
          </a:r>
        </a:p>
      </dgm:t>
    </dgm:pt>
    <dgm:pt modelId="{0B931A07-A65A-4E92-ACE2-22F02EC7F858}" type="parTrans" cxnId="{16CE5D69-43F7-49B3-BAEA-234ECDE44DB3}">
      <dgm:prSet/>
      <dgm:spPr/>
      <dgm:t>
        <a:bodyPr/>
        <a:lstStyle/>
        <a:p>
          <a:endParaRPr lang="es-ES" b="1"/>
        </a:p>
      </dgm:t>
    </dgm:pt>
    <dgm:pt modelId="{0380B5E6-A78D-4AC4-8A06-F2E447AB948B}" type="sibTrans" cxnId="{16CE5D69-43F7-49B3-BAEA-234ECDE44DB3}">
      <dgm:prSet/>
      <dgm:spPr/>
      <dgm:t>
        <a:bodyPr/>
        <a:lstStyle/>
        <a:p>
          <a:endParaRPr lang="es-ES"/>
        </a:p>
      </dgm:t>
    </dgm:pt>
    <dgm:pt modelId="{D28DB042-DB9D-4837-922A-B44606F79EC7}">
      <dgm:prSet phldrT="[Texto]"/>
      <dgm:spPr/>
      <dgm:t>
        <a:bodyPr/>
        <a:lstStyle/>
        <a:p>
          <a:r>
            <a:rPr lang="es-ES" b="1" dirty="0"/>
            <a:t>eliminar()</a:t>
          </a:r>
        </a:p>
      </dgm:t>
    </dgm:pt>
    <dgm:pt modelId="{210879C7-7C94-4337-904E-D1F8A590B4FF}" type="parTrans" cxnId="{5B2E7243-9D98-411D-A972-BDA88C6ABF75}">
      <dgm:prSet/>
      <dgm:spPr/>
      <dgm:t>
        <a:bodyPr/>
        <a:lstStyle/>
        <a:p>
          <a:endParaRPr lang="es-ES" b="1"/>
        </a:p>
      </dgm:t>
    </dgm:pt>
    <dgm:pt modelId="{35B5CEFB-857F-4787-9561-BBF1C2C83B0C}" type="sibTrans" cxnId="{5B2E7243-9D98-411D-A972-BDA88C6ABF75}">
      <dgm:prSet/>
      <dgm:spPr/>
      <dgm:t>
        <a:bodyPr/>
        <a:lstStyle/>
        <a:p>
          <a:endParaRPr lang="es-ES"/>
        </a:p>
      </dgm:t>
    </dgm:pt>
    <dgm:pt modelId="{28114B55-D2D0-47AC-9581-531E325077D9}">
      <dgm:prSet phldrT="[Texto]"/>
      <dgm:spPr/>
      <dgm:t>
        <a:bodyPr/>
        <a:lstStyle/>
        <a:p>
          <a:r>
            <a:rPr lang="es-ES" b="1" dirty="0"/>
            <a:t>mostrar()</a:t>
          </a:r>
        </a:p>
      </dgm:t>
    </dgm:pt>
    <dgm:pt modelId="{01D6FDD6-61E3-4D10-8881-D2BDBF7E1134}" type="parTrans" cxnId="{9285E98D-EEF7-4300-B977-ABD6A0C15FE0}">
      <dgm:prSet/>
      <dgm:spPr/>
      <dgm:t>
        <a:bodyPr/>
        <a:lstStyle/>
        <a:p>
          <a:endParaRPr lang="es-ES" b="1"/>
        </a:p>
      </dgm:t>
    </dgm:pt>
    <dgm:pt modelId="{9937D0C7-934C-4EF8-BD83-A972E0788840}" type="sibTrans" cxnId="{9285E98D-EEF7-4300-B977-ABD6A0C15FE0}">
      <dgm:prSet/>
      <dgm:spPr/>
      <dgm:t>
        <a:bodyPr/>
        <a:lstStyle/>
        <a:p>
          <a:endParaRPr lang="es-ES"/>
        </a:p>
      </dgm:t>
    </dgm:pt>
    <dgm:pt modelId="{9A0BCB85-3FD1-497E-8518-47B5ADE0FC02}">
      <dgm:prSet phldrT="[Texto]"/>
      <dgm:spPr/>
      <dgm:t>
        <a:bodyPr/>
        <a:lstStyle/>
        <a:p>
          <a:r>
            <a:rPr lang="es-ES" b="1" dirty="0"/>
            <a:t>vaciar()</a:t>
          </a:r>
        </a:p>
      </dgm:t>
    </dgm:pt>
    <dgm:pt modelId="{0F638B20-E19A-4B1B-A515-CE319ED52F85}" type="parTrans" cxnId="{E9E8A13B-66CB-43E4-A961-9D34FBD37526}">
      <dgm:prSet/>
      <dgm:spPr/>
      <dgm:t>
        <a:bodyPr/>
        <a:lstStyle/>
        <a:p>
          <a:endParaRPr lang="es-ES" b="1"/>
        </a:p>
      </dgm:t>
    </dgm:pt>
    <dgm:pt modelId="{E55F8A32-8088-4F0A-BD99-D65B5AC7AAB4}" type="sibTrans" cxnId="{E9E8A13B-66CB-43E4-A961-9D34FBD37526}">
      <dgm:prSet/>
      <dgm:spPr/>
      <dgm:t>
        <a:bodyPr/>
        <a:lstStyle/>
        <a:p>
          <a:endParaRPr lang="es-ES"/>
        </a:p>
      </dgm:t>
    </dgm:pt>
    <dgm:pt modelId="{C5E3BD5B-5CCC-493A-AD2C-6379B40B9A77}" type="pres">
      <dgm:prSet presAssocID="{02797D5D-7D37-4DF9-ABBB-16AC426CC0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F4A43F-1FCA-421C-BE4E-82B9516BC6D7}" type="pres">
      <dgm:prSet presAssocID="{C47D6DCD-C631-403F-AD97-CF2C96DEAC74}" presName="hierRoot1" presStyleCnt="0">
        <dgm:presLayoutVars>
          <dgm:hierBranch val="init"/>
        </dgm:presLayoutVars>
      </dgm:prSet>
      <dgm:spPr/>
    </dgm:pt>
    <dgm:pt modelId="{6AEB457F-998E-49C3-B374-2922B8771842}" type="pres">
      <dgm:prSet presAssocID="{C47D6DCD-C631-403F-AD97-CF2C96DEAC74}" presName="rootComposite1" presStyleCnt="0"/>
      <dgm:spPr/>
    </dgm:pt>
    <dgm:pt modelId="{46EB37C0-12FA-4A31-9F1E-8FCE2B91A4BB}" type="pres">
      <dgm:prSet presAssocID="{C47D6DCD-C631-403F-AD97-CF2C96DEAC74}" presName="rootText1" presStyleLbl="node0" presStyleIdx="0" presStyleCnt="1" custLinFactY="100000" custLinFactNeighborX="-59092" custLinFactNeighborY="192949">
        <dgm:presLayoutVars>
          <dgm:chPref val="3"/>
        </dgm:presLayoutVars>
      </dgm:prSet>
      <dgm:spPr/>
    </dgm:pt>
    <dgm:pt modelId="{74621630-5611-4B48-9B97-A80F54AB8A4D}" type="pres">
      <dgm:prSet presAssocID="{C47D6DCD-C631-403F-AD97-CF2C96DEAC74}" presName="rootConnector1" presStyleLbl="node1" presStyleIdx="0" presStyleCnt="0"/>
      <dgm:spPr/>
    </dgm:pt>
    <dgm:pt modelId="{FA8452EE-0FF6-4DAC-B0DE-4BEC99863D49}" type="pres">
      <dgm:prSet presAssocID="{C47D6DCD-C631-403F-AD97-CF2C96DEAC74}" presName="hierChild2" presStyleCnt="0"/>
      <dgm:spPr/>
    </dgm:pt>
    <dgm:pt modelId="{91C6FE12-B2F7-4923-A3C6-FDD0CB73C5E0}" type="pres">
      <dgm:prSet presAssocID="{8B38CBDB-96D7-4406-A9F7-1335D4426919}" presName="Name37" presStyleLbl="parChTrans1D2" presStyleIdx="0" presStyleCnt="8"/>
      <dgm:spPr/>
    </dgm:pt>
    <dgm:pt modelId="{4A2B6966-7359-4032-A41F-EF64CA6A0AF9}" type="pres">
      <dgm:prSet presAssocID="{8CD2D6BF-F8F5-4E6C-AE57-D9C3E719FF9E}" presName="hierRoot2" presStyleCnt="0">
        <dgm:presLayoutVars>
          <dgm:hierBranch val="init"/>
        </dgm:presLayoutVars>
      </dgm:prSet>
      <dgm:spPr/>
    </dgm:pt>
    <dgm:pt modelId="{44B33913-8A6B-4A3E-AECD-AA7ED542EA1F}" type="pres">
      <dgm:prSet presAssocID="{8CD2D6BF-F8F5-4E6C-AE57-D9C3E719FF9E}" presName="rootComposite" presStyleCnt="0"/>
      <dgm:spPr/>
    </dgm:pt>
    <dgm:pt modelId="{11AED25C-95E1-4404-B545-9A5D12913978}" type="pres">
      <dgm:prSet presAssocID="{8CD2D6BF-F8F5-4E6C-AE57-D9C3E719FF9E}" presName="rootText" presStyleLbl="node2" presStyleIdx="0" presStyleCnt="8" custLinFactX="21959" custLinFactY="-100000" custLinFactNeighborX="100000" custLinFactNeighborY="-111877">
        <dgm:presLayoutVars>
          <dgm:chPref val="3"/>
        </dgm:presLayoutVars>
      </dgm:prSet>
      <dgm:spPr/>
    </dgm:pt>
    <dgm:pt modelId="{6D3F5FED-8836-4A11-9BF7-021A0E17E5F1}" type="pres">
      <dgm:prSet presAssocID="{8CD2D6BF-F8F5-4E6C-AE57-D9C3E719FF9E}" presName="rootConnector" presStyleLbl="node2" presStyleIdx="0" presStyleCnt="8"/>
      <dgm:spPr/>
    </dgm:pt>
    <dgm:pt modelId="{60E657D0-9FE2-40A4-9351-0A54B5F2B403}" type="pres">
      <dgm:prSet presAssocID="{8CD2D6BF-F8F5-4E6C-AE57-D9C3E719FF9E}" presName="hierChild4" presStyleCnt="0"/>
      <dgm:spPr/>
    </dgm:pt>
    <dgm:pt modelId="{27616365-28A6-4AF1-BD4A-2268699359E9}" type="pres">
      <dgm:prSet presAssocID="{8CD2D6BF-F8F5-4E6C-AE57-D9C3E719FF9E}" presName="hierChild5" presStyleCnt="0"/>
      <dgm:spPr/>
    </dgm:pt>
    <dgm:pt modelId="{EDDDDD50-F0AF-4EC2-AAE6-C2B0C6E49EA4}" type="pres">
      <dgm:prSet presAssocID="{147D1BDA-0A00-4F3E-8BA6-CA2509E64D85}" presName="Name37" presStyleLbl="parChTrans1D2" presStyleIdx="1" presStyleCnt="8"/>
      <dgm:spPr/>
    </dgm:pt>
    <dgm:pt modelId="{DDE26ABF-97A6-41C2-8BDB-384D6D66007B}" type="pres">
      <dgm:prSet presAssocID="{04D5B14C-58EA-4620-ABF9-37A3987C5F48}" presName="hierRoot2" presStyleCnt="0">
        <dgm:presLayoutVars>
          <dgm:hierBranch val="init"/>
        </dgm:presLayoutVars>
      </dgm:prSet>
      <dgm:spPr/>
    </dgm:pt>
    <dgm:pt modelId="{93DA048A-D1E0-4126-8837-75BBBEDA5AE6}" type="pres">
      <dgm:prSet presAssocID="{04D5B14C-58EA-4620-ABF9-37A3987C5F48}" presName="rootComposite" presStyleCnt="0"/>
      <dgm:spPr/>
    </dgm:pt>
    <dgm:pt modelId="{98C898B1-EDBA-4DB1-962C-E07DAA617E7C}" type="pres">
      <dgm:prSet presAssocID="{04D5B14C-58EA-4620-ABF9-37A3987C5F48}" presName="rootText" presStyleLbl="node2" presStyleIdx="1" presStyleCnt="8" custLinFactNeighborX="379" custLinFactNeighborY="-70383">
        <dgm:presLayoutVars>
          <dgm:chPref val="3"/>
        </dgm:presLayoutVars>
      </dgm:prSet>
      <dgm:spPr/>
    </dgm:pt>
    <dgm:pt modelId="{410C9CCA-0FBD-47AB-B920-7234D87A8E50}" type="pres">
      <dgm:prSet presAssocID="{04D5B14C-58EA-4620-ABF9-37A3987C5F48}" presName="rootConnector" presStyleLbl="node2" presStyleIdx="1" presStyleCnt="8"/>
      <dgm:spPr/>
    </dgm:pt>
    <dgm:pt modelId="{F29C137D-0F62-4C86-BCAB-405723665EDD}" type="pres">
      <dgm:prSet presAssocID="{04D5B14C-58EA-4620-ABF9-37A3987C5F48}" presName="hierChild4" presStyleCnt="0"/>
      <dgm:spPr/>
    </dgm:pt>
    <dgm:pt modelId="{8D11A3E2-2454-443D-8C2E-2FCC8BB66D33}" type="pres">
      <dgm:prSet presAssocID="{04D5B14C-58EA-4620-ABF9-37A3987C5F48}" presName="hierChild5" presStyleCnt="0"/>
      <dgm:spPr/>
    </dgm:pt>
    <dgm:pt modelId="{C3FD3C2E-DBC2-4741-BD90-D1F16FC90C6B}" type="pres">
      <dgm:prSet presAssocID="{22903CAF-CAF7-4A90-AB39-26CC3813D732}" presName="Name37" presStyleLbl="parChTrans1D2" presStyleIdx="2" presStyleCnt="8"/>
      <dgm:spPr/>
    </dgm:pt>
    <dgm:pt modelId="{3215C768-C724-4D67-8D1A-A377F505D70C}" type="pres">
      <dgm:prSet presAssocID="{FF6EB4D2-8BDA-4927-8230-2CFB20A2F8E6}" presName="hierRoot2" presStyleCnt="0">
        <dgm:presLayoutVars>
          <dgm:hierBranch val="init"/>
        </dgm:presLayoutVars>
      </dgm:prSet>
      <dgm:spPr/>
    </dgm:pt>
    <dgm:pt modelId="{1D71B851-4D91-49F8-B532-CC17208EB8FF}" type="pres">
      <dgm:prSet presAssocID="{FF6EB4D2-8BDA-4927-8230-2CFB20A2F8E6}" presName="rootComposite" presStyleCnt="0"/>
      <dgm:spPr/>
    </dgm:pt>
    <dgm:pt modelId="{E85124A6-5F13-4D53-AFFF-FAB76A1144DC}" type="pres">
      <dgm:prSet presAssocID="{FF6EB4D2-8BDA-4927-8230-2CFB20A2F8E6}" presName="rootText" presStyleLbl="node2" presStyleIdx="2" presStyleCnt="8" custLinFactX="-24851" custLinFactNeighborX="-100000" custLinFactNeighborY="56950">
        <dgm:presLayoutVars>
          <dgm:chPref val="3"/>
        </dgm:presLayoutVars>
      </dgm:prSet>
      <dgm:spPr/>
    </dgm:pt>
    <dgm:pt modelId="{EE319979-4A87-4B18-B13D-EFCFEC91EEF0}" type="pres">
      <dgm:prSet presAssocID="{FF6EB4D2-8BDA-4927-8230-2CFB20A2F8E6}" presName="rootConnector" presStyleLbl="node2" presStyleIdx="2" presStyleCnt="8"/>
      <dgm:spPr/>
    </dgm:pt>
    <dgm:pt modelId="{FB7F6942-6019-4600-B808-82144BCD505A}" type="pres">
      <dgm:prSet presAssocID="{FF6EB4D2-8BDA-4927-8230-2CFB20A2F8E6}" presName="hierChild4" presStyleCnt="0"/>
      <dgm:spPr/>
    </dgm:pt>
    <dgm:pt modelId="{00EDCE18-B11B-40C8-BA84-302D19A61B58}" type="pres">
      <dgm:prSet presAssocID="{FF6EB4D2-8BDA-4927-8230-2CFB20A2F8E6}" presName="hierChild5" presStyleCnt="0"/>
      <dgm:spPr/>
    </dgm:pt>
    <dgm:pt modelId="{DEB2190E-07D3-4957-9988-030861091BA8}" type="pres">
      <dgm:prSet presAssocID="{0886E95F-1874-414D-AAB5-21F4C3A54313}" presName="Name37" presStyleLbl="parChTrans1D2" presStyleIdx="3" presStyleCnt="8"/>
      <dgm:spPr/>
    </dgm:pt>
    <dgm:pt modelId="{C8BF96C8-ECC8-4C1E-B80D-52426D72A28A}" type="pres">
      <dgm:prSet presAssocID="{EADECFB8-BC88-48B6-9FAC-EF5D4AB68F2E}" presName="hierRoot2" presStyleCnt="0">
        <dgm:presLayoutVars>
          <dgm:hierBranch val="init"/>
        </dgm:presLayoutVars>
      </dgm:prSet>
      <dgm:spPr/>
    </dgm:pt>
    <dgm:pt modelId="{7D377ACA-CCD2-4AD1-B23D-517A4CBEA120}" type="pres">
      <dgm:prSet presAssocID="{EADECFB8-BC88-48B6-9FAC-EF5D4AB68F2E}" presName="rootComposite" presStyleCnt="0"/>
      <dgm:spPr/>
    </dgm:pt>
    <dgm:pt modelId="{C896C048-9D75-4239-9FAB-DC20064F3B27}" type="pres">
      <dgm:prSet presAssocID="{EADECFB8-BC88-48B6-9FAC-EF5D4AB68F2E}" presName="rootText" presStyleLbl="node2" presStyleIdx="3" presStyleCnt="8" custLinFactX="-100000" custLinFactY="100000" custLinFactNeighborX="-141756" custLinFactNeighborY="101991">
        <dgm:presLayoutVars>
          <dgm:chPref val="3"/>
        </dgm:presLayoutVars>
      </dgm:prSet>
      <dgm:spPr/>
    </dgm:pt>
    <dgm:pt modelId="{A2B9FD51-A81B-40CB-9807-46B7E62D82B8}" type="pres">
      <dgm:prSet presAssocID="{EADECFB8-BC88-48B6-9FAC-EF5D4AB68F2E}" presName="rootConnector" presStyleLbl="node2" presStyleIdx="3" presStyleCnt="8"/>
      <dgm:spPr/>
    </dgm:pt>
    <dgm:pt modelId="{69CD578A-9895-4068-9F26-BB966F5DFB15}" type="pres">
      <dgm:prSet presAssocID="{EADECFB8-BC88-48B6-9FAC-EF5D4AB68F2E}" presName="hierChild4" presStyleCnt="0"/>
      <dgm:spPr/>
    </dgm:pt>
    <dgm:pt modelId="{99DEDFA5-EDA2-4235-8B01-C0DFC0BE0023}" type="pres">
      <dgm:prSet presAssocID="{EADECFB8-BC88-48B6-9FAC-EF5D4AB68F2E}" presName="hierChild5" presStyleCnt="0"/>
      <dgm:spPr/>
    </dgm:pt>
    <dgm:pt modelId="{0433DD6A-566D-4967-9590-2BB6DEAB0DBB}" type="pres">
      <dgm:prSet presAssocID="{0B931A07-A65A-4E92-ACE2-22F02EC7F858}" presName="Name37" presStyleLbl="parChTrans1D2" presStyleIdx="4" presStyleCnt="8"/>
      <dgm:spPr/>
    </dgm:pt>
    <dgm:pt modelId="{55F7EB44-2DD5-4A89-A769-1CE50F6B6C91}" type="pres">
      <dgm:prSet presAssocID="{ABE10612-DA3D-440C-97E3-0C908052FF37}" presName="hierRoot2" presStyleCnt="0">
        <dgm:presLayoutVars>
          <dgm:hierBranch val="init"/>
        </dgm:presLayoutVars>
      </dgm:prSet>
      <dgm:spPr/>
    </dgm:pt>
    <dgm:pt modelId="{B51A6004-236F-4E8A-8595-4C66D19378E2}" type="pres">
      <dgm:prSet presAssocID="{ABE10612-DA3D-440C-97E3-0C908052FF37}" presName="rootComposite" presStyleCnt="0"/>
      <dgm:spPr/>
    </dgm:pt>
    <dgm:pt modelId="{C97F4051-2785-4891-B18E-1F0534E3F24A}" type="pres">
      <dgm:prSet presAssocID="{ABE10612-DA3D-440C-97E3-0C908052FF37}" presName="rootText" presStyleLbl="node2" presStyleIdx="4" presStyleCnt="8" custLinFactX="30734" custLinFactY="-97835" custLinFactNeighborX="100000" custLinFactNeighborY="-100000">
        <dgm:presLayoutVars>
          <dgm:chPref val="3"/>
        </dgm:presLayoutVars>
      </dgm:prSet>
      <dgm:spPr/>
    </dgm:pt>
    <dgm:pt modelId="{4300EC26-F9C6-47C8-BD5B-04BA915E1736}" type="pres">
      <dgm:prSet presAssocID="{ABE10612-DA3D-440C-97E3-0C908052FF37}" presName="rootConnector" presStyleLbl="node2" presStyleIdx="4" presStyleCnt="8"/>
      <dgm:spPr/>
    </dgm:pt>
    <dgm:pt modelId="{A5E88F51-B92D-44DB-8147-5D65B5D20B16}" type="pres">
      <dgm:prSet presAssocID="{ABE10612-DA3D-440C-97E3-0C908052FF37}" presName="hierChild4" presStyleCnt="0"/>
      <dgm:spPr/>
    </dgm:pt>
    <dgm:pt modelId="{19766982-4C73-4FBE-B537-F31D0B2332CF}" type="pres">
      <dgm:prSet presAssocID="{ABE10612-DA3D-440C-97E3-0C908052FF37}" presName="hierChild5" presStyleCnt="0"/>
      <dgm:spPr/>
    </dgm:pt>
    <dgm:pt modelId="{C0DA3428-931C-46E6-A92E-7B0EC9CA67F6}" type="pres">
      <dgm:prSet presAssocID="{210879C7-7C94-4337-904E-D1F8A590B4FF}" presName="Name37" presStyleLbl="parChTrans1D2" presStyleIdx="5" presStyleCnt="8"/>
      <dgm:spPr/>
    </dgm:pt>
    <dgm:pt modelId="{94C4F30D-4237-472D-BE29-95966CA58676}" type="pres">
      <dgm:prSet presAssocID="{D28DB042-DB9D-4837-922A-B44606F79EC7}" presName="hierRoot2" presStyleCnt="0">
        <dgm:presLayoutVars>
          <dgm:hierBranch val="init"/>
        </dgm:presLayoutVars>
      </dgm:prSet>
      <dgm:spPr/>
    </dgm:pt>
    <dgm:pt modelId="{929D5090-85A1-406D-BA8C-5A94001A4C17}" type="pres">
      <dgm:prSet presAssocID="{D28DB042-DB9D-4837-922A-B44606F79EC7}" presName="rootComposite" presStyleCnt="0"/>
      <dgm:spPr/>
    </dgm:pt>
    <dgm:pt modelId="{60CF91F0-1A94-4211-A0E7-6DAC5AE99D00}" type="pres">
      <dgm:prSet presAssocID="{D28DB042-DB9D-4837-922A-B44606F79EC7}" presName="rootText" presStyleLbl="node2" presStyleIdx="5" presStyleCnt="8" custLinFactNeighborX="7259" custLinFactNeighborY="-70383">
        <dgm:presLayoutVars>
          <dgm:chPref val="3"/>
        </dgm:presLayoutVars>
      </dgm:prSet>
      <dgm:spPr/>
    </dgm:pt>
    <dgm:pt modelId="{490DF359-689A-47CE-B11D-A82F828FC3F7}" type="pres">
      <dgm:prSet presAssocID="{D28DB042-DB9D-4837-922A-B44606F79EC7}" presName="rootConnector" presStyleLbl="node2" presStyleIdx="5" presStyleCnt="8"/>
      <dgm:spPr/>
    </dgm:pt>
    <dgm:pt modelId="{0689AD52-7268-4A7D-BCDA-431AC50800C3}" type="pres">
      <dgm:prSet presAssocID="{D28DB042-DB9D-4837-922A-B44606F79EC7}" presName="hierChild4" presStyleCnt="0"/>
      <dgm:spPr/>
    </dgm:pt>
    <dgm:pt modelId="{2967193B-2D12-4793-804A-CB096F3EB53B}" type="pres">
      <dgm:prSet presAssocID="{D28DB042-DB9D-4837-922A-B44606F79EC7}" presName="hierChild5" presStyleCnt="0"/>
      <dgm:spPr/>
    </dgm:pt>
    <dgm:pt modelId="{6E5AC5C7-F679-442E-9A04-0292BF1E54EC}" type="pres">
      <dgm:prSet presAssocID="{01D6FDD6-61E3-4D10-8881-D2BDBF7E1134}" presName="Name37" presStyleLbl="parChTrans1D2" presStyleIdx="6" presStyleCnt="8"/>
      <dgm:spPr/>
    </dgm:pt>
    <dgm:pt modelId="{A211B8A0-71A6-44AB-91CE-E6647AB5083F}" type="pres">
      <dgm:prSet presAssocID="{28114B55-D2D0-47AC-9581-531E325077D9}" presName="hierRoot2" presStyleCnt="0">
        <dgm:presLayoutVars>
          <dgm:hierBranch val="init"/>
        </dgm:presLayoutVars>
      </dgm:prSet>
      <dgm:spPr/>
    </dgm:pt>
    <dgm:pt modelId="{FFE7955D-7094-46A2-A32D-11BF006C51F8}" type="pres">
      <dgm:prSet presAssocID="{28114B55-D2D0-47AC-9581-531E325077D9}" presName="rootComposite" presStyleCnt="0"/>
      <dgm:spPr/>
    </dgm:pt>
    <dgm:pt modelId="{56313772-CA22-4799-8C45-7876EB4B1A40}" type="pres">
      <dgm:prSet presAssocID="{28114B55-D2D0-47AC-9581-531E325077D9}" presName="rootText" presStyleLbl="node2" presStyleIdx="6" presStyleCnt="8" custLinFactX="-13169" custLinFactNeighborX="-100000" custLinFactNeighborY="91996">
        <dgm:presLayoutVars>
          <dgm:chPref val="3"/>
        </dgm:presLayoutVars>
      </dgm:prSet>
      <dgm:spPr/>
    </dgm:pt>
    <dgm:pt modelId="{4B1E2F9F-178F-4A6C-A125-F67ECF4B7264}" type="pres">
      <dgm:prSet presAssocID="{28114B55-D2D0-47AC-9581-531E325077D9}" presName="rootConnector" presStyleLbl="node2" presStyleIdx="6" presStyleCnt="8"/>
      <dgm:spPr/>
    </dgm:pt>
    <dgm:pt modelId="{92AF1872-C49E-4556-A3E1-5609CA655A18}" type="pres">
      <dgm:prSet presAssocID="{28114B55-D2D0-47AC-9581-531E325077D9}" presName="hierChild4" presStyleCnt="0"/>
      <dgm:spPr/>
    </dgm:pt>
    <dgm:pt modelId="{C0170AF8-EC88-4624-AF5A-9F392963F4D7}" type="pres">
      <dgm:prSet presAssocID="{28114B55-D2D0-47AC-9581-531E325077D9}" presName="hierChild5" presStyleCnt="0"/>
      <dgm:spPr/>
    </dgm:pt>
    <dgm:pt modelId="{9F3FBA8E-8973-43B7-B00D-DF0EA84DFAD5}" type="pres">
      <dgm:prSet presAssocID="{0F638B20-E19A-4B1B-A515-CE319ED52F85}" presName="Name37" presStyleLbl="parChTrans1D2" presStyleIdx="7" presStyleCnt="8"/>
      <dgm:spPr/>
    </dgm:pt>
    <dgm:pt modelId="{F751C017-9DC3-40B5-8C98-632D26692280}" type="pres">
      <dgm:prSet presAssocID="{9A0BCB85-3FD1-497E-8518-47B5ADE0FC02}" presName="hierRoot2" presStyleCnt="0">
        <dgm:presLayoutVars>
          <dgm:hierBranch val="init"/>
        </dgm:presLayoutVars>
      </dgm:prSet>
      <dgm:spPr/>
    </dgm:pt>
    <dgm:pt modelId="{38F5382B-8537-4775-ADE0-B551A1499B72}" type="pres">
      <dgm:prSet presAssocID="{9A0BCB85-3FD1-497E-8518-47B5ADE0FC02}" presName="rootComposite" presStyleCnt="0"/>
      <dgm:spPr/>
    </dgm:pt>
    <dgm:pt modelId="{C9BA2124-9DFD-4258-9804-3CBEC0B8DC31}" type="pres">
      <dgm:prSet presAssocID="{9A0BCB85-3FD1-497E-8518-47B5ADE0FC02}" presName="rootText" presStyleLbl="node2" presStyleIdx="7" presStyleCnt="8" custLinFactX="-100000" custLinFactY="100000" custLinFactNeighborX="-133064" custLinFactNeighborY="130551">
        <dgm:presLayoutVars>
          <dgm:chPref val="3"/>
        </dgm:presLayoutVars>
      </dgm:prSet>
      <dgm:spPr/>
    </dgm:pt>
    <dgm:pt modelId="{889C7B31-FA9A-42E9-9F9E-0F9BDCBCABC3}" type="pres">
      <dgm:prSet presAssocID="{9A0BCB85-3FD1-497E-8518-47B5ADE0FC02}" presName="rootConnector" presStyleLbl="node2" presStyleIdx="7" presStyleCnt="8"/>
      <dgm:spPr/>
    </dgm:pt>
    <dgm:pt modelId="{9B8A1780-6583-43AE-96F2-9780D76BD3B5}" type="pres">
      <dgm:prSet presAssocID="{9A0BCB85-3FD1-497E-8518-47B5ADE0FC02}" presName="hierChild4" presStyleCnt="0"/>
      <dgm:spPr/>
    </dgm:pt>
    <dgm:pt modelId="{32131129-3B38-48E0-8130-ECAF194D0104}" type="pres">
      <dgm:prSet presAssocID="{9A0BCB85-3FD1-497E-8518-47B5ADE0FC02}" presName="hierChild5" presStyleCnt="0"/>
      <dgm:spPr/>
    </dgm:pt>
    <dgm:pt modelId="{5AB9092A-CA2C-41A2-ACEA-702D58C3258D}" type="pres">
      <dgm:prSet presAssocID="{C47D6DCD-C631-403F-AD97-CF2C96DEAC74}" presName="hierChild3" presStyleCnt="0"/>
      <dgm:spPr/>
    </dgm:pt>
  </dgm:ptLst>
  <dgm:cxnLst>
    <dgm:cxn modelId="{AE04F908-F6A2-4213-ACF8-829D041EA54C}" type="presOf" srcId="{D28DB042-DB9D-4837-922A-B44606F79EC7}" destId="{60CF91F0-1A94-4211-A0E7-6DAC5AE99D00}" srcOrd="0" destOrd="0" presId="urn:microsoft.com/office/officeart/2005/8/layout/orgChart1"/>
    <dgm:cxn modelId="{6CF2D913-C571-4908-9C9F-17087C7D76B6}" srcId="{C47D6DCD-C631-403F-AD97-CF2C96DEAC74}" destId="{04D5B14C-58EA-4620-ABF9-37A3987C5F48}" srcOrd="1" destOrd="0" parTransId="{147D1BDA-0A00-4F3E-8BA6-CA2509E64D85}" sibTransId="{E01593DA-1F86-4E07-AA57-ADA2D6E4B9E5}"/>
    <dgm:cxn modelId="{666F9A1F-CCB5-4BD3-BEAF-2090B17CEE5F}" srcId="{02797D5D-7D37-4DF9-ABBB-16AC426CC0C1}" destId="{C47D6DCD-C631-403F-AD97-CF2C96DEAC74}" srcOrd="0" destOrd="0" parTransId="{3D992E76-7C9C-4A10-96ED-E67A37EA425E}" sibTransId="{46579D5B-1C5A-4EE7-A313-76FEFE6DA3A4}"/>
    <dgm:cxn modelId="{6610EB31-F44C-4146-8AAE-062F2A5186A6}" type="presOf" srcId="{9A0BCB85-3FD1-497E-8518-47B5ADE0FC02}" destId="{C9BA2124-9DFD-4258-9804-3CBEC0B8DC31}" srcOrd="0" destOrd="0" presId="urn:microsoft.com/office/officeart/2005/8/layout/orgChart1"/>
    <dgm:cxn modelId="{B5C73636-27F9-46C1-9752-01BAB0520A91}" type="presOf" srcId="{FF6EB4D2-8BDA-4927-8230-2CFB20A2F8E6}" destId="{E85124A6-5F13-4D53-AFFF-FAB76A1144DC}" srcOrd="0" destOrd="0" presId="urn:microsoft.com/office/officeart/2005/8/layout/orgChart1"/>
    <dgm:cxn modelId="{E9E8A13B-66CB-43E4-A961-9D34FBD37526}" srcId="{C47D6DCD-C631-403F-AD97-CF2C96DEAC74}" destId="{9A0BCB85-3FD1-497E-8518-47B5ADE0FC02}" srcOrd="7" destOrd="0" parTransId="{0F638B20-E19A-4B1B-A515-CE319ED52F85}" sibTransId="{E55F8A32-8088-4F0A-BD99-D65B5AC7AAB4}"/>
    <dgm:cxn modelId="{4630B940-B8A0-4BCE-8491-EFFC28681E06}" type="presOf" srcId="{147D1BDA-0A00-4F3E-8BA6-CA2509E64D85}" destId="{EDDDDD50-F0AF-4EC2-AAE6-C2B0C6E49EA4}" srcOrd="0" destOrd="0" presId="urn:microsoft.com/office/officeart/2005/8/layout/orgChart1"/>
    <dgm:cxn modelId="{55B4975E-4313-4AB1-8A49-BD21C22989EC}" srcId="{C47D6DCD-C631-403F-AD97-CF2C96DEAC74}" destId="{8CD2D6BF-F8F5-4E6C-AE57-D9C3E719FF9E}" srcOrd="0" destOrd="0" parTransId="{8B38CBDB-96D7-4406-A9F7-1335D4426919}" sibTransId="{9CD205D7-23B6-4F72-9974-C4C0EB3AA400}"/>
    <dgm:cxn modelId="{2346D05E-622A-4239-8483-2ACD32CC250E}" type="presOf" srcId="{8CD2D6BF-F8F5-4E6C-AE57-D9C3E719FF9E}" destId="{6D3F5FED-8836-4A11-9BF7-021A0E17E5F1}" srcOrd="1" destOrd="0" presId="urn:microsoft.com/office/officeart/2005/8/layout/orgChart1"/>
    <dgm:cxn modelId="{F4B03161-2F6B-4640-829D-77D17113C247}" type="presOf" srcId="{C47D6DCD-C631-403F-AD97-CF2C96DEAC74}" destId="{74621630-5611-4B48-9B97-A80F54AB8A4D}" srcOrd="1" destOrd="0" presId="urn:microsoft.com/office/officeart/2005/8/layout/orgChart1"/>
    <dgm:cxn modelId="{5B2E7243-9D98-411D-A972-BDA88C6ABF75}" srcId="{C47D6DCD-C631-403F-AD97-CF2C96DEAC74}" destId="{D28DB042-DB9D-4837-922A-B44606F79EC7}" srcOrd="5" destOrd="0" parTransId="{210879C7-7C94-4337-904E-D1F8A590B4FF}" sibTransId="{35B5CEFB-857F-4787-9561-BBF1C2C83B0C}"/>
    <dgm:cxn modelId="{2A1E9D47-F112-43F6-AD17-4CB8E0FDF58C}" type="presOf" srcId="{210879C7-7C94-4337-904E-D1F8A590B4FF}" destId="{C0DA3428-931C-46E6-A92E-7B0EC9CA67F6}" srcOrd="0" destOrd="0" presId="urn:microsoft.com/office/officeart/2005/8/layout/orgChart1"/>
    <dgm:cxn modelId="{5E903C68-2D67-4FF6-91ED-62ABDB8A2CA1}" type="presOf" srcId="{22903CAF-CAF7-4A90-AB39-26CC3813D732}" destId="{C3FD3C2E-DBC2-4741-BD90-D1F16FC90C6B}" srcOrd="0" destOrd="0" presId="urn:microsoft.com/office/officeart/2005/8/layout/orgChart1"/>
    <dgm:cxn modelId="{16CE5D69-43F7-49B3-BAEA-234ECDE44DB3}" srcId="{C47D6DCD-C631-403F-AD97-CF2C96DEAC74}" destId="{ABE10612-DA3D-440C-97E3-0C908052FF37}" srcOrd="4" destOrd="0" parTransId="{0B931A07-A65A-4E92-ACE2-22F02EC7F858}" sibTransId="{0380B5E6-A78D-4AC4-8A06-F2E447AB948B}"/>
    <dgm:cxn modelId="{F8097F6A-0BC0-4DD0-8D2D-4CA4E285562C}" type="presOf" srcId="{0B931A07-A65A-4E92-ACE2-22F02EC7F858}" destId="{0433DD6A-566D-4967-9590-2BB6DEAB0DBB}" srcOrd="0" destOrd="0" presId="urn:microsoft.com/office/officeart/2005/8/layout/orgChart1"/>
    <dgm:cxn modelId="{4AF1086E-6A1A-459D-9006-BCBF805A0496}" type="presOf" srcId="{C47D6DCD-C631-403F-AD97-CF2C96DEAC74}" destId="{46EB37C0-12FA-4A31-9F1E-8FCE2B91A4BB}" srcOrd="0" destOrd="0" presId="urn:microsoft.com/office/officeart/2005/8/layout/orgChart1"/>
    <dgm:cxn modelId="{BC09BB4E-6F31-444D-A5A0-2D833A27D984}" type="presOf" srcId="{28114B55-D2D0-47AC-9581-531E325077D9}" destId="{56313772-CA22-4799-8C45-7876EB4B1A40}" srcOrd="0" destOrd="0" presId="urn:microsoft.com/office/officeart/2005/8/layout/orgChart1"/>
    <dgm:cxn modelId="{20B39C4F-8323-4458-ACFB-A7F08835B76E}" type="presOf" srcId="{02797D5D-7D37-4DF9-ABBB-16AC426CC0C1}" destId="{C5E3BD5B-5CCC-493A-AD2C-6379B40B9A77}" srcOrd="0" destOrd="0" presId="urn:microsoft.com/office/officeart/2005/8/layout/orgChart1"/>
    <dgm:cxn modelId="{6DFC2951-E3EE-4F1D-8483-9D478DCE8BCC}" type="presOf" srcId="{28114B55-D2D0-47AC-9581-531E325077D9}" destId="{4B1E2F9F-178F-4A6C-A125-F67ECF4B7264}" srcOrd="1" destOrd="0" presId="urn:microsoft.com/office/officeart/2005/8/layout/orgChart1"/>
    <dgm:cxn modelId="{67637571-9462-4CEB-9D84-AE80E2255BD5}" type="presOf" srcId="{ABE10612-DA3D-440C-97E3-0C908052FF37}" destId="{4300EC26-F9C6-47C8-BD5B-04BA915E1736}" srcOrd="1" destOrd="0" presId="urn:microsoft.com/office/officeart/2005/8/layout/orgChart1"/>
    <dgm:cxn modelId="{8FC85377-06BB-49B9-8641-B638403AA101}" type="presOf" srcId="{D28DB042-DB9D-4837-922A-B44606F79EC7}" destId="{490DF359-689A-47CE-B11D-A82F828FC3F7}" srcOrd="1" destOrd="0" presId="urn:microsoft.com/office/officeart/2005/8/layout/orgChart1"/>
    <dgm:cxn modelId="{B7308C78-6F51-4150-BC8C-B143BC6B8C83}" type="presOf" srcId="{01D6FDD6-61E3-4D10-8881-D2BDBF7E1134}" destId="{6E5AC5C7-F679-442E-9A04-0292BF1E54EC}" srcOrd="0" destOrd="0" presId="urn:microsoft.com/office/officeart/2005/8/layout/orgChart1"/>
    <dgm:cxn modelId="{6EA92979-A1D0-4A86-BC4B-0DBF46A69B9B}" srcId="{C47D6DCD-C631-403F-AD97-CF2C96DEAC74}" destId="{EADECFB8-BC88-48B6-9FAC-EF5D4AB68F2E}" srcOrd="3" destOrd="0" parTransId="{0886E95F-1874-414D-AAB5-21F4C3A54313}" sibTransId="{02B75F18-A677-449D-A620-10C1259DA045}"/>
    <dgm:cxn modelId="{F58BE97B-F7A7-453F-BABD-8ADBF1308A80}" type="presOf" srcId="{0886E95F-1874-414D-AAB5-21F4C3A54313}" destId="{DEB2190E-07D3-4957-9988-030861091BA8}" srcOrd="0" destOrd="0" presId="urn:microsoft.com/office/officeart/2005/8/layout/orgChart1"/>
    <dgm:cxn modelId="{B7D4137F-DB17-47AE-BA9E-AE8F368A1F9D}" type="presOf" srcId="{8B38CBDB-96D7-4406-A9F7-1335D4426919}" destId="{91C6FE12-B2F7-4923-A3C6-FDD0CB73C5E0}" srcOrd="0" destOrd="0" presId="urn:microsoft.com/office/officeart/2005/8/layout/orgChart1"/>
    <dgm:cxn modelId="{8AB84B83-DC74-4A58-B549-E15575E31D79}" type="presOf" srcId="{04D5B14C-58EA-4620-ABF9-37A3987C5F48}" destId="{410C9CCA-0FBD-47AB-B920-7234D87A8E50}" srcOrd="1" destOrd="0" presId="urn:microsoft.com/office/officeart/2005/8/layout/orgChart1"/>
    <dgm:cxn modelId="{3239DB84-69DB-42E4-9104-016B0972AA88}" type="presOf" srcId="{FF6EB4D2-8BDA-4927-8230-2CFB20A2F8E6}" destId="{EE319979-4A87-4B18-B13D-EFCFEC91EEF0}" srcOrd="1" destOrd="0" presId="urn:microsoft.com/office/officeart/2005/8/layout/orgChart1"/>
    <dgm:cxn modelId="{6A201986-2992-44ED-9BC5-DB8BDD46CD37}" type="presOf" srcId="{ABE10612-DA3D-440C-97E3-0C908052FF37}" destId="{C97F4051-2785-4891-B18E-1F0534E3F24A}" srcOrd="0" destOrd="0" presId="urn:microsoft.com/office/officeart/2005/8/layout/orgChart1"/>
    <dgm:cxn modelId="{FE31BC88-3C33-4A53-93FC-0063E4535AE9}" type="presOf" srcId="{9A0BCB85-3FD1-497E-8518-47B5ADE0FC02}" destId="{889C7B31-FA9A-42E9-9F9E-0F9BDCBCABC3}" srcOrd="1" destOrd="0" presId="urn:microsoft.com/office/officeart/2005/8/layout/orgChart1"/>
    <dgm:cxn modelId="{9285E98D-EEF7-4300-B977-ABD6A0C15FE0}" srcId="{C47D6DCD-C631-403F-AD97-CF2C96DEAC74}" destId="{28114B55-D2D0-47AC-9581-531E325077D9}" srcOrd="6" destOrd="0" parTransId="{01D6FDD6-61E3-4D10-8881-D2BDBF7E1134}" sibTransId="{9937D0C7-934C-4EF8-BD83-A972E0788840}"/>
    <dgm:cxn modelId="{3433128F-60BF-4439-8C89-2D5011D41418}" type="presOf" srcId="{8CD2D6BF-F8F5-4E6C-AE57-D9C3E719FF9E}" destId="{11AED25C-95E1-4404-B545-9A5D12913978}" srcOrd="0" destOrd="0" presId="urn:microsoft.com/office/officeart/2005/8/layout/orgChart1"/>
    <dgm:cxn modelId="{9299E796-C0EF-47A9-A6FC-26DD6F768EB4}" type="presOf" srcId="{0F638B20-E19A-4B1B-A515-CE319ED52F85}" destId="{9F3FBA8E-8973-43B7-B00D-DF0EA84DFAD5}" srcOrd="0" destOrd="0" presId="urn:microsoft.com/office/officeart/2005/8/layout/orgChart1"/>
    <dgm:cxn modelId="{AC886AAB-A3D8-40A2-8665-A996D415B336}" type="presOf" srcId="{04D5B14C-58EA-4620-ABF9-37A3987C5F48}" destId="{98C898B1-EDBA-4DB1-962C-E07DAA617E7C}" srcOrd="0" destOrd="0" presId="urn:microsoft.com/office/officeart/2005/8/layout/orgChart1"/>
    <dgm:cxn modelId="{5F710CE2-2BC8-4BCB-AB81-C5120C7AFFC7}" type="presOf" srcId="{EADECFB8-BC88-48B6-9FAC-EF5D4AB68F2E}" destId="{A2B9FD51-A81B-40CB-9807-46B7E62D82B8}" srcOrd="1" destOrd="0" presId="urn:microsoft.com/office/officeart/2005/8/layout/orgChart1"/>
    <dgm:cxn modelId="{FDB8D4F7-81CE-4A74-9E3C-609FC662DFD5}" type="presOf" srcId="{EADECFB8-BC88-48B6-9FAC-EF5D4AB68F2E}" destId="{C896C048-9D75-4239-9FAB-DC20064F3B27}" srcOrd="0" destOrd="0" presId="urn:microsoft.com/office/officeart/2005/8/layout/orgChart1"/>
    <dgm:cxn modelId="{2FE5F5F9-9609-42EA-A277-6C4F7D9D2F01}" srcId="{C47D6DCD-C631-403F-AD97-CF2C96DEAC74}" destId="{FF6EB4D2-8BDA-4927-8230-2CFB20A2F8E6}" srcOrd="2" destOrd="0" parTransId="{22903CAF-CAF7-4A90-AB39-26CC3813D732}" sibTransId="{219ED21D-B562-418C-BD36-F28837E4EAE7}"/>
    <dgm:cxn modelId="{34FF54E1-D542-468E-B12D-2F738439064E}" type="presParOf" srcId="{C5E3BD5B-5CCC-493A-AD2C-6379B40B9A77}" destId="{F0F4A43F-1FCA-421C-BE4E-82B9516BC6D7}" srcOrd="0" destOrd="0" presId="urn:microsoft.com/office/officeart/2005/8/layout/orgChart1"/>
    <dgm:cxn modelId="{A8A3E57B-4C4B-4303-95E9-95C15EBA03E7}" type="presParOf" srcId="{F0F4A43F-1FCA-421C-BE4E-82B9516BC6D7}" destId="{6AEB457F-998E-49C3-B374-2922B8771842}" srcOrd="0" destOrd="0" presId="urn:microsoft.com/office/officeart/2005/8/layout/orgChart1"/>
    <dgm:cxn modelId="{5499B3AC-DBD3-4809-8318-B7E481647A05}" type="presParOf" srcId="{6AEB457F-998E-49C3-B374-2922B8771842}" destId="{46EB37C0-12FA-4A31-9F1E-8FCE2B91A4BB}" srcOrd="0" destOrd="0" presId="urn:microsoft.com/office/officeart/2005/8/layout/orgChart1"/>
    <dgm:cxn modelId="{F06DFA27-6984-43D3-8C30-ED58E1F54D7B}" type="presParOf" srcId="{6AEB457F-998E-49C3-B374-2922B8771842}" destId="{74621630-5611-4B48-9B97-A80F54AB8A4D}" srcOrd="1" destOrd="0" presId="urn:microsoft.com/office/officeart/2005/8/layout/orgChart1"/>
    <dgm:cxn modelId="{B69812E6-5244-43CE-982C-45C53DD0A9D4}" type="presParOf" srcId="{F0F4A43F-1FCA-421C-BE4E-82B9516BC6D7}" destId="{FA8452EE-0FF6-4DAC-B0DE-4BEC99863D49}" srcOrd="1" destOrd="0" presId="urn:microsoft.com/office/officeart/2005/8/layout/orgChart1"/>
    <dgm:cxn modelId="{CF68CFBA-5659-4000-8840-4B73FDEA2CC7}" type="presParOf" srcId="{FA8452EE-0FF6-4DAC-B0DE-4BEC99863D49}" destId="{91C6FE12-B2F7-4923-A3C6-FDD0CB73C5E0}" srcOrd="0" destOrd="0" presId="urn:microsoft.com/office/officeart/2005/8/layout/orgChart1"/>
    <dgm:cxn modelId="{A57FDE85-8107-4838-8A2A-D71057C0FA5E}" type="presParOf" srcId="{FA8452EE-0FF6-4DAC-B0DE-4BEC99863D49}" destId="{4A2B6966-7359-4032-A41F-EF64CA6A0AF9}" srcOrd="1" destOrd="0" presId="urn:microsoft.com/office/officeart/2005/8/layout/orgChart1"/>
    <dgm:cxn modelId="{FE8B14BD-77C7-4AC2-9503-3A34F2B3FF63}" type="presParOf" srcId="{4A2B6966-7359-4032-A41F-EF64CA6A0AF9}" destId="{44B33913-8A6B-4A3E-AECD-AA7ED542EA1F}" srcOrd="0" destOrd="0" presId="urn:microsoft.com/office/officeart/2005/8/layout/orgChart1"/>
    <dgm:cxn modelId="{23CF2F1A-8695-4CB9-9D9F-5AF709341122}" type="presParOf" srcId="{44B33913-8A6B-4A3E-AECD-AA7ED542EA1F}" destId="{11AED25C-95E1-4404-B545-9A5D12913978}" srcOrd="0" destOrd="0" presId="urn:microsoft.com/office/officeart/2005/8/layout/orgChart1"/>
    <dgm:cxn modelId="{6E25733F-A0FF-4405-9D9C-4F919A183B78}" type="presParOf" srcId="{44B33913-8A6B-4A3E-AECD-AA7ED542EA1F}" destId="{6D3F5FED-8836-4A11-9BF7-021A0E17E5F1}" srcOrd="1" destOrd="0" presId="urn:microsoft.com/office/officeart/2005/8/layout/orgChart1"/>
    <dgm:cxn modelId="{0FF4100B-197B-4878-9F69-48A576291BE2}" type="presParOf" srcId="{4A2B6966-7359-4032-A41F-EF64CA6A0AF9}" destId="{60E657D0-9FE2-40A4-9351-0A54B5F2B403}" srcOrd="1" destOrd="0" presId="urn:microsoft.com/office/officeart/2005/8/layout/orgChart1"/>
    <dgm:cxn modelId="{9BE21835-7FA4-4E58-BDC8-F50A026D4AAE}" type="presParOf" srcId="{4A2B6966-7359-4032-A41F-EF64CA6A0AF9}" destId="{27616365-28A6-4AF1-BD4A-2268699359E9}" srcOrd="2" destOrd="0" presId="urn:microsoft.com/office/officeart/2005/8/layout/orgChart1"/>
    <dgm:cxn modelId="{62BC40F7-E061-4C77-8BA3-3A6453EECF96}" type="presParOf" srcId="{FA8452EE-0FF6-4DAC-B0DE-4BEC99863D49}" destId="{EDDDDD50-F0AF-4EC2-AAE6-C2B0C6E49EA4}" srcOrd="2" destOrd="0" presId="urn:microsoft.com/office/officeart/2005/8/layout/orgChart1"/>
    <dgm:cxn modelId="{F64E0168-34F9-4D73-976E-67C3257DB8D6}" type="presParOf" srcId="{FA8452EE-0FF6-4DAC-B0DE-4BEC99863D49}" destId="{DDE26ABF-97A6-41C2-8BDB-384D6D66007B}" srcOrd="3" destOrd="0" presId="urn:microsoft.com/office/officeart/2005/8/layout/orgChart1"/>
    <dgm:cxn modelId="{98FD5333-375A-41DC-B846-8C36167AFE7A}" type="presParOf" srcId="{DDE26ABF-97A6-41C2-8BDB-384D6D66007B}" destId="{93DA048A-D1E0-4126-8837-75BBBEDA5AE6}" srcOrd="0" destOrd="0" presId="urn:microsoft.com/office/officeart/2005/8/layout/orgChart1"/>
    <dgm:cxn modelId="{D2F3E9F9-3B22-4C2A-A447-7B4CE3C70267}" type="presParOf" srcId="{93DA048A-D1E0-4126-8837-75BBBEDA5AE6}" destId="{98C898B1-EDBA-4DB1-962C-E07DAA617E7C}" srcOrd="0" destOrd="0" presId="urn:microsoft.com/office/officeart/2005/8/layout/orgChart1"/>
    <dgm:cxn modelId="{AFD2A787-085E-47CE-96EA-01529D0E03E0}" type="presParOf" srcId="{93DA048A-D1E0-4126-8837-75BBBEDA5AE6}" destId="{410C9CCA-0FBD-47AB-B920-7234D87A8E50}" srcOrd="1" destOrd="0" presId="urn:microsoft.com/office/officeart/2005/8/layout/orgChart1"/>
    <dgm:cxn modelId="{B9313C65-C6D7-4CCE-8288-AA9AC1416329}" type="presParOf" srcId="{DDE26ABF-97A6-41C2-8BDB-384D6D66007B}" destId="{F29C137D-0F62-4C86-BCAB-405723665EDD}" srcOrd="1" destOrd="0" presId="urn:microsoft.com/office/officeart/2005/8/layout/orgChart1"/>
    <dgm:cxn modelId="{61CEDA6D-61C5-42FB-A295-0811823D83E6}" type="presParOf" srcId="{DDE26ABF-97A6-41C2-8BDB-384D6D66007B}" destId="{8D11A3E2-2454-443D-8C2E-2FCC8BB66D33}" srcOrd="2" destOrd="0" presId="urn:microsoft.com/office/officeart/2005/8/layout/orgChart1"/>
    <dgm:cxn modelId="{AA3EEB8C-A119-4E6B-9544-A93F761F858D}" type="presParOf" srcId="{FA8452EE-0FF6-4DAC-B0DE-4BEC99863D49}" destId="{C3FD3C2E-DBC2-4741-BD90-D1F16FC90C6B}" srcOrd="4" destOrd="0" presId="urn:microsoft.com/office/officeart/2005/8/layout/orgChart1"/>
    <dgm:cxn modelId="{A5B3806E-A261-4A02-A0FD-30D944D8FA24}" type="presParOf" srcId="{FA8452EE-0FF6-4DAC-B0DE-4BEC99863D49}" destId="{3215C768-C724-4D67-8D1A-A377F505D70C}" srcOrd="5" destOrd="0" presId="urn:microsoft.com/office/officeart/2005/8/layout/orgChart1"/>
    <dgm:cxn modelId="{980A5BC5-3B93-428A-AFCF-9D333843AB71}" type="presParOf" srcId="{3215C768-C724-4D67-8D1A-A377F505D70C}" destId="{1D71B851-4D91-49F8-B532-CC17208EB8FF}" srcOrd="0" destOrd="0" presId="urn:microsoft.com/office/officeart/2005/8/layout/orgChart1"/>
    <dgm:cxn modelId="{8B4FE8C0-7688-4129-9680-AD590F94C7D5}" type="presParOf" srcId="{1D71B851-4D91-49F8-B532-CC17208EB8FF}" destId="{E85124A6-5F13-4D53-AFFF-FAB76A1144DC}" srcOrd="0" destOrd="0" presId="urn:microsoft.com/office/officeart/2005/8/layout/orgChart1"/>
    <dgm:cxn modelId="{7CA1A201-6785-4871-B19B-449666A3FA4D}" type="presParOf" srcId="{1D71B851-4D91-49F8-B532-CC17208EB8FF}" destId="{EE319979-4A87-4B18-B13D-EFCFEC91EEF0}" srcOrd="1" destOrd="0" presId="urn:microsoft.com/office/officeart/2005/8/layout/orgChart1"/>
    <dgm:cxn modelId="{1176DB15-76B7-4E54-BEE8-E25ACB214F28}" type="presParOf" srcId="{3215C768-C724-4D67-8D1A-A377F505D70C}" destId="{FB7F6942-6019-4600-B808-82144BCD505A}" srcOrd="1" destOrd="0" presId="urn:microsoft.com/office/officeart/2005/8/layout/orgChart1"/>
    <dgm:cxn modelId="{03B4D7DA-1F25-4FFB-ABC6-FDB5FF93C0A0}" type="presParOf" srcId="{3215C768-C724-4D67-8D1A-A377F505D70C}" destId="{00EDCE18-B11B-40C8-BA84-302D19A61B58}" srcOrd="2" destOrd="0" presId="urn:microsoft.com/office/officeart/2005/8/layout/orgChart1"/>
    <dgm:cxn modelId="{C3350DC1-CAD1-4995-8B8B-E00406D0E86C}" type="presParOf" srcId="{FA8452EE-0FF6-4DAC-B0DE-4BEC99863D49}" destId="{DEB2190E-07D3-4957-9988-030861091BA8}" srcOrd="6" destOrd="0" presId="urn:microsoft.com/office/officeart/2005/8/layout/orgChart1"/>
    <dgm:cxn modelId="{F07C0E6E-F893-4263-821D-3B2C7DC7D833}" type="presParOf" srcId="{FA8452EE-0FF6-4DAC-B0DE-4BEC99863D49}" destId="{C8BF96C8-ECC8-4C1E-B80D-52426D72A28A}" srcOrd="7" destOrd="0" presId="urn:microsoft.com/office/officeart/2005/8/layout/orgChart1"/>
    <dgm:cxn modelId="{B7DD48FB-6591-44A4-9DA9-E864AB90F96C}" type="presParOf" srcId="{C8BF96C8-ECC8-4C1E-B80D-52426D72A28A}" destId="{7D377ACA-CCD2-4AD1-B23D-517A4CBEA120}" srcOrd="0" destOrd="0" presId="urn:microsoft.com/office/officeart/2005/8/layout/orgChart1"/>
    <dgm:cxn modelId="{7251209E-DCE6-4984-8DFF-18A41A60ABC0}" type="presParOf" srcId="{7D377ACA-CCD2-4AD1-B23D-517A4CBEA120}" destId="{C896C048-9D75-4239-9FAB-DC20064F3B27}" srcOrd="0" destOrd="0" presId="urn:microsoft.com/office/officeart/2005/8/layout/orgChart1"/>
    <dgm:cxn modelId="{1FB067AC-5A1A-4E13-B79E-D119F0DCFE7F}" type="presParOf" srcId="{7D377ACA-CCD2-4AD1-B23D-517A4CBEA120}" destId="{A2B9FD51-A81B-40CB-9807-46B7E62D82B8}" srcOrd="1" destOrd="0" presId="urn:microsoft.com/office/officeart/2005/8/layout/orgChart1"/>
    <dgm:cxn modelId="{860C9F1A-B314-42FA-883A-A9183965A437}" type="presParOf" srcId="{C8BF96C8-ECC8-4C1E-B80D-52426D72A28A}" destId="{69CD578A-9895-4068-9F26-BB966F5DFB15}" srcOrd="1" destOrd="0" presId="urn:microsoft.com/office/officeart/2005/8/layout/orgChart1"/>
    <dgm:cxn modelId="{DA13DB96-AEF2-419A-B0A2-B0BFF3D82164}" type="presParOf" srcId="{C8BF96C8-ECC8-4C1E-B80D-52426D72A28A}" destId="{99DEDFA5-EDA2-4235-8B01-C0DFC0BE0023}" srcOrd="2" destOrd="0" presId="urn:microsoft.com/office/officeart/2005/8/layout/orgChart1"/>
    <dgm:cxn modelId="{74B77201-2D04-4F62-891B-F12DBB902D1C}" type="presParOf" srcId="{FA8452EE-0FF6-4DAC-B0DE-4BEC99863D49}" destId="{0433DD6A-566D-4967-9590-2BB6DEAB0DBB}" srcOrd="8" destOrd="0" presId="urn:microsoft.com/office/officeart/2005/8/layout/orgChart1"/>
    <dgm:cxn modelId="{5893160D-825E-4287-8313-723E23D1AC35}" type="presParOf" srcId="{FA8452EE-0FF6-4DAC-B0DE-4BEC99863D49}" destId="{55F7EB44-2DD5-4A89-A769-1CE50F6B6C91}" srcOrd="9" destOrd="0" presId="urn:microsoft.com/office/officeart/2005/8/layout/orgChart1"/>
    <dgm:cxn modelId="{EF8BF9B3-BDE5-4E6A-BACE-8F8D2071086A}" type="presParOf" srcId="{55F7EB44-2DD5-4A89-A769-1CE50F6B6C91}" destId="{B51A6004-236F-4E8A-8595-4C66D19378E2}" srcOrd="0" destOrd="0" presId="urn:microsoft.com/office/officeart/2005/8/layout/orgChart1"/>
    <dgm:cxn modelId="{E20227FC-C6AD-44C2-AECE-54C62957F1A5}" type="presParOf" srcId="{B51A6004-236F-4E8A-8595-4C66D19378E2}" destId="{C97F4051-2785-4891-B18E-1F0534E3F24A}" srcOrd="0" destOrd="0" presId="urn:microsoft.com/office/officeart/2005/8/layout/orgChart1"/>
    <dgm:cxn modelId="{7540BBF4-C798-4569-8D14-278A158EAECE}" type="presParOf" srcId="{B51A6004-236F-4E8A-8595-4C66D19378E2}" destId="{4300EC26-F9C6-47C8-BD5B-04BA915E1736}" srcOrd="1" destOrd="0" presId="urn:microsoft.com/office/officeart/2005/8/layout/orgChart1"/>
    <dgm:cxn modelId="{38A0BB4C-8B38-42AE-895B-9F87E3B002EC}" type="presParOf" srcId="{55F7EB44-2DD5-4A89-A769-1CE50F6B6C91}" destId="{A5E88F51-B92D-44DB-8147-5D65B5D20B16}" srcOrd="1" destOrd="0" presId="urn:microsoft.com/office/officeart/2005/8/layout/orgChart1"/>
    <dgm:cxn modelId="{0DCA4DF4-C57D-4B6E-82D0-5735036DCA40}" type="presParOf" srcId="{55F7EB44-2DD5-4A89-A769-1CE50F6B6C91}" destId="{19766982-4C73-4FBE-B537-F31D0B2332CF}" srcOrd="2" destOrd="0" presId="urn:microsoft.com/office/officeart/2005/8/layout/orgChart1"/>
    <dgm:cxn modelId="{C6A4304D-FE0D-4357-94E0-6227C1056524}" type="presParOf" srcId="{FA8452EE-0FF6-4DAC-B0DE-4BEC99863D49}" destId="{C0DA3428-931C-46E6-A92E-7B0EC9CA67F6}" srcOrd="10" destOrd="0" presId="urn:microsoft.com/office/officeart/2005/8/layout/orgChart1"/>
    <dgm:cxn modelId="{351A464E-FD62-4F85-9190-4E9FCCF95E31}" type="presParOf" srcId="{FA8452EE-0FF6-4DAC-B0DE-4BEC99863D49}" destId="{94C4F30D-4237-472D-BE29-95966CA58676}" srcOrd="11" destOrd="0" presId="urn:microsoft.com/office/officeart/2005/8/layout/orgChart1"/>
    <dgm:cxn modelId="{E6A8992E-4B19-41BE-AAE0-F8381F60F37A}" type="presParOf" srcId="{94C4F30D-4237-472D-BE29-95966CA58676}" destId="{929D5090-85A1-406D-BA8C-5A94001A4C17}" srcOrd="0" destOrd="0" presId="urn:microsoft.com/office/officeart/2005/8/layout/orgChart1"/>
    <dgm:cxn modelId="{4D8F4CD4-486F-4026-B30A-21B20F839BDA}" type="presParOf" srcId="{929D5090-85A1-406D-BA8C-5A94001A4C17}" destId="{60CF91F0-1A94-4211-A0E7-6DAC5AE99D00}" srcOrd="0" destOrd="0" presId="urn:microsoft.com/office/officeart/2005/8/layout/orgChart1"/>
    <dgm:cxn modelId="{7DAD9DB1-70E4-478E-BDB0-5BB1B001C6BA}" type="presParOf" srcId="{929D5090-85A1-406D-BA8C-5A94001A4C17}" destId="{490DF359-689A-47CE-B11D-A82F828FC3F7}" srcOrd="1" destOrd="0" presId="urn:microsoft.com/office/officeart/2005/8/layout/orgChart1"/>
    <dgm:cxn modelId="{2380897C-7C18-4AC5-A820-605D3C192252}" type="presParOf" srcId="{94C4F30D-4237-472D-BE29-95966CA58676}" destId="{0689AD52-7268-4A7D-BCDA-431AC50800C3}" srcOrd="1" destOrd="0" presId="urn:microsoft.com/office/officeart/2005/8/layout/orgChart1"/>
    <dgm:cxn modelId="{AAE67679-70E7-49EB-B312-37430FC35029}" type="presParOf" srcId="{94C4F30D-4237-472D-BE29-95966CA58676}" destId="{2967193B-2D12-4793-804A-CB096F3EB53B}" srcOrd="2" destOrd="0" presId="urn:microsoft.com/office/officeart/2005/8/layout/orgChart1"/>
    <dgm:cxn modelId="{38495FC3-4BD7-4925-85CD-5A29C6085765}" type="presParOf" srcId="{FA8452EE-0FF6-4DAC-B0DE-4BEC99863D49}" destId="{6E5AC5C7-F679-442E-9A04-0292BF1E54EC}" srcOrd="12" destOrd="0" presId="urn:microsoft.com/office/officeart/2005/8/layout/orgChart1"/>
    <dgm:cxn modelId="{DBC149D6-9861-4F89-9D71-1889B72B5818}" type="presParOf" srcId="{FA8452EE-0FF6-4DAC-B0DE-4BEC99863D49}" destId="{A211B8A0-71A6-44AB-91CE-E6647AB5083F}" srcOrd="13" destOrd="0" presId="urn:microsoft.com/office/officeart/2005/8/layout/orgChart1"/>
    <dgm:cxn modelId="{E1365ADF-8EBE-44DA-B89F-55CA1B84349D}" type="presParOf" srcId="{A211B8A0-71A6-44AB-91CE-E6647AB5083F}" destId="{FFE7955D-7094-46A2-A32D-11BF006C51F8}" srcOrd="0" destOrd="0" presId="urn:microsoft.com/office/officeart/2005/8/layout/orgChart1"/>
    <dgm:cxn modelId="{928679C0-8FAF-4708-BA6B-F2CA4DFE794D}" type="presParOf" srcId="{FFE7955D-7094-46A2-A32D-11BF006C51F8}" destId="{56313772-CA22-4799-8C45-7876EB4B1A40}" srcOrd="0" destOrd="0" presId="urn:microsoft.com/office/officeart/2005/8/layout/orgChart1"/>
    <dgm:cxn modelId="{67703415-D589-4D71-B1FF-9EF395643928}" type="presParOf" srcId="{FFE7955D-7094-46A2-A32D-11BF006C51F8}" destId="{4B1E2F9F-178F-4A6C-A125-F67ECF4B7264}" srcOrd="1" destOrd="0" presId="urn:microsoft.com/office/officeart/2005/8/layout/orgChart1"/>
    <dgm:cxn modelId="{3198129D-7B7C-4404-819C-F35E08BCDC1E}" type="presParOf" srcId="{A211B8A0-71A6-44AB-91CE-E6647AB5083F}" destId="{92AF1872-C49E-4556-A3E1-5609CA655A18}" srcOrd="1" destOrd="0" presId="urn:microsoft.com/office/officeart/2005/8/layout/orgChart1"/>
    <dgm:cxn modelId="{5F627C04-7B11-4F04-9ACA-755132BDC19F}" type="presParOf" srcId="{A211B8A0-71A6-44AB-91CE-E6647AB5083F}" destId="{C0170AF8-EC88-4624-AF5A-9F392963F4D7}" srcOrd="2" destOrd="0" presId="urn:microsoft.com/office/officeart/2005/8/layout/orgChart1"/>
    <dgm:cxn modelId="{AEACBDB1-43E4-4F62-AA8A-C999FF94339E}" type="presParOf" srcId="{FA8452EE-0FF6-4DAC-B0DE-4BEC99863D49}" destId="{9F3FBA8E-8973-43B7-B00D-DF0EA84DFAD5}" srcOrd="14" destOrd="0" presId="urn:microsoft.com/office/officeart/2005/8/layout/orgChart1"/>
    <dgm:cxn modelId="{ED314031-D013-491A-B581-340A990E42A1}" type="presParOf" srcId="{FA8452EE-0FF6-4DAC-B0DE-4BEC99863D49}" destId="{F751C017-9DC3-40B5-8C98-632D26692280}" srcOrd="15" destOrd="0" presId="urn:microsoft.com/office/officeart/2005/8/layout/orgChart1"/>
    <dgm:cxn modelId="{DE68EBCE-CFC5-40F9-8B6E-1DCEA4A6F64E}" type="presParOf" srcId="{F751C017-9DC3-40B5-8C98-632D26692280}" destId="{38F5382B-8537-4775-ADE0-B551A1499B72}" srcOrd="0" destOrd="0" presId="urn:microsoft.com/office/officeart/2005/8/layout/orgChart1"/>
    <dgm:cxn modelId="{8B8D7FBC-870C-4836-A955-6A9A91F0F39C}" type="presParOf" srcId="{38F5382B-8537-4775-ADE0-B551A1499B72}" destId="{C9BA2124-9DFD-4258-9804-3CBEC0B8DC31}" srcOrd="0" destOrd="0" presId="urn:microsoft.com/office/officeart/2005/8/layout/orgChart1"/>
    <dgm:cxn modelId="{B41CC74B-5CDD-4EB1-8C40-745243F314AA}" type="presParOf" srcId="{38F5382B-8537-4775-ADE0-B551A1499B72}" destId="{889C7B31-FA9A-42E9-9F9E-0F9BDCBCABC3}" srcOrd="1" destOrd="0" presId="urn:microsoft.com/office/officeart/2005/8/layout/orgChart1"/>
    <dgm:cxn modelId="{75FA9E55-A717-4360-93F9-55499F518C24}" type="presParOf" srcId="{F751C017-9DC3-40B5-8C98-632D26692280}" destId="{9B8A1780-6583-43AE-96F2-9780D76BD3B5}" srcOrd="1" destOrd="0" presId="urn:microsoft.com/office/officeart/2005/8/layout/orgChart1"/>
    <dgm:cxn modelId="{40FF0119-4925-41CA-906B-B0C669D91D8D}" type="presParOf" srcId="{F751C017-9DC3-40B5-8C98-632D26692280}" destId="{32131129-3B38-48E0-8130-ECAF194D0104}" srcOrd="2" destOrd="0" presId="urn:microsoft.com/office/officeart/2005/8/layout/orgChart1"/>
    <dgm:cxn modelId="{E86B6FE0-3FB0-4884-81D0-B28C9B115E7A}" type="presParOf" srcId="{F0F4A43F-1FCA-421C-BE4E-82B9516BC6D7}" destId="{5AB9092A-CA2C-41A2-ACEA-702D58C325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7BCC4-B774-4225-A304-FC3B78B6C352}">
      <dsp:nvSpPr>
        <dsp:cNvPr id="0" name=""/>
        <dsp:cNvSpPr/>
      </dsp:nvSpPr>
      <dsp:spPr>
        <a:xfrm>
          <a:off x="1429305" y="2596144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ESTRUCTURA DE DATOS</a:t>
          </a:r>
        </a:p>
      </dsp:txBody>
      <dsp:txXfrm>
        <a:off x="1446346" y="2613185"/>
        <a:ext cx="1129558" cy="547738"/>
      </dsp:txXfrm>
    </dsp:sp>
    <dsp:sp modelId="{B254E405-525C-48A3-9BE0-4F629B4C76DF}">
      <dsp:nvSpPr>
        <dsp:cNvPr id="0" name=""/>
        <dsp:cNvSpPr/>
      </dsp:nvSpPr>
      <dsp:spPr>
        <a:xfrm rot="17179538">
          <a:off x="1997743" y="2083692"/>
          <a:ext cx="165586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655861" y="8813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2784277" y="2051109"/>
        <a:ext cx="82793" cy="82793"/>
      </dsp:txXfrm>
    </dsp:sp>
    <dsp:sp modelId="{D0F6C874-7B16-48A0-B0E6-6AE78CEE0797}">
      <dsp:nvSpPr>
        <dsp:cNvPr id="0" name=""/>
        <dsp:cNvSpPr/>
      </dsp:nvSpPr>
      <dsp:spPr>
        <a:xfrm>
          <a:off x="3058401" y="1007048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Estáticas</a:t>
          </a:r>
        </a:p>
      </dsp:txBody>
      <dsp:txXfrm>
        <a:off x="3075442" y="1024089"/>
        <a:ext cx="1129558" cy="547738"/>
      </dsp:txXfrm>
    </dsp:sp>
    <dsp:sp modelId="{6830455E-63E3-4CBF-AEBB-D29AB937BE06}">
      <dsp:nvSpPr>
        <dsp:cNvPr id="0" name=""/>
        <dsp:cNvSpPr/>
      </dsp:nvSpPr>
      <dsp:spPr>
        <a:xfrm>
          <a:off x="4222042" y="1289144"/>
          <a:ext cx="46545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65456" y="881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4443133" y="1286321"/>
        <a:ext cx="23272" cy="23272"/>
      </dsp:txXfrm>
    </dsp:sp>
    <dsp:sp modelId="{9586798A-1EAC-40DE-A8C1-170DCDCDCA04}">
      <dsp:nvSpPr>
        <dsp:cNvPr id="0" name=""/>
        <dsp:cNvSpPr/>
      </dsp:nvSpPr>
      <dsp:spPr>
        <a:xfrm>
          <a:off x="4687498" y="1007048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Arreglos</a:t>
          </a:r>
        </a:p>
      </dsp:txBody>
      <dsp:txXfrm>
        <a:off x="4704539" y="1024089"/>
        <a:ext cx="1129558" cy="547738"/>
      </dsp:txXfrm>
    </dsp:sp>
    <dsp:sp modelId="{A465EB34-4DEE-4324-AB9C-FF0B4A59EA94}">
      <dsp:nvSpPr>
        <dsp:cNvPr id="0" name=""/>
        <dsp:cNvSpPr/>
      </dsp:nvSpPr>
      <dsp:spPr>
        <a:xfrm rot="17692822">
          <a:off x="5530707" y="787324"/>
          <a:ext cx="1106319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06319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56208" y="768480"/>
        <a:ext cx="55315" cy="55315"/>
      </dsp:txXfrm>
    </dsp:sp>
    <dsp:sp modelId="{DF147094-508B-44A3-91DF-E39B977AF02B}">
      <dsp:nvSpPr>
        <dsp:cNvPr id="0" name=""/>
        <dsp:cNvSpPr/>
      </dsp:nvSpPr>
      <dsp:spPr>
        <a:xfrm>
          <a:off x="6316594" y="3408"/>
          <a:ext cx="1495754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Unidimensionales</a:t>
          </a:r>
        </a:p>
      </dsp:txBody>
      <dsp:txXfrm>
        <a:off x="6333635" y="20449"/>
        <a:ext cx="1461672" cy="547738"/>
      </dsp:txXfrm>
    </dsp:sp>
    <dsp:sp modelId="{29083C0F-EC22-430E-B831-E328A1CDA6C6}">
      <dsp:nvSpPr>
        <dsp:cNvPr id="0" name=""/>
        <dsp:cNvSpPr/>
      </dsp:nvSpPr>
      <dsp:spPr>
        <a:xfrm rot="19457599">
          <a:off x="5797261" y="1121871"/>
          <a:ext cx="5732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73210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9536" y="1116354"/>
        <a:ext cx="28660" cy="28660"/>
      </dsp:txXfrm>
    </dsp:sp>
    <dsp:sp modelId="{9A225A03-8CA6-4102-AE77-22A5D6E46CDE}">
      <dsp:nvSpPr>
        <dsp:cNvPr id="0" name=""/>
        <dsp:cNvSpPr/>
      </dsp:nvSpPr>
      <dsp:spPr>
        <a:xfrm>
          <a:off x="6316594" y="672501"/>
          <a:ext cx="1472761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Bidimensionales</a:t>
          </a:r>
        </a:p>
      </dsp:txBody>
      <dsp:txXfrm>
        <a:off x="6333635" y="689542"/>
        <a:ext cx="1438679" cy="547738"/>
      </dsp:txXfrm>
    </dsp:sp>
    <dsp:sp modelId="{84D034A1-44E1-45C2-8D26-79589162B7E1}">
      <dsp:nvSpPr>
        <dsp:cNvPr id="0" name=""/>
        <dsp:cNvSpPr/>
      </dsp:nvSpPr>
      <dsp:spPr>
        <a:xfrm rot="2142401">
          <a:off x="5797261" y="1456417"/>
          <a:ext cx="5732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73210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9536" y="1450901"/>
        <a:ext cx="28660" cy="28660"/>
      </dsp:txXfrm>
    </dsp:sp>
    <dsp:sp modelId="{4D36EB84-780F-4B57-BD72-64A03F46F16F}">
      <dsp:nvSpPr>
        <dsp:cNvPr id="0" name=""/>
        <dsp:cNvSpPr/>
      </dsp:nvSpPr>
      <dsp:spPr>
        <a:xfrm>
          <a:off x="6316594" y="1341594"/>
          <a:ext cx="1460252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Tridimensionales</a:t>
          </a:r>
        </a:p>
      </dsp:txBody>
      <dsp:txXfrm>
        <a:off x="6333635" y="1358635"/>
        <a:ext cx="1426170" cy="547738"/>
      </dsp:txXfrm>
    </dsp:sp>
    <dsp:sp modelId="{C4ECF201-30F8-462A-A824-AB063E008C62}">
      <dsp:nvSpPr>
        <dsp:cNvPr id="0" name=""/>
        <dsp:cNvSpPr/>
      </dsp:nvSpPr>
      <dsp:spPr>
        <a:xfrm rot="3907178">
          <a:off x="5530707" y="1790964"/>
          <a:ext cx="1106319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06319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56208" y="1772119"/>
        <a:ext cx="55315" cy="55315"/>
      </dsp:txXfrm>
    </dsp:sp>
    <dsp:sp modelId="{208DCDA8-5AF3-4848-9311-73099C985DC2}">
      <dsp:nvSpPr>
        <dsp:cNvPr id="0" name=""/>
        <dsp:cNvSpPr/>
      </dsp:nvSpPr>
      <dsp:spPr>
        <a:xfrm>
          <a:off x="6316594" y="2010687"/>
          <a:ext cx="1477997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Multidimensionales</a:t>
          </a:r>
        </a:p>
      </dsp:txBody>
      <dsp:txXfrm>
        <a:off x="6333635" y="2027728"/>
        <a:ext cx="1443915" cy="547738"/>
      </dsp:txXfrm>
    </dsp:sp>
    <dsp:sp modelId="{55DF850C-8965-4148-BC3C-F0370A78FBF4}">
      <dsp:nvSpPr>
        <dsp:cNvPr id="0" name=""/>
        <dsp:cNvSpPr/>
      </dsp:nvSpPr>
      <dsp:spPr>
        <a:xfrm rot="4420462">
          <a:off x="1997743" y="3672789"/>
          <a:ext cx="165586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655861" y="8813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2784277" y="3640205"/>
        <a:ext cx="82793" cy="82793"/>
      </dsp:txXfrm>
    </dsp:sp>
    <dsp:sp modelId="{2A18D1FA-E57C-45C7-B80B-18202D9B7D24}">
      <dsp:nvSpPr>
        <dsp:cNvPr id="0" name=""/>
        <dsp:cNvSpPr/>
      </dsp:nvSpPr>
      <dsp:spPr>
        <a:xfrm>
          <a:off x="3058401" y="4185240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Dinámicas</a:t>
          </a:r>
        </a:p>
      </dsp:txBody>
      <dsp:txXfrm>
        <a:off x="3075442" y="4202281"/>
        <a:ext cx="1129558" cy="547738"/>
      </dsp:txXfrm>
    </dsp:sp>
    <dsp:sp modelId="{64C01829-F196-42E2-AA76-F192C4BA1B25}">
      <dsp:nvSpPr>
        <dsp:cNvPr id="0" name=""/>
        <dsp:cNvSpPr/>
      </dsp:nvSpPr>
      <dsp:spPr>
        <a:xfrm rot="17945813">
          <a:off x="3976189" y="4049153"/>
          <a:ext cx="95716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57161" y="881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4430841" y="4034038"/>
        <a:ext cx="47858" cy="47858"/>
      </dsp:txXfrm>
    </dsp:sp>
    <dsp:sp modelId="{153C3A90-2075-4DEB-B402-8E7491F542A0}">
      <dsp:nvSpPr>
        <dsp:cNvPr id="0" name=""/>
        <dsp:cNvSpPr/>
      </dsp:nvSpPr>
      <dsp:spPr>
        <a:xfrm>
          <a:off x="4687498" y="3348874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Lineales</a:t>
          </a:r>
        </a:p>
      </dsp:txBody>
      <dsp:txXfrm>
        <a:off x="4704539" y="3365915"/>
        <a:ext cx="1129558" cy="547738"/>
      </dsp:txXfrm>
    </dsp:sp>
    <dsp:sp modelId="{9964E126-1184-4794-8383-875B42BC36C5}">
      <dsp:nvSpPr>
        <dsp:cNvPr id="0" name=""/>
        <dsp:cNvSpPr/>
      </dsp:nvSpPr>
      <dsp:spPr>
        <a:xfrm rot="18289469">
          <a:off x="5676332" y="3296424"/>
          <a:ext cx="81506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815067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3489" y="3284860"/>
        <a:ext cx="40753" cy="40753"/>
      </dsp:txXfrm>
    </dsp:sp>
    <dsp:sp modelId="{16370FEE-4D4C-4AA8-B77F-527C68AC71DC}">
      <dsp:nvSpPr>
        <dsp:cNvPr id="0" name=""/>
        <dsp:cNvSpPr/>
      </dsp:nvSpPr>
      <dsp:spPr>
        <a:xfrm>
          <a:off x="6316594" y="2679780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Pilas</a:t>
          </a:r>
        </a:p>
      </dsp:txBody>
      <dsp:txXfrm>
        <a:off x="6333635" y="2696821"/>
        <a:ext cx="1129558" cy="547738"/>
      </dsp:txXfrm>
    </dsp:sp>
    <dsp:sp modelId="{7F0E19E5-8E33-40DD-888E-DD612DBF8D60}">
      <dsp:nvSpPr>
        <dsp:cNvPr id="0" name=""/>
        <dsp:cNvSpPr/>
      </dsp:nvSpPr>
      <dsp:spPr>
        <a:xfrm>
          <a:off x="5851138" y="3630970"/>
          <a:ext cx="46545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65456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72230" y="3628147"/>
        <a:ext cx="23272" cy="23272"/>
      </dsp:txXfrm>
    </dsp:sp>
    <dsp:sp modelId="{2D608A2F-7669-49AD-B6D8-2DFA4038C5CC}">
      <dsp:nvSpPr>
        <dsp:cNvPr id="0" name=""/>
        <dsp:cNvSpPr/>
      </dsp:nvSpPr>
      <dsp:spPr>
        <a:xfrm>
          <a:off x="6316594" y="3348874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Colas</a:t>
          </a:r>
        </a:p>
      </dsp:txBody>
      <dsp:txXfrm>
        <a:off x="6333635" y="3365915"/>
        <a:ext cx="1129558" cy="547738"/>
      </dsp:txXfrm>
    </dsp:sp>
    <dsp:sp modelId="{8F456A73-BA6B-48BF-B56F-072BBC84E1E2}">
      <dsp:nvSpPr>
        <dsp:cNvPr id="0" name=""/>
        <dsp:cNvSpPr/>
      </dsp:nvSpPr>
      <dsp:spPr>
        <a:xfrm rot="3310531">
          <a:off x="5676332" y="3965517"/>
          <a:ext cx="81506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815067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3489" y="3953954"/>
        <a:ext cx="40753" cy="40753"/>
      </dsp:txXfrm>
    </dsp:sp>
    <dsp:sp modelId="{805ABAD9-AE0F-4619-ADE1-EC0F94D3B9EA}">
      <dsp:nvSpPr>
        <dsp:cNvPr id="0" name=""/>
        <dsp:cNvSpPr/>
      </dsp:nvSpPr>
      <dsp:spPr>
        <a:xfrm>
          <a:off x="6316594" y="4017967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Listas</a:t>
          </a:r>
        </a:p>
      </dsp:txBody>
      <dsp:txXfrm>
        <a:off x="6333635" y="4035008"/>
        <a:ext cx="1129558" cy="547738"/>
      </dsp:txXfrm>
    </dsp:sp>
    <dsp:sp modelId="{5CE5930B-F3D9-4756-9820-704F5782E355}">
      <dsp:nvSpPr>
        <dsp:cNvPr id="0" name=""/>
        <dsp:cNvSpPr/>
      </dsp:nvSpPr>
      <dsp:spPr>
        <a:xfrm rot="3654187">
          <a:off x="3976189" y="4885520"/>
          <a:ext cx="95716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57161" y="881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4430841" y="4870404"/>
        <a:ext cx="47858" cy="47858"/>
      </dsp:txXfrm>
    </dsp:sp>
    <dsp:sp modelId="{1626FE61-5CBE-40D1-9679-39CE84C0E473}">
      <dsp:nvSpPr>
        <dsp:cNvPr id="0" name=""/>
        <dsp:cNvSpPr/>
      </dsp:nvSpPr>
      <dsp:spPr>
        <a:xfrm>
          <a:off x="4687498" y="5021607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No Lineales</a:t>
          </a:r>
        </a:p>
      </dsp:txBody>
      <dsp:txXfrm>
        <a:off x="4704539" y="5038648"/>
        <a:ext cx="1129558" cy="547738"/>
      </dsp:txXfrm>
    </dsp:sp>
    <dsp:sp modelId="{64B07CCD-1CCB-4C4B-B43B-F5C266D983F6}">
      <dsp:nvSpPr>
        <dsp:cNvPr id="0" name=""/>
        <dsp:cNvSpPr/>
      </dsp:nvSpPr>
      <dsp:spPr>
        <a:xfrm rot="19457599">
          <a:off x="5797261" y="5136430"/>
          <a:ext cx="5732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73210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9536" y="5130913"/>
        <a:ext cx="28660" cy="28660"/>
      </dsp:txXfrm>
    </dsp:sp>
    <dsp:sp modelId="{100BF266-55CD-4992-8EF2-BAF8BB0A5B67}">
      <dsp:nvSpPr>
        <dsp:cNvPr id="0" name=""/>
        <dsp:cNvSpPr/>
      </dsp:nvSpPr>
      <dsp:spPr>
        <a:xfrm>
          <a:off x="6316594" y="4687060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Árboles</a:t>
          </a:r>
        </a:p>
      </dsp:txBody>
      <dsp:txXfrm>
        <a:off x="6333635" y="4704101"/>
        <a:ext cx="1129558" cy="547738"/>
      </dsp:txXfrm>
    </dsp:sp>
    <dsp:sp modelId="{29B47ABB-3F3C-4BB2-91AB-F883ED39404F}">
      <dsp:nvSpPr>
        <dsp:cNvPr id="0" name=""/>
        <dsp:cNvSpPr/>
      </dsp:nvSpPr>
      <dsp:spPr>
        <a:xfrm rot="2142401">
          <a:off x="5797261" y="5470976"/>
          <a:ext cx="5732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73210" y="881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/>
        </a:p>
      </dsp:txBody>
      <dsp:txXfrm>
        <a:off x="6069536" y="5465460"/>
        <a:ext cx="28660" cy="28660"/>
      </dsp:txXfrm>
    </dsp:sp>
    <dsp:sp modelId="{27F3ACBC-6BC8-41AA-A7A6-4673A348FEE0}">
      <dsp:nvSpPr>
        <dsp:cNvPr id="0" name=""/>
        <dsp:cNvSpPr/>
      </dsp:nvSpPr>
      <dsp:spPr>
        <a:xfrm>
          <a:off x="6316594" y="5356153"/>
          <a:ext cx="1163640" cy="58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Grafos</a:t>
          </a:r>
        </a:p>
      </dsp:txBody>
      <dsp:txXfrm>
        <a:off x="6333635" y="5373194"/>
        <a:ext cx="1129558" cy="547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FBA8E-8973-43B7-B00D-DF0EA84DFAD5}">
      <dsp:nvSpPr>
        <dsp:cNvPr id="0" name=""/>
        <dsp:cNvSpPr/>
      </dsp:nvSpPr>
      <dsp:spPr>
        <a:xfrm>
          <a:off x="5575273" y="5955239"/>
          <a:ext cx="3356835" cy="137204"/>
        </a:xfrm>
        <a:custGeom>
          <a:avLst/>
          <a:gdLst/>
          <a:ahLst/>
          <a:cxnLst/>
          <a:rect l="0" t="0" r="0" b="0"/>
          <a:pathLst>
            <a:path>
              <a:moveTo>
                <a:pt x="0" y="137204"/>
              </a:moveTo>
              <a:lnTo>
                <a:pt x="3356835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AC5C7-F679-442E-9A04-0292BF1E54EC}">
      <dsp:nvSpPr>
        <dsp:cNvPr id="0" name=""/>
        <dsp:cNvSpPr/>
      </dsp:nvSpPr>
      <dsp:spPr>
        <a:xfrm>
          <a:off x="5575273" y="5023266"/>
          <a:ext cx="3341970" cy="1069176"/>
        </a:xfrm>
        <a:custGeom>
          <a:avLst/>
          <a:gdLst/>
          <a:ahLst/>
          <a:cxnLst/>
          <a:rect l="0" t="0" r="0" b="0"/>
          <a:pathLst>
            <a:path>
              <a:moveTo>
                <a:pt x="0" y="1069176"/>
              </a:moveTo>
              <a:lnTo>
                <a:pt x="334197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A3428-931C-46E6-A92E-7B0EC9CA67F6}">
      <dsp:nvSpPr>
        <dsp:cNvPr id="0" name=""/>
        <dsp:cNvSpPr/>
      </dsp:nvSpPr>
      <dsp:spPr>
        <a:xfrm>
          <a:off x="5575273" y="3931045"/>
          <a:ext cx="3334275" cy="2161397"/>
        </a:xfrm>
        <a:custGeom>
          <a:avLst/>
          <a:gdLst/>
          <a:ahLst/>
          <a:cxnLst/>
          <a:rect l="0" t="0" r="0" b="0"/>
          <a:pathLst>
            <a:path>
              <a:moveTo>
                <a:pt x="0" y="2161397"/>
              </a:moveTo>
              <a:lnTo>
                <a:pt x="3334275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3DD6A-566D-4967-9590-2BB6DEAB0DBB}">
      <dsp:nvSpPr>
        <dsp:cNvPr id="0" name=""/>
        <dsp:cNvSpPr/>
      </dsp:nvSpPr>
      <dsp:spPr>
        <a:xfrm>
          <a:off x="5575273" y="3073756"/>
          <a:ext cx="3367570" cy="3018687"/>
        </a:xfrm>
        <a:custGeom>
          <a:avLst/>
          <a:gdLst/>
          <a:ahLst/>
          <a:cxnLst/>
          <a:rect l="0" t="0" r="0" b="0"/>
          <a:pathLst>
            <a:path>
              <a:moveTo>
                <a:pt x="0" y="3018687"/>
              </a:moveTo>
              <a:lnTo>
                <a:pt x="336757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2190E-07D3-4957-9988-030861091BA8}">
      <dsp:nvSpPr>
        <dsp:cNvPr id="0" name=""/>
        <dsp:cNvSpPr/>
      </dsp:nvSpPr>
      <dsp:spPr>
        <a:xfrm>
          <a:off x="2304051" y="5763134"/>
          <a:ext cx="3271222" cy="329309"/>
        </a:xfrm>
        <a:custGeom>
          <a:avLst/>
          <a:gdLst/>
          <a:ahLst/>
          <a:cxnLst/>
          <a:rect l="0" t="0" r="0" b="0"/>
          <a:pathLst>
            <a:path>
              <a:moveTo>
                <a:pt x="3271222" y="329309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C2E-DBC2-4741-BD90-D1F16FC90C6B}">
      <dsp:nvSpPr>
        <dsp:cNvPr id="0" name=""/>
        <dsp:cNvSpPr/>
      </dsp:nvSpPr>
      <dsp:spPr>
        <a:xfrm>
          <a:off x="2248962" y="4787534"/>
          <a:ext cx="3326311" cy="1304909"/>
        </a:xfrm>
        <a:custGeom>
          <a:avLst/>
          <a:gdLst/>
          <a:ahLst/>
          <a:cxnLst/>
          <a:rect l="0" t="0" r="0" b="0"/>
          <a:pathLst>
            <a:path>
              <a:moveTo>
                <a:pt x="3326311" y="1304909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DDD50-F0AF-4EC2-AAE6-C2B0C6E49EA4}">
      <dsp:nvSpPr>
        <dsp:cNvPr id="0" name=""/>
        <dsp:cNvSpPr/>
      </dsp:nvSpPr>
      <dsp:spPr>
        <a:xfrm>
          <a:off x="2305867" y="3931045"/>
          <a:ext cx="3269406" cy="2161397"/>
        </a:xfrm>
        <a:custGeom>
          <a:avLst/>
          <a:gdLst/>
          <a:ahLst/>
          <a:cxnLst/>
          <a:rect l="0" t="0" r="0" b="0"/>
          <a:pathLst>
            <a:path>
              <a:moveTo>
                <a:pt x="3269406" y="2161397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6FE12-B2F7-4923-A3C6-FDD0CB73C5E0}">
      <dsp:nvSpPr>
        <dsp:cNvPr id="0" name=""/>
        <dsp:cNvSpPr/>
      </dsp:nvSpPr>
      <dsp:spPr>
        <a:xfrm>
          <a:off x="2313669" y="2979304"/>
          <a:ext cx="3261603" cy="3113139"/>
        </a:xfrm>
        <a:custGeom>
          <a:avLst/>
          <a:gdLst/>
          <a:ahLst/>
          <a:cxnLst/>
          <a:rect l="0" t="0" r="0" b="0"/>
          <a:pathLst>
            <a:path>
              <a:moveTo>
                <a:pt x="3261603" y="3113139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B37C0-12FA-4A31-9F1E-8FCE2B91A4BB}">
      <dsp:nvSpPr>
        <dsp:cNvPr id="0" name=""/>
        <dsp:cNvSpPr/>
      </dsp:nvSpPr>
      <dsp:spPr>
        <a:xfrm>
          <a:off x="4902636" y="5419806"/>
          <a:ext cx="1345274" cy="672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PILA</a:t>
          </a:r>
        </a:p>
      </dsp:txBody>
      <dsp:txXfrm>
        <a:off x="4902636" y="5419806"/>
        <a:ext cx="1345274" cy="672637"/>
      </dsp:txXfrm>
    </dsp:sp>
    <dsp:sp modelId="{11AED25C-95E1-4404-B545-9A5D12913978}">
      <dsp:nvSpPr>
        <dsp:cNvPr id="0" name=""/>
        <dsp:cNvSpPr/>
      </dsp:nvSpPr>
      <dsp:spPr>
        <a:xfrm>
          <a:off x="1641032" y="2979304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Stack</a:t>
          </a:r>
          <a:r>
            <a:rPr lang="es-ES" sz="1400" b="1" kern="1200" dirty="0"/>
            <a:t>()</a:t>
          </a:r>
        </a:p>
      </dsp:txBody>
      <dsp:txXfrm>
        <a:off x="1641032" y="2979304"/>
        <a:ext cx="1345274" cy="672637"/>
      </dsp:txXfrm>
    </dsp:sp>
    <dsp:sp modelId="{98C898B1-EDBA-4DB1-962C-E07DAA617E7C}">
      <dsp:nvSpPr>
        <dsp:cNvPr id="0" name=""/>
        <dsp:cNvSpPr/>
      </dsp:nvSpPr>
      <dsp:spPr>
        <a:xfrm>
          <a:off x="1633230" y="3931045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esVacia</a:t>
          </a:r>
          <a:r>
            <a:rPr lang="es-ES" sz="1400" b="1" kern="1200" dirty="0"/>
            <a:t>()</a:t>
          </a:r>
        </a:p>
      </dsp:txBody>
      <dsp:txXfrm>
        <a:off x="1633230" y="3931045"/>
        <a:ext cx="1345274" cy="672637"/>
      </dsp:txXfrm>
    </dsp:sp>
    <dsp:sp modelId="{E85124A6-5F13-4D53-AFFF-FAB76A1144DC}">
      <dsp:nvSpPr>
        <dsp:cNvPr id="0" name=""/>
        <dsp:cNvSpPr/>
      </dsp:nvSpPr>
      <dsp:spPr>
        <a:xfrm>
          <a:off x="1576325" y="4787534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esLlena</a:t>
          </a:r>
          <a:r>
            <a:rPr lang="es-ES" sz="1400" b="1" kern="1200" dirty="0"/>
            <a:t>()</a:t>
          </a:r>
        </a:p>
      </dsp:txBody>
      <dsp:txXfrm>
        <a:off x="1576325" y="4787534"/>
        <a:ext cx="1345274" cy="672637"/>
      </dsp:txXfrm>
    </dsp:sp>
    <dsp:sp modelId="{C896C048-9D75-4239-9FAB-DC20064F3B27}">
      <dsp:nvSpPr>
        <dsp:cNvPr id="0" name=""/>
        <dsp:cNvSpPr/>
      </dsp:nvSpPr>
      <dsp:spPr>
        <a:xfrm>
          <a:off x="1631413" y="5763134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nroElementos</a:t>
          </a:r>
          <a:r>
            <a:rPr lang="es-ES" sz="1400" b="1" kern="1200" dirty="0"/>
            <a:t>()</a:t>
          </a:r>
        </a:p>
      </dsp:txBody>
      <dsp:txXfrm>
        <a:off x="1631413" y="5763134"/>
        <a:ext cx="1345274" cy="672637"/>
      </dsp:txXfrm>
    </dsp:sp>
    <dsp:sp modelId="{C97F4051-2785-4891-B18E-1F0534E3F24A}">
      <dsp:nvSpPr>
        <dsp:cNvPr id="0" name=""/>
        <dsp:cNvSpPr/>
      </dsp:nvSpPr>
      <dsp:spPr>
        <a:xfrm>
          <a:off x="8270206" y="3073756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adicionar()</a:t>
          </a:r>
        </a:p>
      </dsp:txBody>
      <dsp:txXfrm>
        <a:off x="8270206" y="3073756"/>
        <a:ext cx="1345274" cy="672637"/>
      </dsp:txXfrm>
    </dsp:sp>
    <dsp:sp modelId="{60CF91F0-1A94-4211-A0E7-6DAC5AE99D00}">
      <dsp:nvSpPr>
        <dsp:cNvPr id="0" name=""/>
        <dsp:cNvSpPr/>
      </dsp:nvSpPr>
      <dsp:spPr>
        <a:xfrm>
          <a:off x="8236911" y="3931045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eliminar()</a:t>
          </a:r>
        </a:p>
      </dsp:txBody>
      <dsp:txXfrm>
        <a:off x="8236911" y="3931045"/>
        <a:ext cx="1345274" cy="672637"/>
      </dsp:txXfrm>
    </dsp:sp>
    <dsp:sp modelId="{56313772-CA22-4799-8C45-7876EB4B1A40}">
      <dsp:nvSpPr>
        <dsp:cNvPr id="0" name=""/>
        <dsp:cNvSpPr/>
      </dsp:nvSpPr>
      <dsp:spPr>
        <a:xfrm>
          <a:off x="8244606" y="5023266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mostrar()</a:t>
          </a:r>
        </a:p>
      </dsp:txBody>
      <dsp:txXfrm>
        <a:off x="8244606" y="5023266"/>
        <a:ext cx="1345274" cy="672637"/>
      </dsp:txXfrm>
    </dsp:sp>
    <dsp:sp modelId="{C9BA2124-9DFD-4258-9804-3CBEC0B8DC31}">
      <dsp:nvSpPr>
        <dsp:cNvPr id="0" name=""/>
        <dsp:cNvSpPr/>
      </dsp:nvSpPr>
      <dsp:spPr>
        <a:xfrm>
          <a:off x="8259471" y="5955239"/>
          <a:ext cx="1345274" cy="672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vaciar()</a:t>
          </a:r>
        </a:p>
      </dsp:txBody>
      <dsp:txXfrm>
        <a:off x="8259471" y="5955239"/>
        <a:ext cx="1345274" cy="67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1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436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1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735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78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60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10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3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026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4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975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20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57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906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677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8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40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BBD03F-F740-4E4D-A43A-5B8255F9089C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DEF028-3916-4C71-9258-776669648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19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64FAAE8-7718-E4C0-C28B-614C1948854A}"/>
              </a:ext>
            </a:extLst>
          </p:cNvPr>
          <p:cNvSpPr/>
          <p:nvPr/>
        </p:nvSpPr>
        <p:spPr>
          <a:xfrm>
            <a:off x="2829721" y="80301"/>
            <a:ext cx="6532558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UNIVERSIDAD PRIVADA “FRANZ TAMAYO”</a:t>
            </a:r>
          </a:p>
          <a:p>
            <a:pPr algn="ctr"/>
            <a:r>
              <a:rPr lang="es-E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FACULTAD DE INGENIERÍA</a:t>
            </a:r>
          </a:p>
          <a:p>
            <a:pPr algn="ctr"/>
            <a:r>
              <a:rPr lang="es-E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CARRERA DE INGENIERÍA DE SISTEMAS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BBBB68-B397-4F61-CED5-818F0729CDB3}"/>
              </a:ext>
            </a:extLst>
          </p:cNvPr>
          <p:cNvSpPr/>
          <p:nvPr/>
        </p:nvSpPr>
        <p:spPr>
          <a:xfrm>
            <a:off x="3385165" y="1697828"/>
            <a:ext cx="54216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DEFENSA HITO 3</a:t>
            </a:r>
          </a:p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TAREA FINAL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7AF1B1-A7C0-10BD-D563-24758021C5C8}"/>
              </a:ext>
            </a:extLst>
          </p:cNvPr>
          <p:cNvSpPr txBox="1"/>
          <p:nvPr/>
        </p:nvSpPr>
        <p:spPr>
          <a:xfrm>
            <a:off x="-224197" y="3643090"/>
            <a:ext cx="610783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Estudiante: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 Emanuel Quispe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Asignatura: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ESTRUCTURA DE DATOS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Carrera: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INGENIERÍA DE SISTEMAS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Paralelo: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EDD (1)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Docente: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Lic. William Barra Paredes</a:t>
            </a:r>
          </a:p>
        </p:txBody>
      </p:sp>
      <p:pic>
        <p:nvPicPr>
          <p:cNvPr id="7" name="Imagen 6" descr="D:\PROYECTO_DE_GRADO\LOGO UNIFRANZ.jpg">
            <a:extLst>
              <a:ext uri="{FF2B5EF4-FFF2-40B4-BE49-F238E27FC236}">
                <a16:creationId xmlns:a16="http://schemas.microsoft.com/office/drawing/2014/main" id="{BB585C1A-827D-AC97-0ACC-5B6C7A0521DA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31" t="5575" r="4383" b="3297"/>
          <a:stretch/>
        </p:blipFill>
        <p:spPr bwMode="auto">
          <a:xfrm>
            <a:off x="8677760" y="3823186"/>
            <a:ext cx="3427958" cy="29430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8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1382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9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son los métodos estáticos en JAVA?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235474" y="2230646"/>
            <a:ext cx="3984595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Lora" panose="020B0604020202020204" pitchFamily="2" charset="0"/>
              </a:rPr>
              <a:t>Un método estático es un método que tiene sentido invocarla sin crear previamente </a:t>
            </a:r>
            <a:r>
              <a:rPr lang="es-ES" sz="2000" b="1" i="0" dirty="0" err="1">
                <a:effectLst/>
                <a:latin typeface="Lora" panose="020B0604020202020204" pitchFamily="2" charset="0"/>
              </a:rPr>
              <a:t>ningun</a:t>
            </a:r>
            <a:r>
              <a:rPr lang="es-ES" sz="2000" b="1" i="0" dirty="0">
                <a:effectLst/>
                <a:latin typeface="Lora" panose="020B0604020202020204" pitchFamily="2" charset="0"/>
              </a:rPr>
              <a:t> objeto .</a:t>
            </a:r>
            <a:endParaRPr lang="es-ES" sz="2000" b="1" dirty="0"/>
          </a:p>
        </p:txBody>
      </p:sp>
      <p:pic>
        <p:nvPicPr>
          <p:cNvPr id="6146" name="Picture 2" descr="Método estático de Java, variable y bloque con un ejemplo - Guru99">
            <a:extLst>
              <a:ext uri="{FF2B5EF4-FFF2-40B4-BE49-F238E27FC236}">
                <a16:creationId xmlns:a16="http://schemas.microsoft.com/office/drawing/2014/main" id="{65F91E6E-6442-57F9-63E7-86FD20CE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33" y="1660122"/>
            <a:ext cx="5882241" cy="31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59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8573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10. ¿A través de un gráfico, muestre los métodos mínimos que debería de tener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2DA486F-22EE-01A0-5105-1D8A14BE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55061"/>
              </p:ext>
            </p:extLst>
          </p:nvPr>
        </p:nvGraphicFramePr>
        <p:xfrm>
          <a:off x="266331" y="-1157962"/>
          <a:ext cx="12740445" cy="852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51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5560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11. Crear las clases necesarias para la PILA DE CLIENTES.</a:t>
            </a:r>
          </a:p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12.Determinar cuántos CLIENTES son mayores de 20 años.</a:t>
            </a:r>
          </a:p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13.Mover el k-</a:t>
            </a:r>
            <a:r>
              <a:rPr lang="es-ES" sz="3000" b="1" dirty="0" err="1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ésimo</a:t>
            </a: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 elemento al final de la pila.</a:t>
            </a:r>
          </a:p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14.Cambiar la dirección de algunos CLIENTES de la PILA.</a:t>
            </a:r>
          </a:p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15.Mover ÍTEMS de la PILA.</a:t>
            </a:r>
          </a:p>
        </p:txBody>
      </p:sp>
    </p:spTree>
    <p:extLst>
      <p:ext uri="{BB962C8B-B14F-4D97-AF65-F5344CB8AC3E}">
        <p14:creationId xmlns:p14="http://schemas.microsoft.com/office/powerpoint/2010/main" val="3142036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C8B6E2-C89C-CE85-9F18-99187A639EF5}"/>
              </a:ext>
            </a:extLst>
          </p:cNvPr>
          <p:cNvSpPr/>
          <p:nvPr/>
        </p:nvSpPr>
        <p:spPr>
          <a:xfrm>
            <a:off x="1694795" y="1830993"/>
            <a:ext cx="8802410" cy="24006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Up">
              <a:avLst/>
            </a:prstTxWarp>
            <a:spAutoFit/>
          </a:bodyPr>
          <a:lstStyle/>
          <a:p>
            <a:pPr algn="ctr"/>
            <a:r>
              <a:rPr lang="es-ES" sz="15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0384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1. ¿A que se refiere cuando se habla de ESTRUCTURA DE DATOS?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951389" y="2132992"/>
            <a:ext cx="4756952" cy="2804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Se refiere a una forma de organizar datos, de tal manera que nos permite realizar unas operaciones con ellas de manera eficiente y en definitiva diseñar la solución correcta para un determinado problema.</a:t>
            </a:r>
            <a:endParaRPr lang="es-ES" sz="2000" b="1" dirty="0"/>
          </a:p>
        </p:txBody>
      </p:sp>
      <p:pic>
        <p:nvPicPr>
          <p:cNvPr id="1026" name="Picture 2" descr="Estructuras de Datos. Primera parte — Arrays, Linked lists… | by Marcela  Sena | TechWo | Medium">
            <a:extLst>
              <a:ext uri="{FF2B5EF4-FFF2-40B4-BE49-F238E27FC236}">
                <a16:creationId xmlns:a16="http://schemas.microsoft.com/office/drawing/2014/main" id="{BEF57FD0-4451-8A40-BD0D-252E91C8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95" y="1537952"/>
            <a:ext cx="5807969" cy="3994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4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422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2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¿Cuáles son los TIPOS DE ESTRUCTURA QUE EXISTE?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52554CB-F965-C591-B265-6F7AB0B6F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698768"/>
              </p:ext>
            </p:extLst>
          </p:nvPr>
        </p:nvGraphicFramePr>
        <p:xfrm>
          <a:off x="3027285" y="841158"/>
          <a:ext cx="9241655" cy="594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Icono Regedit en Windows 8 Metro Icons">
            <a:extLst>
              <a:ext uri="{FF2B5EF4-FFF2-40B4-BE49-F238E27FC236}">
                <a16:creationId xmlns:a16="http://schemas.microsoft.com/office/drawing/2014/main" id="{66FEFA31-648D-0AAC-E4B3-9605E7F8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2" y="2121485"/>
            <a:ext cx="3462569" cy="3462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3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0" y="230819"/>
            <a:ext cx="9605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3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¿Apoyándose en el link adjunto, explique, por qué son útiles las estructuras de datos?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844856" y="1742058"/>
            <a:ext cx="4756952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estructuras de datos son útiles porque nos permiten tener una batería de herramientas para solucionar ciertos tipos de problemas.</a:t>
            </a: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Además, nos permiten hacer un software más eficiente optimizando recursos, algo muy útil para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para los entornos que trabajan con Big Data.</a:t>
            </a:r>
          </a:p>
        </p:txBody>
      </p:sp>
      <p:pic>
        <p:nvPicPr>
          <p:cNvPr id="12290" name="Picture 2" descr="IoT (Internet de las cosas) – Actus Today">
            <a:extLst>
              <a:ext uri="{FF2B5EF4-FFF2-40B4-BE49-F238E27FC236}">
                <a16:creationId xmlns:a16="http://schemas.microsoft.com/office/drawing/2014/main" id="{57CF68B6-C2E0-2482-4FFC-0095E7E73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79" y="1699485"/>
            <a:ext cx="4118312" cy="40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sí el Big Data puede ayudar a hacer crecer tu empresa">
            <a:extLst>
              <a:ext uri="{FF2B5EF4-FFF2-40B4-BE49-F238E27FC236}">
                <a16:creationId xmlns:a16="http://schemas.microsoft.com/office/drawing/2014/main" id="{BFB4EA93-A67D-4424-4BA6-BFC718CC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7" y="2302551"/>
            <a:ext cx="8104780" cy="573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7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4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es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655825" y="1795507"/>
            <a:ext cx="4756952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 una e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 lineal de datos en la que se puede agregar o quitar elementos únicamente por uno de sus extremos, que se conoce como tope o cima. 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La característica más importante de la pila es:</a:t>
            </a:r>
            <a:endParaRPr lang="es-E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"Ultimo en entrar, primero en salir"</a:t>
            </a:r>
          </a:p>
        </p:txBody>
      </p:sp>
      <p:pic>
        <p:nvPicPr>
          <p:cNvPr id="2" name="Picture 2" descr="Creación de una pila (Stack) en C utilizando arreglos">
            <a:extLst>
              <a:ext uri="{FF2B5EF4-FFF2-40B4-BE49-F238E27FC236}">
                <a16:creationId xmlns:a16="http://schemas.microsoft.com/office/drawing/2014/main" id="{BC9E9F7A-D4C7-AD41-6518-06F38B4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629DD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39" y="970200"/>
            <a:ext cx="3813281" cy="488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5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es </a:t>
            </a:r>
            <a:r>
              <a:rPr lang="es-ES" sz="3000" b="1" i="0" u="none" strike="noStrike" baseline="0" dirty="0" err="1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STACK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 en JAVA, una </a:t>
            </a:r>
            <a:r>
              <a:rPr lang="es-ES" sz="3000" b="1" i="0" u="none" strike="noStrike" baseline="0" dirty="0" err="1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STACK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 será lo mismo que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942511" y="2088604"/>
            <a:ext cx="4561644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es una estructura o conjunto de nodos en la cual puede insertarse o eliminarse sólo por uno de los extremos, que es la cabeza.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949F79-FF53-673F-10B4-3B46DCD17A80}"/>
              </a:ext>
            </a:extLst>
          </p:cNvPr>
          <p:cNvSpPr/>
          <p:nvPr/>
        </p:nvSpPr>
        <p:spPr>
          <a:xfrm>
            <a:off x="-510250" y="5151136"/>
            <a:ext cx="96471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PILA = </a:t>
            </a:r>
            <a:r>
              <a:rPr lang="es-E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STACK</a:t>
            </a:r>
            <a:r>
              <a:rPr lang="es-E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(Pila en Inglés)</a:t>
            </a:r>
            <a:endParaRPr lang="es-E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2" descr="Pila (informática) - Wikipedia, la enciclopedia libre">
            <a:extLst>
              <a:ext uri="{FF2B5EF4-FFF2-40B4-BE49-F238E27FC236}">
                <a16:creationId xmlns:a16="http://schemas.microsoft.com/office/drawing/2014/main" id="{26AC0EE6-DDAB-7D7E-F913-05C78A46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01" y="1454722"/>
            <a:ext cx="6131357" cy="44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32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6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es TOPE en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2022786" y="2604047"/>
            <a:ext cx="2974087" cy="141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Es la parte superior de la pila también llamado parte superior o top.</a:t>
            </a:r>
            <a:endParaRPr lang="es-ES" sz="2000" b="1" dirty="0"/>
          </a:p>
        </p:txBody>
      </p:sp>
      <p:pic>
        <p:nvPicPr>
          <p:cNvPr id="9218" name="Picture 2" descr="ESTRUCTURA DE DATOS: PILAS">
            <a:extLst>
              <a:ext uri="{FF2B5EF4-FFF2-40B4-BE49-F238E27FC236}">
                <a16:creationId xmlns:a16="http://schemas.microsoft.com/office/drawing/2014/main" id="{A781F5AC-43C1-A3C1-5DF5-9F42633C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71" y="1201320"/>
            <a:ext cx="4012000" cy="487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36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7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es MAX en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339048" y="2612386"/>
            <a:ext cx="4756952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Es la máxima capacidad de elementos en una pila.</a:t>
            </a:r>
            <a:endParaRPr lang="es-ES" sz="2000" b="1" dirty="0"/>
          </a:p>
        </p:txBody>
      </p:sp>
      <p:pic>
        <p:nvPicPr>
          <p:cNvPr id="8194" name="Picture 2" descr="Pila (Stack) - Oscar Blancarte - Software Architecture">
            <a:extLst>
              <a:ext uri="{FF2B5EF4-FFF2-40B4-BE49-F238E27FC236}">
                <a16:creationId xmlns:a16="http://schemas.microsoft.com/office/drawing/2014/main" id="{D87EF82B-E325-0369-2420-8593FC9D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56292"/>
            <a:ext cx="4568393" cy="5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A8827CD-FADB-897B-B1D9-1A3391C2F23C}"/>
              </a:ext>
            </a:extLst>
          </p:cNvPr>
          <p:cNvSpPr/>
          <p:nvPr/>
        </p:nvSpPr>
        <p:spPr>
          <a:xfrm>
            <a:off x="5235149" y="2383605"/>
            <a:ext cx="18934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352074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8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¿A que se refiere los métodos </a:t>
            </a:r>
            <a:r>
              <a:rPr lang="es-ES" sz="3000" b="1" i="0" u="none" strike="noStrike" baseline="0" dirty="0" err="1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esVacia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() y </a:t>
            </a:r>
            <a:r>
              <a:rPr lang="es-ES" sz="3000" b="1" i="0" u="none" strike="noStrike" baseline="0" dirty="0" err="1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esLLena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() en una PILA?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040166" y="2106358"/>
            <a:ext cx="4126638" cy="372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dirty="0" err="1">
                <a:effectLst/>
                <a:latin typeface="Arial" panose="020B0604020202020204" pitchFamily="34" charset="0"/>
              </a:rPr>
              <a:t>esVacia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():Se refiere a la función booleana que indica si la pila esta vacía o no. </a:t>
            </a:r>
          </a:p>
          <a:p>
            <a:pPr>
              <a:lnSpc>
                <a:spcPct val="150000"/>
              </a:lnSpc>
            </a:pPr>
            <a:endParaRPr lang="es-ES" sz="2000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dirty="0" err="1">
                <a:latin typeface="Arial" panose="020B0604020202020204" pitchFamily="34" charset="0"/>
              </a:rPr>
              <a:t>esLlena</a:t>
            </a:r>
            <a:r>
              <a:rPr lang="es-ES" sz="2000" b="1" dirty="0">
                <a:latin typeface="Arial" panose="020B0604020202020204" pitchFamily="34" charset="0"/>
              </a:rPr>
              <a:t>(): 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Se refiere a la función booleana que indica si la pila esta llena o no.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29802D-DE86-19B0-D8D8-86514FDA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87" y="1310596"/>
            <a:ext cx="3792071" cy="53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0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702</TotalTime>
  <Words>525</Words>
  <Application>Microsoft Office PowerPoint</Application>
  <PresentationFormat>Panorámica</PresentationFormat>
  <Paragraphs>65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</vt:lpstr>
      <vt:lpstr>Arial Black</vt:lpstr>
      <vt:lpstr>Calibri</vt:lpstr>
      <vt:lpstr>Calibri-Bold</vt:lpstr>
      <vt:lpstr>Century Gothic</vt:lpstr>
      <vt:lpstr>Lora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Quispe</dc:creator>
  <cp:lastModifiedBy>Victor Quispe</cp:lastModifiedBy>
  <cp:revision>4</cp:revision>
  <dcterms:created xsi:type="dcterms:W3CDTF">2022-09-12T06:13:46Z</dcterms:created>
  <dcterms:modified xsi:type="dcterms:W3CDTF">2022-10-24T03:59:12Z</dcterms:modified>
</cp:coreProperties>
</file>