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Net Sales Performance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scatterChart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GM% 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NP% button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waterfallChart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lineClusteredColumnComboChart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tableEx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donutChart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lineStackedColumnComboChart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ribbonChart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3066733-5da1-4de1-85f2-9c47ed29627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db7a80ea8e5344ac" /><Relationship Type="http://schemas.openxmlformats.org/officeDocument/2006/relationships/slideLayout" Target="/ppt/slideLayouts/slideLayout8.xml" Id="R0b13830affba4c2a" /><Relationship Type="http://schemas.openxmlformats.org/officeDocument/2006/relationships/hyperlink" Target="https://app.powerbi.com/groups/me/reports/93066733-5da1-4de1-85f2-9c47ed296273/?pbi_source=PowerPoint" TargetMode="External" Id="RelId0" /><Relationship Type="http://schemas.openxmlformats.org/officeDocument/2006/relationships/image" Target="/ppt/media/image4.png" Id="imgId10869006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6306a1bff592474d" /><Relationship Type="http://schemas.openxmlformats.org/officeDocument/2006/relationships/slideLayout" Target="/ppt/slideLayouts/slideLayout8.xml" Id="R838fb0d1cb6c4cea" /><Relationship Type="http://schemas.openxmlformats.org/officeDocument/2006/relationships/hyperlink" Target="https://app.powerbi.com/groups/me/reports/93066733-5da1-4de1-85f2-9c47ed296273/?pbi_source=PowerPoint" TargetMode="External" Id="RelId1" /><Relationship Type="http://schemas.openxmlformats.org/officeDocument/2006/relationships/image" Target="/ppt/media/image5.png" Id="imgId10869006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71bdb7fe3caf4ae9" /><Relationship Type="http://schemas.openxmlformats.org/officeDocument/2006/relationships/slideLayout" Target="/ppt/slideLayouts/slideLayout8.xml" Id="Ra1978a1cfd894b4d" /><Relationship Type="http://schemas.openxmlformats.org/officeDocument/2006/relationships/hyperlink" Target="https://app.powerbi.com/groups/me/reports/93066733-5da1-4de1-85f2-9c47ed296273/?pbi_source=PowerPoint" TargetMode="External" Id="RelId2" /><Relationship Type="http://schemas.openxmlformats.org/officeDocument/2006/relationships/image" Target="/ppt/media/image6.png" Id="imgId108690068"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562c508f2dc9475d" /><Relationship Type="http://schemas.openxmlformats.org/officeDocument/2006/relationships/slideLayout" Target="/ppt/slideLayouts/slideLayout8.xml" Id="R109a4d0840cf4f00" /><Relationship Type="http://schemas.openxmlformats.org/officeDocument/2006/relationships/hyperlink" Target="https://app.powerbi.com/groups/me/reports/93066733-5da1-4de1-85f2-9c47ed296273/?pbi_source=PowerPoint" TargetMode="External" Id="RelId3" /><Relationship Type="http://schemas.openxmlformats.org/officeDocument/2006/relationships/image" Target="/ppt/media/image7.png" Id="imgId108690069"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4b5224032ffa4404" /><Relationship Type="http://schemas.openxmlformats.org/officeDocument/2006/relationships/slideLayout" Target="/ppt/slideLayouts/slideLayout8.xml" Id="Rcde1950b8b764de6" /><Relationship Type="http://schemas.openxmlformats.org/officeDocument/2006/relationships/hyperlink" Target="https://app.powerbi.com/groups/me/reports/93066733-5da1-4de1-85f2-9c47ed296273/?pbi_source=PowerPoint" TargetMode="External" Id="RelId4" /><Relationship Type="http://schemas.openxmlformats.org/officeDocument/2006/relationships/image" Target="/ppt/media/image8.png" Id="imgId108690070"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26e44cd44a19495e" /><Relationship Type="http://schemas.openxmlformats.org/officeDocument/2006/relationships/slideLayout" Target="/ppt/slideLayouts/slideLayout8.xml" Id="R0a2723e8e416466d" /><Relationship Type="http://schemas.openxmlformats.org/officeDocument/2006/relationships/hyperlink" Target="https://app.powerbi.com/groups/me/reports/93066733-5da1-4de1-85f2-9c47ed296273/?pbi_source=PowerPoint" TargetMode="External" Id="RelId5" /><Relationship Type="http://schemas.openxmlformats.org/officeDocument/2006/relationships/image" Target="/ppt/media/image9.png" Id="imgId108690071"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Business insight 360</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9/25/2025 7:20:58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9/16/2025 7:32:28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image ,image ,image ,image ,image ,image ,image ,image ,textbox ,textbox ,textbox ,textbox ,textbox ,textbox ,textbox ,textbox ,textbox ,textbox ,textbox ,textbox ,textbox ,textbox ,textbox ,shape ,card ,textbox ,textbox ,card ,shape ,shape ,shape ,shape ,shape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0869006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Home Page</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ivotTable ,slicer ,slicer ,slicer ,Net Sales Performance over Time ,pivotTable ,pivotTable ,card ,textbox ,slicer ,slicer ,slicer ,kpi ,textbox ,kpi ,kpi ,textbox ,textbox ,image ,shape ,image ,image ,image ,image ,image ,image ,slicer ,shape ,textbox.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10869006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Finance view</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licer ,slicer ,slicer ,slicer ,slicer ,slicer ,image ,shape ,image ,image ,image ,image ,image ,image ,pivotTable ,scatterChart ,pivotTable ,donutChart ,donutChart ,textbox ,textbox ,textbox ,textbox ,slicer ,slicer ,shape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10869006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Sales view</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extbox ,shape ,scatterChart ,actionButton ,GM% Visual ,NP% button ,textbox ,textbox ,textbox ,textbox ,pivotTable ,waterfallChart ,donutChart ,pivotTable ,image ,image ,image ,image ,image ,image ,shape ,image ,slicer ,slicer ,slicer ,slicer ,slicer ,slicer.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10869006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Marketing view</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tableEx ,slicer ,slicer ,slicer ,textbox ,slicer ,slicer ,slicer ,kpi ,textbox ,kpi ,kpi ,textbox ,textbox ,image ,shape ,image ,image ,image ,image ,image ,image ,lineClusteredColumnComboChart ,pivotTable ,textbox ,textbox ,shape ,textbox.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10869007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Supply Chain View</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tableEx ,slicer ,slicer ,slicer ,textbox ,slicer ,slicer ,slicer ,kpi ,kpi ,textbox ,image ,shape ,image ,image ,image ,image ,image ,image ,pivotTable ,textbox ,slicer ,kpi ,textbox ,kpi ,textbox ,textbox ,donutChart ,textbox ,donutChart ,textbox ,shape ,lineStackedColumnComboChart ,ribbonChart ,pivotTable ,textbox ,textbox ,textbox ,textbox.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10869007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Executive 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