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57" r:id="rId4"/>
    <p:sldId id="279" r:id="rId5"/>
    <p:sldId id="283" r:id="rId6"/>
    <p:sldId id="281" r:id="rId7"/>
    <p:sldId id="280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8" r:id="rId18"/>
    <p:sldId id="299" r:id="rId19"/>
    <p:sldId id="292" r:id="rId20"/>
    <p:sldId id="293" r:id="rId21"/>
    <p:sldId id="294" r:id="rId22"/>
    <p:sldId id="295" r:id="rId23"/>
    <p:sldId id="296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1" y="6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0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4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6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81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9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5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57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8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81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D03C57-88CD-42CF-853A-2F8EA97CFEA7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8244EC-06CF-43F1-8BE8-95BDC3524E5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5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hadoop-install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.wikipedia.org/wiki/Methode_der_kleinsten_Quadr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Installation/MinimalCD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7283421-E333-4AEB-B129-DCFEFBD06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Big Data </a:t>
            </a:r>
            <a:br>
              <a:rPr lang="de-DE" dirty="0"/>
            </a:br>
            <a:r>
              <a:rPr lang="de-DE" dirty="0"/>
              <a:t>(Praxis-Teil)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818DF41-030F-41BE-8AA0-7ECDD7410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HDFS - Benutzung</a:t>
            </a:r>
          </a:p>
        </p:txBody>
      </p:sp>
    </p:spTree>
    <p:extLst>
      <p:ext uri="{BB962C8B-B14F-4D97-AF65-F5344CB8AC3E}">
        <p14:creationId xmlns:p14="http://schemas.microsoft.com/office/powerpoint/2010/main" val="197845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HDFS </a:t>
            </a:r>
            <a:r>
              <a:rPr lang="de-DE" dirty="0" err="1"/>
              <a:t>Operations</a:t>
            </a: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mylogs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Wie kann nun der Inhalt des Ordners </a:t>
            </a:r>
            <a:br>
              <a:rPr lang="de-DE" dirty="0"/>
            </a:br>
            <a:r>
              <a:rPr lang="de-DE" dirty="0"/>
              <a:t>/</a:t>
            </a:r>
            <a:r>
              <a:rPr lang="de-DE" dirty="0" err="1"/>
              <a:t>mydata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angesehen werden?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Variante 2: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Web-UI </a:t>
            </a:r>
            <a:r>
              <a:rPr lang="de-DE" dirty="0">
                <a:sym typeface="Wingdings" panose="05000000000000000000" pitchFamily="2" charset="2"/>
              </a:rPr>
              <a:t> Utilities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Browse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7BE9579-F224-44D5-9988-953CC51E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62" y="3269154"/>
            <a:ext cx="3808050" cy="28454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679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8A569A-5CC7-4DDF-AEBB-F707F453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BB71229-1393-4B9B-ABFD-19344A4D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Hadoop Web – UI (mit </a:t>
            </a:r>
            <a:r>
              <a:rPr lang="de-DE" dirty="0" err="1"/>
              <a:t>default</a:t>
            </a:r>
            <a:r>
              <a:rPr lang="de-DE" dirty="0"/>
              <a:t> Einstellungen)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http://&lt;HADOOPIP&gt;</a:t>
            </a:r>
            <a:r>
              <a:rPr lang="de-D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:9870</a:t>
            </a:r>
          </a:p>
          <a:p>
            <a:endParaRPr lang="de-DE" dirty="0"/>
          </a:p>
          <a:p>
            <a:r>
              <a:rPr lang="de-DE" dirty="0"/>
              <a:t>In unserem Beispiel: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://192.168.178.80</a:t>
            </a:r>
            <a:r>
              <a:rPr lang="de-D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:9870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465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HDFS </a:t>
            </a:r>
            <a:r>
              <a:rPr lang="de-DE" dirty="0" err="1"/>
              <a:t>Operations</a:t>
            </a: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–R /</a:t>
            </a:r>
          </a:p>
          <a:p>
            <a:pPr marL="0" indent="0">
              <a:buNone/>
            </a:pPr>
            <a:r>
              <a:rPr lang="de-DE" dirty="0"/>
              <a:t>Zeigt alle Dateien und Ordner im Root-Verzeichnis REKURSIV an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569875C-41A4-453F-A13A-664A3003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54962"/>
            <a:ext cx="7211569" cy="30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4378"/>
          </a:xfrm>
        </p:spPr>
        <p:txBody>
          <a:bodyPr>
            <a:normAutofit/>
          </a:bodyPr>
          <a:lstStyle/>
          <a:p>
            <a:r>
              <a:rPr lang="de-DE" dirty="0"/>
              <a:t>Daten in den Cluster laden und umgekehrt</a:t>
            </a:r>
            <a:br>
              <a:rPr lang="de-DE" dirty="0"/>
            </a:br>
            <a:r>
              <a:rPr lang="de-DE" dirty="0"/>
              <a:t>Vorbereitungsarbeiten: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Daten suchen und in File-System laden.</a:t>
            </a:r>
            <a:br>
              <a:rPr lang="de-DE" dirty="0"/>
            </a:br>
            <a:r>
              <a:rPr lang="de-DE" dirty="0"/>
              <a:t>Z.B. Covid-19 Infektionsdaten von kaggle.com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pscp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/>
              <a:t>Um Daten vom Host-System auf</a:t>
            </a:r>
            <a:br>
              <a:rPr lang="de-DE" dirty="0"/>
            </a:br>
            <a:r>
              <a:rPr lang="de-DE" dirty="0"/>
              <a:t>VM zu kopieren</a:t>
            </a:r>
            <a:br>
              <a:rPr lang="de-DE" dirty="0"/>
            </a:br>
            <a:r>
              <a:rPr lang="de-DE" dirty="0"/>
              <a:t>z.B. 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/&lt;USER&gt;/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/>
              <a:t>Falls nicht vorhanden: </a:t>
            </a:r>
            <a:br>
              <a:rPr lang="de-DE" dirty="0"/>
            </a:br>
            <a:r>
              <a:rPr lang="de-DE" dirty="0" err="1"/>
              <a:t>Putty</a:t>
            </a:r>
            <a:r>
              <a:rPr lang="de-DE" dirty="0"/>
              <a:t> installieren </a:t>
            </a:r>
            <a:br>
              <a:rPr lang="de-DE" dirty="0"/>
            </a:br>
            <a:r>
              <a:rPr lang="de-DE" dirty="0"/>
              <a:t>(https://www.ssh.com/ssh/putty/download)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86EB858A-018F-48CE-8914-C2E63C54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65" y="1845734"/>
            <a:ext cx="263874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4378"/>
          </a:xfrm>
        </p:spPr>
        <p:txBody>
          <a:bodyPr>
            <a:normAutofit/>
          </a:bodyPr>
          <a:lstStyle/>
          <a:p>
            <a:r>
              <a:rPr lang="de-DE" dirty="0"/>
              <a:t>Daten in den Cluster laden und umgekehrt</a:t>
            </a:r>
          </a:p>
          <a:p>
            <a:r>
              <a:rPr lang="de-DE" dirty="0"/>
              <a:t>Host:</a:t>
            </a:r>
            <a:br>
              <a:rPr lang="de-DE" dirty="0"/>
            </a:br>
            <a:endParaRPr lang="de-DE" dirty="0"/>
          </a:p>
          <a:p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/&lt;USER&gt;/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localsrc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/&lt;USER&gt;/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/covid_us-countries.csv 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/&lt;USER&gt;/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covid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CFBF712A-6904-4609-AEFA-5F73D94F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70810"/>
            <a:ext cx="7583615" cy="645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624D2DB5-B4F2-4C57-8ADB-B785E4E1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" y="5298757"/>
            <a:ext cx="9086615" cy="19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4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B01363-3038-418E-AEA0-A3550270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Hausaufgabe I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6732A5AA-72A3-430D-8960-976A398D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437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Einen beliebigen Datensatz (z.B. </a:t>
            </a:r>
            <a:r>
              <a:rPr lang="de-DE" dirty="0" err="1"/>
              <a:t>Covid</a:t>
            </a:r>
            <a:r>
              <a:rPr lang="de-DE" dirty="0"/>
              <a:t>-Daten von </a:t>
            </a:r>
            <a:r>
              <a:rPr lang="de-DE" dirty="0" err="1"/>
              <a:t>Kaggle</a:t>
            </a:r>
            <a:r>
              <a:rPr lang="de-DE" dirty="0"/>
              <a:t>) in den eigenen Hadoop – Cluster laden und Screenshot von Web-UI (Hadoop) in </a:t>
            </a:r>
            <a:r>
              <a:rPr lang="de-DE" dirty="0" err="1"/>
              <a:t>Moodle</a:t>
            </a:r>
            <a:r>
              <a:rPr lang="de-DE" dirty="0"/>
              <a:t> hochladen.</a:t>
            </a:r>
          </a:p>
          <a:p>
            <a:endParaRPr lang="de-DE" dirty="0"/>
          </a:p>
          <a:p>
            <a:r>
              <a:rPr lang="de-DE" dirty="0"/>
              <a:t>Anleitung für Erstellung Screenshot: </a:t>
            </a:r>
          </a:p>
          <a:p>
            <a:r>
              <a:rPr lang="de-DE" dirty="0"/>
              <a:t>Web-UI aufrufen</a:t>
            </a:r>
          </a:p>
          <a:p>
            <a:r>
              <a:rPr lang="de-DE" dirty="0"/>
              <a:t>Utilities</a:t>
            </a:r>
          </a:p>
          <a:p>
            <a:r>
              <a:rPr lang="de-DE" dirty="0"/>
              <a:t>Browse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System</a:t>
            </a:r>
          </a:p>
          <a:p>
            <a:r>
              <a:rPr lang="de-DE" dirty="0">
                <a:sym typeface="Wingdings" panose="05000000000000000000" pitchFamily="2" charset="2"/>
              </a:rPr>
              <a:t> Datei suchen und anklicken</a:t>
            </a:r>
          </a:p>
          <a:p>
            <a:r>
              <a:rPr lang="de-DE" dirty="0">
                <a:sym typeface="Wingdings" panose="05000000000000000000" pitchFamily="2" charset="2"/>
              </a:rPr>
              <a:t>Head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first</a:t>
            </a:r>
            <a:r>
              <a:rPr lang="de-DE" dirty="0">
                <a:sym typeface="Wingdings" panose="05000000000000000000" pitchFamily="2" charset="2"/>
              </a:rPr>
              <a:t> 32K)</a:t>
            </a:r>
          </a:p>
          <a:p>
            <a:r>
              <a:rPr lang="de-DE" dirty="0">
                <a:sym typeface="Wingdings" panose="05000000000000000000" pitchFamily="2" charset="2"/>
              </a:rPr>
              <a:t> Screenshot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91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3E1D2B-F308-417E-AC07-6BEB5B8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3EA1A16-5A8B-4065-B3E1-17DCCEDF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 überlegen</a:t>
            </a:r>
          </a:p>
          <a:p>
            <a:r>
              <a:rPr lang="de-DE" dirty="0"/>
              <a:t>Z.B. sind ergriffene Maßnahmen gegen Corona nützlich?</a:t>
            </a:r>
          </a:p>
        </p:txBody>
      </p:sp>
    </p:spTree>
    <p:extLst>
      <p:ext uri="{BB962C8B-B14F-4D97-AF65-F5344CB8AC3E}">
        <p14:creationId xmlns:p14="http://schemas.microsoft.com/office/powerpoint/2010/main" val="330591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3E1D2B-F308-417E-AC07-6BEB5B8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3EA1A16-5A8B-4065-B3E1-17DCCEDF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460"/>
          </a:xfrm>
        </p:spPr>
        <p:txBody>
          <a:bodyPr/>
          <a:lstStyle/>
          <a:p>
            <a:r>
              <a:rPr lang="de-DE" dirty="0"/>
              <a:t>Fragestellung bestimmt Methode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62A055E-C0F2-47E7-A318-DD72AC13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398567"/>
            <a:ext cx="4819720" cy="365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8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3E1D2B-F308-417E-AC07-6BEB5B8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3EA1A16-5A8B-4065-B3E1-17DCCEDF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460"/>
          </a:xfrm>
        </p:spPr>
        <p:txBody>
          <a:bodyPr/>
          <a:lstStyle/>
          <a:p>
            <a:r>
              <a:rPr lang="de-DE" dirty="0"/>
              <a:t>Fragestellung bestimmt Methode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62A055E-C0F2-47E7-A318-DD72AC13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" y="35612"/>
            <a:ext cx="9006887" cy="68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7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3E1D2B-F308-417E-AC07-6BEB5B8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3EA1A16-5A8B-4065-B3E1-17DCCEDF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Zeitreihenanalyse</a:t>
            </a:r>
          </a:p>
          <a:p>
            <a:endParaRPr lang="de-DE" dirty="0"/>
          </a:p>
          <a:p>
            <a:r>
              <a:rPr lang="de-DE" dirty="0"/>
              <a:t>Beispiel Excel</a:t>
            </a:r>
          </a:p>
        </p:txBody>
      </p:sp>
    </p:spTree>
    <p:extLst>
      <p:ext uri="{BB962C8B-B14F-4D97-AF65-F5344CB8AC3E}">
        <p14:creationId xmlns:p14="http://schemas.microsoft.com/office/powerpoint/2010/main" val="272765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DE1EF04-4783-4AF9-BA57-C40A1F9B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547561F-BE7B-4BBF-BD64-3042881B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Vorgestelltes nachbauen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Master &amp; Slave aufsetzen 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/>
              <a:t>2 VMs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/>
              <a:t>Weitere Hinweise: </a:t>
            </a:r>
            <a:r>
              <a:rPr lang="de-DE" dirty="0">
                <a:hlinkClick r:id="rId2"/>
              </a:rPr>
              <a:t>https://www.javatpoint.com/hadoop-installation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Dateien hinzufügen und im Web HDFS suchen &amp; finden</a:t>
            </a:r>
          </a:p>
        </p:txBody>
      </p:sp>
    </p:spTree>
    <p:extLst>
      <p:ext uri="{BB962C8B-B14F-4D97-AF65-F5344CB8AC3E}">
        <p14:creationId xmlns:p14="http://schemas.microsoft.com/office/powerpoint/2010/main" val="298811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3E1D2B-F308-417E-AC07-6BEB5B8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Daten-Analyse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xmlns="" id="{12247BEC-E491-4BE9-B786-F02C5342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4378"/>
          </a:xfrm>
        </p:spPr>
        <p:txBody>
          <a:bodyPr>
            <a:normAutofit/>
          </a:bodyPr>
          <a:lstStyle/>
          <a:p>
            <a:r>
              <a:rPr lang="de-DE" dirty="0"/>
              <a:t>Regressionsanalyse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Lineare Regression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Exponentielle Regression</a:t>
            </a:r>
          </a:p>
          <a:p>
            <a:pPr marL="0" indent="0">
              <a:buNone/>
            </a:pPr>
            <a:r>
              <a:rPr lang="de-DE" dirty="0"/>
              <a:t>Basierend auf Methode der kleinsten Quadrate:</a:t>
            </a:r>
          </a:p>
          <a:p>
            <a:pPr marL="0" indent="0">
              <a:buNone/>
            </a:pPr>
            <a:r>
              <a:rPr lang="de-DE" dirty="0"/>
              <a:t>z.B.: </a:t>
            </a:r>
            <a:r>
              <a:rPr lang="de-DE" dirty="0">
                <a:hlinkClick r:id="rId2"/>
              </a:rPr>
              <a:t>https://de.wikipedia.org/wiki/Methode_der_kleinsten_Quadrate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Gesucht: </a:t>
            </a:r>
          </a:p>
          <a:p>
            <a:pPr marL="0" indent="0">
              <a:buNone/>
            </a:pPr>
            <a:r>
              <a:rPr lang="de-DE" dirty="0"/>
              <a:t>Für Beobachtungen </a:t>
            </a:r>
            <a:r>
              <a:rPr lang="de-DE" dirty="0" err="1"/>
              <a:t>x_i</a:t>
            </a:r>
            <a:r>
              <a:rPr lang="de-DE" dirty="0"/>
              <a:t> und </a:t>
            </a:r>
            <a:r>
              <a:rPr lang="de-DE" dirty="0" err="1"/>
              <a:t>y_i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418A7E4-A9B2-4CB4-BDB9-5684B5A6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5057347"/>
            <a:ext cx="5581650" cy="5619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A1267BF9-EA68-4866-8744-689E0BDE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416" y="4151823"/>
            <a:ext cx="13906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3E1D2B-F308-417E-AC07-6BEB5B8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Daten-Analyse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xmlns="" id="{12247BEC-E491-4BE9-B786-F02C5342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4378"/>
          </a:xfrm>
        </p:spPr>
        <p:txBody>
          <a:bodyPr>
            <a:normAutofit/>
          </a:bodyPr>
          <a:lstStyle/>
          <a:p>
            <a:r>
              <a:rPr lang="de-DE" dirty="0"/>
              <a:t>Regressionsanalyse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Lineare Regression</a:t>
            </a:r>
            <a:endParaRPr lang="de-DE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Exponentielle Regression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r>
              <a:rPr lang="de-DE" dirty="0"/>
              <a:t>Exponentialgleichung der Form y=A </a:t>
            </a:r>
            <a:r>
              <a:rPr lang="de-DE" dirty="0" err="1"/>
              <a:t>e^Bx</a:t>
            </a:r>
            <a:r>
              <a:rPr lang="de-DE" dirty="0"/>
              <a:t> annähern.</a:t>
            </a:r>
          </a:p>
          <a:p>
            <a:pPr marL="457200" indent="-457200">
              <a:buAutoNum type="arabicPeriod"/>
            </a:pPr>
            <a:r>
              <a:rPr lang="de-DE" dirty="0"/>
              <a:t>Schritt: Logarithmieren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ln</a:t>
            </a:r>
            <a:r>
              <a:rPr lang="de-DE" dirty="0">
                <a:sym typeface="Wingdings" panose="05000000000000000000" pitchFamily="2" charset="2"/>
              </a:rPr>
              <a:t>(y) = </a:t>
            </a:r>
            <a:r>
              <a:rPr lang="de-DE" dirty="0" err="1">
                <a:sym typeface="Wingdings" panose="05000000000000000000" pitchFamily="2" charset="2"/>
              </a:rPr>
              <a:t>ln</a:t>
            </a:r>
            <a:r>
              <a:rPr lang="de-DE" dirty="0">
                <a:sym typeface="Wingdings" panose="05000000000000000000" pitchFamily="2" charset="2"/>
              </a:rPr>
              <a:t>(A) + </a:t>
            </a:r>
            <a:r>
              <a:rPr lang="de-DE" dirty="0" err="1">
                <a:sym typeface="Wingdings" panose="05000000000000000000" pitchFamily="2" charset="2"/>
              </a:rPr>
              <a:t>Bx</a:t>
            </a:r>
            <a:r>
              <a:rPr lang="de-DE" dirty="0">
                <a:sym typeface="Wingdings" panose="05000000000000000000" pitchFamily="2" charset="2"/>
              </a:rPr>
              <a:t> = c + dx</a:t>
            </a:r>
          </a:p>
          <a:p>
            <a:pPr marL="457200" indent="-4572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Ermitteln von c und d wie bei linearer Regression</a:t>
            </a:r>
          </a:p>
          <a:p>
            <a:pPr marL="457200" indent="-4572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Einsetzen: A = </a:t>
            </a:r>
            <a:r>
              <a:rPr lang="de-DE" dirty="0" err="1">
                <a:sym typeface="Wingdings" panose="05000000000000000000" pitchFamily="2" charset="2"/>
              </a:rPr>
              <a:t>e^c</a:t>
            </a:r>
            <a:r>
              <a:rPr lang="de-DE" dirty="0">
                <a:sym typeface="Wingdings" panose="05000000000000000000" pitchFamily="2" charset="2"/>
              </a:rPr>
              <a:t> und B = 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76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3E1D2B-F308-417E-AC07-6BEB5B8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Daten-Analyse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xmlns="" id="{12247BEC-E491-4BE9-B786-F02C5342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4378"/>
          </a:xfrm>
        </p:spPr>
        <p:txBody>
          <a:bodyPr>
            <a:normAutofit/>
          </a:bodyPr>
          <a:lstStyle/>
          <a:p>
            <a:r>
              <a:rPr lang="de-DE" dirty="0"/>
              <a:t>Fehleranalyse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RMSE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MAPE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3B32126A-61DB-43E4-853D-69186E71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91" y="2571750"/>
            <a:ext cx="2200275" cy="8572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E5B01DC6-8ED9-4F37-A0DC-EDA896589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91" y="4258056"/>
            <a:ext cx="16668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6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3E1D2B-F308-417E-AC07-6BEB5B8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Daten-Analyse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3EA1A16-5A8B-4065-B3E1-17DCCEDF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Zeitreihenanalyse</a:t>
            </a:r>
          </a:p>
          <a:p>
            <a:endParaRPr lang="de-DE" dirty="0"/>
          </a:p>
          <a:p>
            <a:r>
              <a:rPr lang="de-DE" dirty="0"/>
              <a:t>Beispiel Excel </a:t>
            </a:r>
            <a:r>
              <a:rPr lang="de-DE" dirty="0">
                <a:sym typeface="Wingdings" panose="05000000000000000000" pitchFamily="2" charset="2"/>
              </a:rPr>
              <a:t> </a:t>
            </a:r>
          </a:p>
          <a:p>
            <a:r>
              <a:rPr lang="de-DE" dirty="0">
                <a:sym typeface="Wingdings" panose="05000000000000000000" pitchFamily="2" charset="2"/>
              </a:rPr>
              <a:t>1. Grundsätzliches Vorgehen</a:t>
            </a:r>
          </a:p>
          <a:p>
            <a:r>
              <a:rPr lang="de-DE" dirty="0">
                <a:sym typeface="Wingdings" panose="05000000000000000000" pitchFamily="2" charset="2"/>
              </a:rPr>
              <a:t>2. „Realtime“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70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B01363-3038-418E-AEA0-A3550270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Hausaufgabe II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6732A5AA-72A3-430D-8960-976A398D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4378"/>
          </a:xfrm>
        </p:spPr>
        <p:txBody>
          <a:bodyPr>
            <a:normAutofit/>
          </a:bodyPr>
          <a:lstStyle/>
          <a:p>
            <a:r>
              <a:rPr lang="de-DE" dirty="0"/>
              <a:t>Einen beliebigen Datensatz einer Zeitreihe (nicht Corona-Daten!) in Excel importieren und mittels RMSE oder MAPE feststellen, ob den Daten ein lineares Modell oder ein exponentielles Modell </a:t>
            </a:r>
            <a:r>
              <a:rPr lang="de-DE" dirty="0" err="1"/>
              <a:t>zugrundeliegt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32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Aufsetzen HDFS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  <a:p>
            <a:pPr indent="-270000">
              <a:buFont typeface="Wingdings" panose="05000000000000000000" pitchFamily="2" charset="2"/>
              <a:buChar char="Ø"/>
            </a:pPr>
            <a:r>
              <a:rPr lang="de-DE" dirty="0" err="1"/>
              <a:t>Virtualbox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https://www.virtualbox.org/</a:t>
            </a:r>
            <a:r>
              <a:rPr lang="de-DE" dirty="0"/>
              <a:t>)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Ubuntu </a:t>
            </a:r>
            <a:r>
              <a:rPr lang="de-DE" dirty="0" err="1"/>
              <a:t>Install</a:t>
            </a:r>
            <a:r>
              <a:rPr lang="de-DE" dirty="0"/>
              <a:t> ISO (z.B. von </a:t>
            </a:r>
            <a:r>
              <a:rPr lang="de-DE" dirty="0">
                <a:hlinkClick r:id="rId3"/>
              </a:rPr>
              <a:t>https://help.ubuntu.com/community/Installation/MinimalCD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Ubuntu 18.04 „</a:t>
            </a:r>
            <a:r>
              <a:rPr lang="de-DE" dirty="0" err="1"/>
              <a:t>Bionic</a:t>
            </a:r>
            <a:r>
              <a:rPr lang="de-DE" dirty="0"/>
              <a:t> Beaver“ 64 Bit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Internetverbindung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1. Teil (Letzter Termin) durchgeführt</a:t>
            </a:r>
          </a:p>
        </p:txBody>
      </p:sp>
    </p:spTree>
    <p:extLst>
      <p:ext uri="{BB962C8B-B14F-4D97-AF65-F5344CB8AC3E}">
        <p14:creationId xmlns:p14="http://schemas.microsoft.com/office/powerpoint/2010/main" val="334746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HDFS </a:t>
            </a:r>
            <a:r>
              <a:rPr lang="de-DE" dirty="0" err="1"/>
              <a:t>Operations</a:t>
            </a: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Navigiere zu </a:t>
            </a:r>
            <a:br>
              <a:rPr lang="de-DE" dirty="0"/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$HADOOP_HOME/bin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Befehle ausführen mit: </a:t>
            </a:r>
            <a:br>
              <a:rPr lang="de-DE" dirty="0"/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-- </a:t>
            </a:r>
            <a:r>
              <a:rPr lang="de-DE" dirty="0"/>
              <a:t>Angelehnt an typische Linux-CMDs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2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HDFS </a:t>
            </a:r>
            <a:r>
              <a:rPr lang="de-DE" dirty="0" err="1"/>
              <a:t>Operations</a:t>
            </a: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Navigiere zu </a:t>
            </a:r>
            <a:br>
              <a:rPr lang="de-DE" dirty="0"/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$HADOOP_HOME/bin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Befehle ausführen mit: </a:t>
            </a:r>
            <a:br>
              <a:rPr lang="de-DE" dirty="0"/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Z.B.: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/>
              <a:t>Z.B.: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B39CF26-D00A-44B5-B4C1-89ED33EE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6" y="4228051"/>
            <a:ext cx="7591425" cy="3864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70D9FEB-710D-4FA1-819E-507AA2313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6" y="5285064"/>
            <a:ext cx="7667625" cy="9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HDFS </a:t>
            </a:r>
            <a:r>
              <a:rPr lang="de-DE" dirty="0" err="1"/>
              <a:t>Operations</a:t>
            </a: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  <a:p>
            <a:pPr marL="0" indent="0">
              <a:buNone/>
            </a:pPr>
            <a:r>
              <a:rPr lang="de-DE" dirty="0"/>
              <a:t>Listet Dateien und Ordner auf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A95EDFC5-151B-419C-9347-FD350115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559302"/>
            <a:ext cx="7894005" cy="85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HDFS </a:t>
            </a:r>
            <a:r>
              <a:rPr lang="de-DE" dirty="0" err="1"/>
              <a:t>Operations</a:t>
            </a: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Erzeugt einen Ordner im Hadoop Filesystem Root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3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HDFS </a:t>
            </a:r>
            <a:r>
              <a:rPr lang="de-DE" dirty="0" err="1"/>
              <a:t>Operations</a:t>
            </a: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mylogs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Wie kann nun der Inhalt des Ordners </a:t>
            </a:r>
            <a:br>
              <a:rPr lang="de-DE" dirty="0"/>
            </a:br>
            <a:r>
              <a:rPr lang="de-DE" dirty="0"/>
              <a:t>/</a:t>
            </a:r>
            <a:r>
              <a:rPr lang="de-DE" dirty="0" err="1"/>
              <a:t>mydata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angesehen werden?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82F800-5AFE-4645-9076-A509F11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Storage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747A4E-EC39-43B8-9053-EAC03A8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HDFS </a:t>
            </a:r>
            <a:r>
              <a:rPr lang="de-DE" dirty="0" err="1"/>
              <a:t>Operations</a:t>
            </a: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mylogs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Wie kann nun der Inhalt des Ordners </a:t>
            </a:r>
            <a:br>
              <a:rPr lang="de-DE" dirty="0"/>
            </a:br>
            <a:r>
              <a:rPr lang="de-DE" dirty="0"/>
              <a:t>/</a:t>
            </a:r>
            <a:r>
              <a:rPr lang="de-DE" dirty="0" err="1"/>
              <a:t>mydata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angesehen werden?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Variante 1:</a:t>
            </a:r>
          </a:p>
          <a:p>
            <a:pPr marL="270000" indent="-270000">
              <a:buFont typeface="Wingdings" panose="05000000000000000000" pitchFamily="2" charset="2"/>
              <a:buChar char="Ø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indent="-270000">
              <a:buFont typeface="Wingdings" panose="05000000000000000000" pitchFamily="2" charset="2"/>
              <a:buChar char="Ø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3020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418</Words>
  <Application>Microsoft Office PowerPoint</Application>
  <PresentationFormat>Bildschirmpräsentation (4:3)</PresentationFormat>
  <Paragraphs>159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Courier New</vt:lpstr>
      <vt:lpstr>Wingdings</vt:lpstr>
      <vt:lpstr>Rückblick</vt:lpstr>
      <vt:lpstr>Big Data  (Praxis-Teil)</vt:lpstr>
      <vt:lpstr>Hausaufgaben</vt:lpstr>
      <vt:lpstr>Aufsetzen HDFS</vt:lpstr>
      <vt:lpstr>File Storage nutzen</vt:lpstr>
      <vt:lpstr>File Storage nutzen</vt:lpstr>
      <vt:lpstr>File Storage nutzen</vt:lpstr>
      <vt:lpstr>File Storage nutzen</vt:lpstr>
      <vt:lpstr>File Storage nutzen</vt:lpstr>
      <vt:lpstr>File Storage nutzen</vt:lpstr>
      <vt:lpstr>File Storage nutzen</vt:lpstr>
      <vt:lpstr>Wiederholung </vt:lpstr>
      <vt:lpstr>File Storage nutzen</vt:lpstr>
      <vt:lpstr>File Storage nutzen</vt:lpstr>
      <vt:lpstr>File Storage nutzen</vt:lpstr>
      <vt:lpstr>Hausaufgabe I</vt:lpstr>
      <vt:lpstr>Daten-Analyse</vt:lpstr>
      <vt:lpstr>Daten-Analyse</vt:lpstr>
      <vt:lpstr>Daten-Analyse</vt:lpstr>
      <vt:lpstr>Daten-Analyse</vt:lpstr>
      <vt:lpstr>Daten-Analyse</vt:lpstr>
      <vt:lpstr>Daten-Analyse</vt:lpstr>
      <vt:lpstr>Daten-Analyse</vt:lpstr>
      <vt:lpstr>Daten-Analyse</vt:lpstr>
      <vt:lpstr>Hausaufgabe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(Praxis-Teil)</dc:title>
  <dc:creator>Uli Siebold</dc:creator>
  <cp:lastModifiedBy>Uli Siebold</cp:lastModifiedBy>
  <cp:revision>38</cp:revision>
  <dcterms:created xsi:type="dcterms:W3CDTF">2020-04-01T18:20:25Z</dcterms:created>
  <dcterms:modified xsi:type="dcterms:W3CDTF">2020-04-24T10:15:59Z</dcterms:modified>
</cp:coreProperties>
</file>