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DC5CE-F7DE-4389-A615-3D42C67BC149}" v="37" dt="2023-02-06T11:15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 Murukuti" userId="9495214b-e62e-4e42-b5d9-a524782dffb9" providerId="ADAL" clId="{49ADC5CE-F7DE-4389-A615-3D42C67BC149}"/>
    <pc:docChg chg="undo custSel modSld modMainMaster">
      <pc:chgData name="Prabhakar Murukuti" userId="9495214b-e62e-4e42-b5d9-a524782dffb9" providerId="ADAL" clId="{49ADC5CE-F7DE-4389-A615-3D42C67BC149}" dt="2023-02-06T11:15:38.463" v="33" actId="14100"/>
      <pc:docMkLst>
        <pc:docMk/>
      </pc:docMkLst>
      <pc:sldChg chg="addSp delSp modSp mod setBg">
        <pc:chgData name="Prabhakar Murukuti" userId="9495214b-e62e-4e42-b5d9-a524782dffb9" providerId="ADAL" clId="{49ADC5CE-F7DE-4389-A615-3D42C67BC149}" dt="2023-02-06T11:15:38.463" v="33" actId="14100"/>
        <pc:sldMkLst>
          <pc:docMk/>
          <pc:sldMk cId="3564632485" sldId="256"/>
        </pc:sldMkLst>
        <pc:picChg chg="mod">
          <ac:chgData name="Prabhakar Murukuti" userId="9495214b-e62e-4e42-b5d9-a524782dffb9" providerId="ADAL" clId="{49ADC5CE-F7DE-4389-A615-3D42C67BC149}" dt="2023-02-06T11:15:35.091" v="32" actId="1076"/>
          <ac:picMkLst>
            <pc:docMk/>
            <pc:sldMk cId="3564632485" sldId="256"/>
            <ac:picMk id="39" creationId="{E30C7ACB-5A55-CBE9-FBD3-C9046798D220}"/>
          </ac:picMkLst>
        </pc:picChg>
        <pc:cxnChg chg="add del mod">
          <ac:chgData name="Prabhakar Murukuti" userId="9495214b-e62e-4e42-b5d9-a524782dffb9" providerId="ADAL" clId="{49ADC5CE-F7DE-4389-A615-3D42C67BC149}" dt="2023-02-06T11:11:39.943" v="14" actId="1076"/>
          <ac:cxnSpMkLst>
            <pc:docMk/>
            <pc:sldMk cId="3564632485" sldId="256"/>
            <ac:cxnSpMk id="45" creationId="{88D41C8F-973F-C6B0-3CFC-4B2E08F0EB62}"/>
          </ac:cxnSpMkLst>
        </pc:cxnChg>
        <pc:cxnChg chg="mod">
          <ac:chgData name="Prabhakar Murukuti" userId="9495214b-e62e-4e42-b5d9-a524782dffb9" providerId="ADAL" clId="{49ADC5CE-F7DE-4389-A615-3D42C67BC149}" dt="2023-02-06T11:11:40.791" v="16" actId="14100"/>
          <ac:cxnSpMkLst>
            <pc:docMk/>
            <pc:sldMk cId="3564632485" sldId="256"/>
            <ac:cxnSpMk id="48" creationId="{D5930770-4C60-A607-6AF2-144AF9E991A9}"/>
          </ac:cxnSpMkLst>
        </pc:cxnChg>
        <pc:cxnChg chg="mod">
          <ac:chgData name="Prabhakar Murukuti" userId="9495214b-e62e-4e42-b5d9-a524782dffb9" providerId="ADAL" clId="{49ADC5CE-F7DE-4389-A615-3D42C67BC149}" dt="2023-02-06T11:11:40.383" v="15" actId="14100"/>
          <ac:cxnSpMkLst>
            <pc:docMk/>
            <pc:sldMk cId="3564632485" sldId="256"/>
            <ac:cxnSpMk id="73" creationId="{7F1D9227-2CE4-12E9-F0C6-B5A603673492}"/>
          </ac:cxnSpMkLst>
        </pc:cxnChg>
        <pc:cxnChg chg="mod">
          <ac:chgData name="Prabhakar Murukuti" userId="9495214b-e62e-4e42-b5d9-a524782dffb9" providerId="ADAL" clId="{49ADC5CE-F7DE-4389-A615-3D42C67BC149}" dt="2023-02-06T11:11:41.095" v="17" actId="14100"/>
          <ac:cxnSpMkLst>
            <pc:docMk/>
            <pc:sldMk cId="3564632485" sldId="256"/>
            <ac:cxnSpMk id="82" creationId="{80E98696-E376-C971-9730-7D177E32C38A}"/>
          </ac:cxnSpMkLst>
        </pc:cxnChg>
        <pc:cxnChg chg="mod">
          <ac:chgData name="Prabhakar Murukuti" userId="9495214b-e62e-4e42-b5d9-a524782dffb9" providerId="ADAL" clId="{49ADC5CE-F7DE-4389-A615-3D42C67BC149}" dt="2023-02-06T11:15:38.463" v="33" actId="14100"/>
          <ac:cxnSpMkLst>
            <pc:docMk/>
            <pc:sldMk cId="3564632485" sldId="256"/>
            <ac:cxnSpMk id="111" creationId="{94F84211-A175-F91E-3B52-DB36B62258FE}"/>
          </ac:cxnSpMkLst>
        </pc:cxnChg>
      </pc:sldChg>
      <pc:sldMasterChg chg="setBg modSldLayout">
        <pc:chgData name="Prabhakar Murukuti" userId="9495214b-e62e-4e42-b5d9-a524782dffb9" providerId="ADAL" clId="{49ADC5CE-F7DE-4389-A615-3D42C67BC149}" dt="2023-02-06T11:12:34.683" v="18"/>
        <pc:sldMasterMkLst>
          <pc:docMk/>
          <pc:sldMasterMk cId="3953395472" sldId="2147483807"/>
        </pc:sldMasterMkLst>
        <pc:sldLayoutChg chg="setBg">
          <pc:chgData name="Prabhakar Murukuti" userId="9495214b-e62e-4e42-b5d9-a524782dffb9" providerId="ADAL" clId="{49ADC5CE-F7DE-4389-A615-3D42C67BC149}" dt="2023-02-06T11:12:34.683" v="18"/>
          <pc:sldLayoutMkLst>
            <pc:docMk/>
            <pc:sldMasterMk cId="3953395472" sldId="2147483807"/>
            <pc:sldLayoutMk cId="1324372766" sldId="2147483808"/>
          </pc:sldLayoutMkLst>
        </pc:sldLayoutChg>
        <pc:sldLayoutChg chg="setBg">
          <pc:chgData name="Prabhakar Murukuti" userId="9495214b-e62e-4e42-b5d9-a524782dffb9" providerId="ADAL" clId="{49ADC5CE-F7DE-4389-A615-3D42C67BC149}" dt="2023-02-06T11:12:34.683" v="18"/>
          <pc:sldLayoutMkLst>
            <pc:docMk/>
            <pc:sldMasterMk cId="3953395472" sldId="2147483807"/>
            <pc:sldLayoutMk cId="2033210573" sldId="21474838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3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6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3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0F13-0FB9-4196-BB08-4C519F60B42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87FB-7DFF-44FD-BD12-65E957373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text, clipart">
            <a:extLst>
              <a:ext uri="{FF2B5EF4-FFF2-40B4-BE49-F238E27FC236}">
                <a16:creationId xmlns:a16="http://schemas.microsoft.com/office/drawing/2014/main" id="{2B691C4D-55C9-7A30-0B6F-4527B3CC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03" y="2249396"/>
            <a:ext cx="1969880" cy="6317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2221A013-4827-C0BC-1D22-1DB0FB583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82933"/>
            <a:ext cx="1162050" cy="1162050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91CC1656-AE78-FE7D-C9BC-F6E91537C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03" y="1946585"/>
            <a:ext cx="1190625" cy="1190625"/>
          </a:xfrm>
          <a:prstGeom prst="rect">
            <a:avLst/>
          </a:prstGeom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F46738AD-25A8-ABE0-F469-4E5DE65D9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1" y="785197"/>
            <a:ext cx="1308100" cy="86995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CF74CF8-EDC9-DEB2-BEA9-4C630805A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9" y="3643311"/>
            <a:ext cx="1208024" cy="1190625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medium confidence">
            <a:extLst>
              <a:ext uri="{FF2B5EF4-FFF2-40B4-BE49-F238E27FC236}">
                <a16:creationId xmlns:a16="http://schemas.microsoft.com/office/drawing/2014/main" id="{E7B131A2-91B9-63AB-B4FE-08E22652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80" y="4074373"/>
            <a:ext cx="1772512" cy="1024374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2AA9D7EE-933E-C992-3C8C-15B2DF464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85" y="4034360"/>
            <a:ext cx="723900" cy="125095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30C7ACB-5A55-CBE9-FBD3-C9046798D2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56" y="3960300"/>
            <a:ext cx="1119945" cy="1119945"/>
          </a:xfrm>
          <a:prstGeom prst="rect">
            <a:avLst/>
          </a:prstGeom>
        </p:spPr>
      </p:pic>
      <p:pic>
        <p:nvPicPr>
          <p:cNvPr id="41" name="Picture 40" descr="Logo">
            <a:extLst>
              <a:ext uri="{FF2B5EF4-FFF2-40B4-BE49-F238E27FC236}">
                <a16:creationId xmlns:a16="http://schemas.microsoft.com/office/drawing/2014/main" id="{CB6BFEC4-EC7A-025C-09F8-4ABB94DCB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63" y="724201"/>
            <a:ext cx="2066544" cy="991941"/>
          </a:xfrm>
          <a:prstGeom prst="rect">
            <a:avLst/>
          </a:prstGeom>
        </p:spPr>
      </p:pic>
      <p:pic>
        <p:nvPicPr>
          <p:cNvPr id="43" name="Picture 42" descr="Logo, company name&#10;&#10;Description automatically generated">
            <a:extLst>
              <a:ext uri="{FF2B5EF4-FFF2-40B4-BE49-F238E27FC236}">
                <a16:creationId xmlns:a16="http://schemas.microsoft.com/office/drawing/2014/main" id="{D4344BFB-8052-B30E-4B76-BCE3CA14AC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46" y="1716142"/>
            <a:ext cx="1313497" cy="134144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D41C8F-973F-C6B0-3CFC-4B2E08F0EB6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09344" y="1544983"/>
            <a:ext cx="381" cy="63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930770-4C60-A607-6AF2-144AF9E991A9}"/>
              </a:ext>
            </a:extLst>
          </p:cNvPr>
          <p:cNvCxnSpPr>
            <a:cxnSpLocks/>
          </p:cNvCxnSpPr>
          <p:nvPr/>
        </p:nvCxnSpPr>
        <p:spPr>
          <a:xfrm>
            <a:off x="2154605" y="2492614"/>
            <a:ext cx="199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26A36A-0FF8-BBA6-E350-394EF5CE5AF4}"/>
              </a:ext>
            </a:extLst>
          </p:cNvPr>
          <p:cNvCxnSpPr>
            <a:cxnSpLocks/>
          </p:cNvCxnSpPr>
          <p:nvPr/>
        </p:nvCxnSpPr>
        <p:spPr>
          <a:xfrm flipV="1">
            <a:off x="5514574" y="1600065"/>
            <a:ext cx="0" cy="69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2BA48-11E9-FD84-9441-8E6809732D69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>
            <a:off x="6117961" y="1220172"/>
            <a:ext cx="31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D0AEBD-7E06-8538-99D6-C8CD2A525F2B}"/>
              </a:ext>
            </a:extLst>
          </p:cNvPr>
          <p:cNvCxnSpPr>
            <a:cxnSpLocks/>
          </p:cNvCxnSpPr>
          <p:nvPr/>
        </p:nvCxnSpPr>
        <p:spPr>
          <a:xfrm>
            <a:off x="6611112" y="2492614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F1D9227-2CE4-12E9-F0C6-B5A6036734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9859" y="2595010"/>
            <a:ext cx="1752701" cy="1373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0E98696-E376-C971-9730-7D177E32C38A}"/>
              </a:ext>
            </a:extLst>
          </p:cNvPr>
          <p:cNvCxnSpPr>
            <a:cxnSpLocks/>
          </p:cNvCxnSpPr>
          <p:nvPr/>
        </p:nvCxnSpPr>
        <p:spPr>
          <a:xfrm>
            <a:off x="6611112" y="2595011"/>
            <a:ext cx="3355848" cy="1409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B0FD4A8-8ABF-701C-8A4E-6EAF7B39A31F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6147320" y="-3426215"/>
            <a:ext cx="193849" cy="810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F3C837-5AF6-F3D6-83CE-3B64A698D2D9}"/>
              </a:ext>
            </a:extLst>
          </p:cNvPr>
          <p:cNvCxnSpPr/>
          <p:nvPr/>
        </p:nvCxnSpPr>
        <p:spPr>
          <a:xfrm flipH="1">
            <a:off x="8304985" y="4659835"/>
            <a:ext cx="141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92D5FF-EC0F-9EF2-E6CE-B23D6FCC5B27}"/>
              </a:ext>
            </a:extLst>
          </p:cNvPr>
          <p:cNvCxnSpPr/>
          <p:nvPr/>
        </p:nvCxnSpPr>
        <p:spPr>
          <a:xfrm>
            <a:off x="2399858" y="4586560"/>
            <a:ext cx="2196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532BA0B-6C93-5AEC-4193-4655CE6ABFAB}"/>
              </a:ext>
            </a:extLst>
          </p:cNvPr>
          <p:cNvCxnSpPr/>
          <p:nvPr/>
        </p:nvCxnSpPr>
        <p:spPr>
          <a:xfrm flipH="1">
            <a:off x="6244244" y="4551398"/>
            <a:ext cx="1323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275789C-FA9D-60D2-7CA7-A82FF8F68700}"/>
              </a:ext>
            </a:extLst>
          </p:cNvPr>
          <p:cNvSpPr txBox="1"/>
          <p:nvPr/>
        </p:nvSpPr>
        <p:spPr>
          <a:xfrm>
            <a:off x="2394713" y="2064730"/>
            <a:ext cx="80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Webhook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1C724B0-ACCB-2ED4-567C-8B2F20481EF8}"/>
              </a:ext>
            </a:extLst>
          </p:cNvPr>
          <p:cNvSpPr txBox="1"/>
          <p:nvPr/>
        </p:nvSpPr>
        <p:spPr>
          <a:xfrm>
            <a:off x="717825" y="1655147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Check In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05885E-E7F8-6CB8-A9E7-F3A07AB7A45A}"/>
              </a:ext>
            </a:extLst>
          </p:cNvPr>
          <p:cNvSpPr txBox="1"/>
          <p:nvPr/>
        </p:nvSpPr>
        <p:spPr>
          <a:xfrm>
            <a:off x="1988402" y="3185046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Machine Provision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02FCCB-44F2-767E-90BB-DF7C5AEAD2A6}"/>
              </a:ext>
            </a:extLst>
          </p:cNvPr>
          <p:cNvSpPr txBox="1"/>
          <p:nvPr/>
        </p:nvSpPr>
        <p:spPr>
          <a:xfrm>
            <a:off x="5573509" y="1768300"/>
            <a:ext cx="18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Maven Build and Package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5910D7-A7C8-7EFF-F8CF-64A6B23E91F0}"/>
              </a:ext>
            </a:extLst>
          </p:cNvPr>
          <p:cNvSpPr txBox="1"/>
          <p:nvPr/>
        </p:nvSpPr>
        <p:spPr>
          <a:xfrm>
            <a:off x="6745860" y="855080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Code Quality Check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D0B4AC-6548-BD60-9AA4-25ABF12EED89}"/>
              </a:ext>
            </a:extLst>
          </p:cNvPr>
          <p:cNvSpPr txBox="1"/>
          <p:nvPr/>
        </p:nvSpPr>
        <p:spPr>
          <a:xfrm>
            <a:off x="6771919" y="2089278"/>
            <a:ext cx="1868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Code Quality passed</a:t>
            </a:r>
          </a:p>
          <a:p>
            <a:r>
              <a:rPr lang="en-GB" sz="1200" b="1" dirty="0"/>
              <a:t>Archive to java binary files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4E11A7-9236-DF83-A594-A422E00CCEE4}"/>
              </a:ext>
            </a:extLst>
          </p:cNvPr>
          <p:cNvSpPr txBox="1"/>
          <p:nvPr/>
        </p:nvSpPr>
        <p:spPr>
          <a:xfrm>
            <a:off x="7251601" y="3057586"/>
            <a:ext cx="17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Trigger Ansible Playbook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4F84211-A175-F91E-3B52-DB36B62258FE}"/>
              </a:ext>
            </a:extLst>
          </p:cNvPr>
          <p:cNvCxnSpPr>
            <a:cxnSpLocks/>
          </p:cNvCxnSpPr>
          <p:nvPr/>
        </p:nvCxnSpPr>
        <p:spPr>
          <a:xfrm>
            <a:off x="10297735" y="3137210"/>
            <a:ext cx="0" cy="823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726B20A-0E27-926A-A29A-9DDEE8361DA5}"/>
              </a:ext>
            </a:extLst>
          </p:cNvPr>
          <p:cNvSpPr txBox="1"/>
          <p:nvPr/>
        </p:nvSpPr>
        <p:spPr>
          <a:xfrm>
            <a:off x="9792142" y="3290500"/>
            <a:ext cx="342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Fetch Latest version of Archive file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5519B5-CE8E-DD6A-A8E3-8018DC44CE03}"/>
              </a:ext>
            </a:extLst>
          </p:cNvPr>
          <p:cNvSpPr txBox="1"/>
          <p:nvPr/>
        </p:nvSpPr>
        <p:spPr>
          <a:xfrm>
            <a:off x="8565361" y="4382836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Package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095292-A0A2-1240-0384-3B80747E97F2}"/>
              </a:ext>
            </a:extLst>
          </p:cNvPr>
          <p:cNvSpPr txBox="1"/>
          <p:nvPr/>
        </p:nvSpPr>
        <p:spPr>
          <a:xfrm>
            <a:off x="8515734" y="4659835"/>
            <a:ext cx="90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Installation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AA42F8-630A-378E-1C70-813E153FB5C4}"/>
              </a:ext>
            </a:extLst>
          </p:cNvPr>
          <p:cNvSpPr txBox="1"/>
          <p:nvPr/>
        </p:nvSpPr>
        <p:spPr>
          <a:xfrm>
            <a:off x="6248542" y="4659834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Code Deployment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6EB41E-BA41-11A4-EC77-60BCBB9E6B78}"/>
              </a:ext>
            </a:extLst>
          </p:cNvPr>
          <p:cNvSpPr txBox="1"/>
          <p:nvPr/>
        </p:nvSpPr>
        <p:spPr>
          <a:xfrm>
            <a:off x="3931920" y="228231"/>
            <a:ext cx="603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Code Quality Failure, Trigger alerts and abort the build</a:t>
            </a:r>
          </a:p>
        </p:txBody>
      </p:sp>
    </p:spTree>
    <p:extLst>
      <p:ext uri="{BB962C8B-B14F-4D97-AF65-F5344CB8AC3E}">
        <p14:creationId xmlns:p14="http://schemas.microsoft.com/office/powerpoint/2010/main" val="356463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Murukuti</dc:creator>
  <cp:lastModifiedBy>Prabhakar Murukuti</cp:lastModifiedBy>
  <cp:revision>1</cp:revision>
  <dcterms:created xsi:type="dcterms:W3CDTF">2023-02-06T10:17:14Z</dcterms:created>
  <dcterms:modified xsi:type="dcterms:W3CDTF">2023-02-06T11:15:47Z</dcterms:modified>
</cp:coreProperties>
</file>