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7897B8-20F6-4A5F-9A50-86933EA7970A}">
  <a:tblStyle styleId="{4A7897B8-20F6-4A5F-9A50-86933EA797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64feb0a6c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64feb0a6c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44b035d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44b035d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981125" y="649725"/>
            <a:ext cx="5576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/m/027rn    /location/country/form_of_government    /m/06cx9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/m/017dcd    /tv/tv_program/regular_cast./tv/regular_tv_appearance/actor    /m/06v8s0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/m/07s9rl0    /media_common/netflix_genre/titles    /m/0170z3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/m/01sl1q    /award/award_winner/awards_won./award/award_honor/award_winner    /m/044mz_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/m/0cnk2q    /soccer/football_team/current_roster./sports/sports_team_roster/position    /m/02nzb8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/m/04nrcg    /soccer/football_team/current_roster./soccer/football_roster_position/position    /m/02sdk9v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/m/07nznf    /film/actor/film./film/performance/film    /m/014lc_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/m/02qyp19    /award/award_category/nominees./award/award_nomination/nominated_for    /m/02d413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/m/0q9kd    /award/award_nominee/award_nominations./award/award_nomination/award_nominee    /m/0184jc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33225" y="1698100"/>
            <a:ext cx="447900" cy="17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572600" y="959650"/>
            <a:ext cx="447900" cy="17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5883450" y="1929425"/>
            <a:ext cx="192000" cy="393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5657025" y="1722425"/>
            <a:ext cx="585600" cy="17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5657025" y="1621625"/>
            <a:ext cx="86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/m/0170z3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Noise generation: Random Noise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50" y="766550"/>
            <a:ext cx="6492326" cy="19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Noise generation: Type Noise</a:t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807200"/>
            <a:ext cx="6233598" cy="20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1182900" y="1663650"/>
            <a:ext cx="4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2" name="Google Shape;82;p14"/>
          <p:cNvGraphicFramePr/>
          <p:nvPr/>
        </p:nvGraphicFramePr>
        <p:xfrm>
          <a:off x="6855750" y="7173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{4A7897B8-20F6-4A5F-9A50-86933EA7970A}</a:tableStyleId>
              </a:tblPr>
              <a:tblGrid>
                <a:gridCol w="442675"/>
                <a:gridCol w="569650"/>
                <a:gridCol w="382850"/>
                <a:gridCol w="468950"/>
              </a:tblGrid>
              <a:tr h="3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" name="Google Shape;83;p14"/>
          <p:cNvSpPr/>
          <p:nvPr/>
        </p:nvSpPr>
        <p:spPr>
          <a:xfrm>
            <a:off x="6855750" y="2715900"/>
            <a:ext cx="359400" cy="361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8278050" y="2715900"/>
            <a:ext cx="359400" cy="361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7297363" y="2715900"/>
            <a:ext cx="359400" cy="361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4"/>
          <p:cNvCxnSpPr/>
          <p:nvPr/>
        </p:nvCxnSpPr>
        <p:spPr>
          <a:xfrm flipH="1" rot="10800000">
            <a:off x="326500" y="1685100"/>
            <a:ext cx="59655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4"/>
          <p:cNvCxnSpPr/>
          <p:nvPr/>
        </p:nvCxnSpPr>
        <p:spPr>
          <a:xfrm>
            <a:off x="213275" y="2693975"/>
            <a:ext cx="6177300" cy="4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4"/>
          <p:cNvSpPr txBox="1"/>
          <p:nvPr/>
        </p:nvSpPr>
        <p:spPr>
          <a:xfrm>
            <a:off x="272300" y="1483200"/>
            <a:ext cx="698700" cy="20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/m/01q_ph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