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1616c18a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1616c18a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1616c18a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1616c18a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1616c18a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1616c18a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1616c18a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1616c18a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1616c18a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1616c18a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616c18a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1616c18a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r>
              <a:rPr lang="es"/>
              <a:t> DE MODELO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BRAYAN ANDRES SANCHEZ PEREZ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DANIEL RICO PALACIO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08500" y="22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Roboto"/>
                <a:ea typeface="Roboto"/>
                <a:cs typeface="Roboto"/>
                <a:sym typeface="Roboto"/>
              </a:rPr>
              <a:t>Las bibliotecas de Python que ha importado en este código tienen los siguientes propósitos:</a:t>
            </a:r>
            <a:endParaRPr sz="42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825" y="1539625"/>
            <a:ext cx="6823950" cy="18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93575"/>
            <a:ext cx="8468100" cy="46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264795" lvl="0" marL="457200" rtl="0" algn="just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ct val="38060"/>
              <a:buFont typeface="Roboto"/>
              <a:buChar char="●"/>
            </a:pPr>
            <a:r>
              <a:rPr lang="es" sz="3152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Torch</a:t>
            </a:r>
            <a:r>
              <a:rPr lang="es" sz="3302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: es una biblioteca de aprendizaje profundo de código abierto que proporciona herramientas para construir y entrenar modelos de aprendizaje automático. Se utiliza principalmente para la creación de redes neuronales y la ejecución de operaciones matemáticas en tensores.</a:t>
            </a:r>
            <a:endParaRPr sz="3302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4795" lvl="0" marL="457200" rtl="0" algn="just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38060"/>
              <a:buFont typeface="Roboto"/>
              <a:buChar char="●"/>
            </a:pPr>
            <a:r>
              <a:rPr lang="es" sz="3152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torchvision</a:t>
            </a:r>
            <a:r>
              <a:rPr lang="es" sz="3302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: es una biblioteca complementaria de Torch que proporciona herramientas y utilidades para cargar y procesar imágenes y otros datos de entrada.</a:t>
            </a:r>
            <a:endParaRPr sz="3302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4795" lvl="0" marL="457200" rtl="0" algn="just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38060"/>
              <a:buFont typeface="Roboto"/>
              <a:buChar char="●"/>
            </a:pPr>
            <a:r>
              <a:rPr lang="es" sz="3152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transforms</a:t>
            </a:r>
            <a:r>
              <a:rPr lang="es" sz="3302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: es un módulo dentro de la biblioteca </a:t>
            </a:r>
            <a:r>
              <a:rPr lang="es" sz="3152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torch visión</a:t>
            </a:r>
            <a:r>
              <a:rPr lang="es" sz="3302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que proporciona una variedad de transformaciones que se pueden aplicar a imágenes y otros datos de entrada antes de ser utilizados para entrenar un modelo.</a:t>
            </a:r>
            <a:endParaRPr sz="3302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4795" lvl="0" marL="457200" rtl="0" algn="just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38060"/>
              <a:buFont typeface="Roboto"/>
              <a:buChar char="●"/>
            </a:pPr>
            <a:r>
              <a:rPr lang="es" sz="3152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sklearn</a:t>
            </a:r>
            <a:r>
              <a:rPr lang="es" sz="3302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: es una biblioteca de aprendizaje automático de código abierto que proporciona herramientas para construir modelos de aprendizaje automático en Python.</a:t>
            </a:r>
            <a:endParaRPr sz="3302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4795" lvl="0" marL="457200" rtl="0" algn="just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38060"/>
              <a:buFont typeface="Roboto"/>
              <a:buChar char="●"/>
            </a:pPr>
            <a:r>
              <a:rPr lang="es" sz="3152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Neighbor Classifier</a:t>
            </a:r>
            <a:r>
              <a:rPr lang="es" sz="3302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" sz="3302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Es una</a:t>
            </a:r>
            <a:r>
              <a:rPr lang="es" sz="3302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clase dentro de la biblioteca </a:t>
            </a:r>
            <a:r>
              <a:rPr lang="es" sz="3152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sklearn</a:t>
            </a:r>
            <a:r>
              <a:rPr lang="es" sz="3302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 que implementa el algoritmo k-NN (k-Nearest Neighbors), un método de clasificación que utiliza los datos de entrenamiento más cercanos a un punto de prueba para determinar su clase.</a:t>
            </a:r>
            <a:endParaRPr sz="3302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4795" lvl="0" marL="457200" rtl="0" algn="just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38060"/>
              <a:buFont typeface="Roboto"/>
              <a:buChar char="●"/>
            </a:pPr>
            <a:r>
              <a:rPr lang="es" sz="3152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multiprocessing</a:t>
            </a:r>
            <a:r>
              <a:rPr lang="es" sz="3302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: es un módulo de Python que permite la ejecución simultánea de múltiples procesos o subprocesos en un sistema de hardware con múltiples núcleos de CPU. Se utiliza para acelerar el procesamiento de datos y reducir el tiempo de entrenamiento de los modelos de aprendizaje automático mediante la distribución del trabajo en varios procesadores o núcleos de CPU.</a:t>
            </a:r>
            <a:endParaRPr sz="3302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823900"/>
            <a:ext cx="843915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138" y="749713"/>
            <a:ext cx="7493725" cy="36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325" y="617625"/>
            <a:ext cx="7019350" cy="39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233488"/>
            <a:ext cx="84963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