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4B183"/>
    <a:srgbClr val="203864"/>
    <a:srgbClr val="93A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10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34785-3475-45BC-840A-27F04F318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B47019-A626-4DD3-846F-AF679B0AB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BE002-5901-4073-8F9F-9CFCA1DA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DFB459-6D00-4A6B-AD37-1B6F5AEA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39A6F-AD53-4132-A515-DC413BD2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8FBCF-FC5A-49DF-A924-3291ACEF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2E949A-7C12-445E-B7E7-64A8844FE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D0546-43FB-4707-9EE6-D49B7CD4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56691E-C80F-4AD0-A6B7-BA1FBEFE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900B29-BEAC-46E1-B597-1FB3BD84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0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DDD5C6-97DB-45CE-A4F3-8B08CDD0E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044587-C184-40D5-83D5-479BC822F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F879C4-57FB-4BEC-9A7C-235ACB59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C1D1B-AB8C-485F-AF29-B261445E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A433DF-35D5-4411-8DD9-113BCBFB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BBBEC-1FAA-464D-8E02-762002A6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19143-5DFB-4F4D-8577-3D1ACF81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CE9CE1-B5EF-4237-AA79-12504B40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5F931-3094-4FCC-80CD-1B3737F5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29585-3FD7-49BE-AED5-2AC7245C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6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347E1-2CED-42C2-96BD-DB16CA34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11401F-E444-414D-A6BF-CCCFA4AF2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50645-296A-4034-9ECC-FA1698BA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716C93-85E1-45EF-9CC1-380DCC13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677AC-86C5-4A7B-97B6-DA68A318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0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6708F-5BAF-4EEC-8B65-0B784E3B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B3E498-12F3-495E-9510-198F4E9E3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303F87-D416-455B-9760-5C7BB1134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6E7543-F47E-47C5-80B4-041359EA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173665-3F3C-40C9-939E-43A041A7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83134-BE2A-4B41-BC68-B8342F3F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4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6D3E6-983D-4CDD-AAF8-B2840A41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938F49-F9B6-4381-BC9E-090CDB84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5C7A28-4657-4E95-927E-282DD3466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3D341A-B779-488B-9FCB-9A2EB501B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2FACB1-5789-4133-B1D1-0B8BC7F6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112695-C040-4F19-BE75-1C5FB28D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A4EC2-9081-4507-A7C3-F70DB344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CD2891-ADFA-4BEC-859B-B29CC036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27112-DEDE-4473-BC2C-03905C49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4A5D7D-C30C-477A-A241-CAD70963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EB3D85-5CB1-449F-B056-E3131357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8791C3-5D87-48A5-9061-890756D3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7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0E4A3AA-703D-42D5-96DA-561F846A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019534-05EE-41FA-A5D7-97186A51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7216C6-BFC3-4BD9-AEA9-060BD21D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24AE7-D0BB-4913-B49F-664C2877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4829CE-FB37-48B2-912F-C72E2491E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C4DD14-AACB-4068-9327-DA27FC322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F6FEBC-F50A-44A6-AECE-438B80F9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7A9B8-C890-4D3D-B4C8-654687AA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10BA2E-27EA-47AA-A7CD-0A50CF37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31EC4-A4F2-4F10-804E-7BE2B323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B74441-F8FC-4664-AF5A-5799AB778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D36FF7-3BDA-4E51-A768-AFEB4C3FB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3BE3B8-AC97-43E1-9C41-ED54F511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9CC61B-3862-422B-9ACD-82028E21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819FD5-89E2-42DA-BB60-12EC2E4A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9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87C4F4-0019-4C07-9960-53AC0205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F9566-9B44-4F8F-A5D4-3564130C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61C0C-C1CE-4374-B7E5-FDB1BBF3E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A1EB-1204-4073-BBAA-69B7C218AC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1CA46-C5F3-49AF-B014-534689A87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EC62C7-E53D-4467-8F89-43B0E39C6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5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31DEE-C45F-427B-984F-64651C6D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44E5B6-70E1-4693-80FF-097C79509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4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59C0717-3900-47F2-9892-37DEBD6E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098" y="2456505"/>
            <a:ext cx="2290861" cy="2547862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5C08B4D1-2798-4F02-8B2D-34247FBE0338}"/>
              </a:ext>
            </a:extLst>
          </p:cNvPr>
          <p:cNvCxnSpPr>
            <a:endCxn id="2" idx="1"/>
          </p:cNvCxnSpPr>
          <p:nvPr/>
        </p:nvCxnSpPr>
        <p:spPr>
          <a:xfrm flipH="1">
            <a:off x="4199098" y="3017345"/>
            <a:ext cx="1238315" cy="71309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BDCBBF9-7E29-4B61-8ACB-567304ECCA23}"/>
              </a:ext>
            </a:extLst>
          </p:cNvPr>
          <p:cNvCxnSpPr>
            <a:cxnSpLocks/>
          </p:cNvCxnSpPr>
          <p:nvPr/>
        </p:nvCxnSpPr>
        <p:spPr>
          <a:xfrm flipV="1">
            <a:off x="5437413" y="1793759"/>
            <a:ext cx="0" cy="1223586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3019A79-8004-4CCF-ABBA-0B6ED9071065}"/>
              </a:ext>
            </a:extLst>
          </p:cNvPr>
          <p:cNvCxnSpPr>
            <a:cxnSpLocks/>
          </p:cNvCxnSpPr>
          <p:nvPr/>
        </p:nvCxnSpPr>
        <p:spPr>
          <a:xfrm flipH="1" flipV="1">
            <a:off x="4300325" y="2352924"/>
            <a:ext cx="1137088" cy="66442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2D9191A-0826-4A76-86D4-95A35D5EF9D3}"/>
              </a:ext>
            </a:extLst>
          </p:cNvPr>
          <p:cNvCxnSpPr/>
          <p:nvPr/>
        </p:nvCxnSpPr>
        <p:spPr>
          <a:xfrm flipV="1">
            <a:off x="5260848" y="1793759"/>
            <a:ext cx="0" cy="1132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7A35A84-A9D1-4F34-879C-56BE6854B5F0}"/>
              </a:ext>
            </a:extLst>
          </p:cNvPr>
          <p:cNvCxnSpPr/>
          <p:nvPr/>
        </p:nvCxnSpPr>
        <p:spPr>
          <a:xfrm flipV="1">
            <a:off x="5070348" y="1675649"/>
            <a:ext cx="0" cy="1132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568434F-76AA-483D-847E-A949940C89B9}"/>
              </a:ext>
            </a:extLst>
          </p:cNvPr>
          <p:cNvCxnSpPr/>
          <p:nvPr/>
        </p:nvCxnSpPr>
        <p:spPr>
          <a:xfrm flipV="1">
            <a:off x="4898898" y="1580399"/>
            <a:ext cx="0" cy="1132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E6465EB-137D-40E3-B1AB-56ECED43A220}"/>
              </a:ext>
            </a:extLst>
          </p:cNvPr>
          <p:cNvCxnSpPr/>
          <p:nvPr/>
        </p:nvCxnSpPr>
        <p:spPr>
          <a:xfrm flipV="1">
            <a:off x="4719828" y="1469909"/>
            <a:ext cx="0" cy="1132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4ED77FC-3511-4C17-9C2E-A64D14733A84}"/>
              </a:ext>
            </a:extLst>
          </p:cNvPr>
          <p:cNvCxnSpPr/>
          <p:nvPr/>
        </p:nvCxnSpPr>
        <p:spPr>
          <a:xfrm flipV="1">
            <a:off x="4548378" y="1358668"/>
            <a:ext cx="0" cy="1132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C54D4AC-8456-4057-B794-76E5CF5E12FC}"/>
              </a:ext>
            </a:extLst>
          </p:cNvPr>
          <p:cNvCxnSpPr>
            <a:cxnSpLocks/>
          </p:cNvCxnSpPr>
          <p:nvPr/>
        </p:nvCxnSpPr>
        <p:spPr>
          <a:xfrm flipH="1" flipV="1">
            <a:off x="4457700" y="2205991"/>
            <a:ext cx="979712" cy="552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2DC8F5F-BC72-4A43-8C9C-990F0C7A40F9}"/>
              </a:ext>
            </a:extLst>
          </p:cNvPr>
          <p:cNvCxnSpPr>
            <a:cxnSpLocks/>
          </p:cNvCxnSpPr>
          <p:nvPr/>
        </p:nvCxnSpPr>
        <p:spPr>
          <a:xfrm flipH="1" flipV="1">
            <a:off x="4457700" y="1975399"/>
            <a:ext cx="979712" cy="552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8615FED-F81A-4F08-BE29-8C7DE09601FD}"/>
              </a:ext>
            </a:extLst>
          </p:cNvPr>
          <p:cNvCxnSpPr>
            <a:cxnSpLocks/>
          </p:cNvCxnSpPr>
          <p:nvPr/>
        </p:nvCxnSpPr>
        <p:spPr>
          <a:xfrm flipH="1" flipV="1">
            <a:off x="4457700" y="1755996"/>
            <a:ext cx="979712" cy="552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21D9B6C-995D-4094-98D3-E813C6B41D43}"/>
              </a:ext>
            </a:extLst>
          </p:cNvPr>
          <p:cNvCxnSpPr>
            <a:cxnSpLocks/>
          </p:cNvCxnSpPr>
          <p:nvPr/>
        </p:nvCxnSpPr>
        <p:spPr>
          <a:xfrm flipH="1" flipV="1">
            <a:off x="4457700" y="1552337"/>
            <a:ext cx="979712" cy="552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55AC789-C857-45CA-B39A-62B1D999F241}"/>
              </a:ext>
            </a:extLst>
          </p:cNvPr>
          <p:cNvCxnSpPr>
            <a:cxnSpLocks/>
          </p:cNvCxnSpPr>
          <p:nvPr/>
        </p:nvCxnSpPr>
        <p:spPr>
          <a:xfrm flipV="1">
            <a:off x="4114800" y="2915258"/>
            <a:ext cx="1135894" cy="6424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0EA52AA-B0A1-4823-8830-E2580C00E179}"/>
              </a:ext>
            </a:extLst>
          </p:cNvPr>
          <p:cNvCxnSpPr>
            <a:cxnSpLocks/>
          </p:cNvCxnSpPr>
          <p:nvPr/>
        </p:nvCxnSpPr>
        <p:spPr>
          <a:xfrm flipV="1">
            <a:off x="3938236" y="2805156"/>
            <a:ext cx="1127035" cy="623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963468D-6299-49B2-A1A9-7D7EFBCE4DDC}"/>
              </a:ext>
            </a:extLst>
          </p:cNvPr>
          <p:cNvCxnSpPr>
            <a:cxnSpLocks/>
          </p:cNvCxnSpPr>
          <p:nvPr/>
        </p:nvCxnSpPr>
        <p:spPr>
          <a:xfrm flipV="1">
            <a:off x="3759322" y="2703436"/>
            <a:ext cx="1139575" cy="6099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9AAE581-F781-4D5D-BDC6-55A61BFFB68E}"/>
              </a:ext>
            </a:extLst>
          </p:cNvPr>
          <p:cNvCxnSpPr>
            <a:cxnSpLocks/>
          </p:cNvCxnSpPr>
          <p:nvPr/>
        </p:nvCxnSpPr>
        <p:spPr>
          <a:xfrm flipV="1">
            <a:off x="3587162" y="2589485"/>
            <a:ext cx="1139575" cy="6099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5E83AC1-B86C-4C80-953B-DE2F796879F0}"/>
              </a:ext>
            </a:extLst>
          </p:cNvPr>
          <p:cNvCxnSpPr>
            <a:cxnSpLocks/>
          </p:cNvCxnSpPr>
          <p:nvPr/>
        </p:nvCxnSpPr>
        <p:spPr>
          <a:xfrm flipV="1">
            <a:off x="3409423" y="2498618"/>
            <a:ext cx="1139575" cy="6099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E4839EC-8491-484A-B403-FF959D62EFFA}"/>
              </a:ext>
            </a:extLst>
          </p:cNvPr>
          <p:cNvCxnSpPr>
            <a:cxnSpLocks/>
          </p:cNvCxnSpPr>
          <p:nvPr/>
        </p:nvCxnSpPr>
        <p:spPr>
          <a:xfrm>
            <a:off x="4239420" y="2545721"/>
            <a:ext cx="983226" cy="5855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02E86816-5801-40A8-A2D9-8C3B60D2DA3D}"/>
              </a:ext>
            </a:extLst>
          </p:cNvPr>
          <p:cNvCxnSpPr>
            <a:cxnSpLocks/>
          </p:cNvCxnSpPr>
          <p:nvPr/>
        </p:nvCxnSpPr>
        <p:spPr>
          <a:xfrm>
            <a:off x="4044973" y="2653971"/>
            <a:ext cx="983226" cy="5855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C4224CAA-B38F-4EA8-ABFC-FA33D9AA5D12}"/>
              </a:ext>
            </a:extLst>
          </p:cNvPr>
          <p:cNvCxnSpPr>
            <a:cxnSpLocks/>
          </p:cNvCxnSpPr>
          <p:nvPr/>
        </p:nvCxnSpPr>
        <p:spPr>
          <a:xfrm>
            <a:off x="3864137" y="2766670"/>
            <a:ext cx="983226" cy="5855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50D18670-5BA9-4499-AC6B-46B58B6D1573}"/>
              </a:ext>
            </a:extLst>
          </p:cNvPr>
          <p:cNvCxnSpPr>
            <a:cxnSpLocks/>
          </p:cNvCxnSpPr>
          <p:nvPr/>
        </p:nvCxnSpPr>
        <p:spPr>
          <a:xfrm>
            <a:off x="3678714" y="2896211"/>
            <a:ext cx="983226" cy="5855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613CFBE-91C6-40A5-B615-69986F52A2F6}"/>
              </a:ext>
            </a:extLst>
          </p:cNvPr>
          <p:cNvCxnSpPr>
            <a:cxnSpLocks/>
          </p:cNvCxnSpPr>
          <p:nvPr/>
        </p:nvCxnSpPr>
        <p:spPr>
          <a:xfrm>
            <a:off x="3465078" y="3008597"/>
            <a:ext cx="983226" cy="5855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B611E99-C2A2-4ED9-BC3C-E4E7162B6867}"/>
              </a:ext>
            </a:extLst>
          </p:cNvPr>
          <p:cNvCxnSpPr>
            <a:cxnSpLocks/>
          </p:cNvCxnSpPr>
          <p:nvPr/>
        </p:nvCxnSpPr>
        <p:spPr>
          <a:xfrm flipH="1" flipV="1">
            <a:off x="4030813" y="2707895"/>
            <a:ext cx="1406599" cy="30945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632772A-F1F8-4A6A-9D07-6AF0B311F0F9}"/>
              </a:ext>
            </a:extLst>
          </p:cNvPr>
          <p:cNvCxnSpPr>
            <a:cxnSpLocks/>
          </p:cNvCxnSpPr>
          <p:nvPr/>
        </p:nvCxnSpPr>
        <p:spPr>
          <a:xfrm flipH="1">
            <a:off x="3954000" y="3013512"/>
            <a:ext cx="1473258" cy="193531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Bogen 55">
            <a:extLst>
              <a:ext uri="{FF2B5EF4-FFF2-40B4-BE49-F238E27FC236}">
                <a16:creationId xmlns:a16="http://schemas.microsoft.com/office/drawing/2014/main" id="{C7D314B5-FB7C-4666-B69B-003577A17763}"/>
              </a:ext>
            </a:extLst>
          </p:cNvPr>
          <p:cNvSpPr/>
          <p:nvPr/>
        </p:nvSpPr>
        <p:spPr>
          <a:xfrm rot="14226271">
            <a:off x="3860618" y="2682141"/>
            <a:ext cx="737270" cy="67953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ogen 57">
            <a:extLst>
              <a:ext uri="{FF2B5EF4-FFF2-40B4-BE49-F238E27FC236}">
                <a16:creationId xmlns:a16="http://schemas.microsoft.com/office/drawing/2014/main" id="{F219FE03-E83D-4B1D-90DF-82C85A7B39C7}"/>
              </a:ext>
            </a:extLst>
          </p:cNvPr>
          <p:cNvSpPr/>
          <p:nvPr/>
        </p:nvSpPr>
        <p:spPr>
          <a:xfrm rot="11349606">
            <a:off x="3938273" y="3075889"/>
            <a:ext cx="936816" cy="52063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098D132-01E0-4B43-A71E-2853B11120F5}"/>
              </a:ext>
            </a:extLst>
          </p:cNvPr>
          <p:cNvSpPr txBox="1"/>
          <p:nvPr/>
        </p:nvSpPr>
        <p:spPr>
          <a:xfrm rot="737184">
            <a:off x="3995243" y="2643552"/>
            <a:ext cx="1596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03864"/>
                </a:solidFill>
              </a:rPr>
              <a:t>Local gaze vector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184C005-ECFC-4E4A-B27C-8EB219FE696F}"/>
              </a:ext>
            </a:extLst>
          </p:cNvPr>
          <p:cNvSpPr txBox="1"/>
          <p:nvPr/>
        </p:nvSpPr>
        <p:spPr>
          <a:xfrm rot="1775063">
            <a:off x="4367200" y="1408085"/>
            <a:ext cx="1596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93ADDD"/>
                </a:solidFill>
              </a:rPr>
              <a:t>Local coordinate system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E40F19C-8E74-4E8F-8A55-8FB103C7E900}"/>
              </a:ext>
            </a:extLst>
          </p:cNvPr>
          <p:cNvSpPr txBox="1"/>
          <p:nvPr/>
        </p:nvSpPr>
        <p:spPr>
          <a:xfrm>
            <a:off x="3320620" y="4133427"/>
            <a:ext cx="1959409" cy="430887"/>
          </a:xfrm>
          <a:prstGeom prst="rect">
            <a:avLst/>
          </a:prstGeom>
          <a:noFill/>
          <a:ln>
            <a:solidFill>
              <a:srgbClr val="C55A1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55A11"/>
                </a:solidFill>
              </a:rPr>
              <a:t>z-axis of local system z = (0,0,1) or global forward vector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2A5C18D9-1E05-42DB-83DB-A4BA9680FD48}"/>
              </a:ext>
            </a:extLst>
          </p:cNvPr>
          <p:cNvCxnSpPr>
            <a:stCxn id="2" idx="1"/>
          </p:cNvCxnSpPr>
          <p:nvPr/>
        </p:nvCxnSpPr>
        <p:spPr>
          <a:xfrm>
            <a:off x="4199098" y="3730436"/>
            <a:ext cx="0" cy="40299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9827C4B9-8542-4767-930E-7FC16A098ED3}"/>
              </a:ext>
            </a:extLst>
          </p:cNvPr>
          <p:cNvSpPr txBox="1"/>
          <p:nvPr/>
        </p:nvSpPr>
        <p:spPr>
          <a:xfrm rot="737184">
            <a:off x="3833803" y="2812876"/>
            <a:ext cx="828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03864"/>
                </a:solidFill>
              </a:rPr>
              <a:t>pitch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D4D1576-B5DA-4FAA-91AE-B5292E2EC855}"/>
              </a:ext>
            </a:extLst>
          </p:cNvPr>
          <p:cNvSpPr txBox="1"/>
          <p:nvPr/>
        </p:nvSpPr>
        <p:spPr>
          <a:xfrm rot="19758739">
            <a:off x="3964065" y="3132379"/>
            <a:ext cx="828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03864"/>
                </a:solidFill>
              </a:rPr>
              <a:t>yaw</a:t>
            </a:r>
          </a:p>
        </p:txBody>
      </p:sp>
    </p:spTree>
    <p:extLst>
      <p:ext uri="{BB962C8B-B14F-4D97-AF65-F5344CB8AC3E}">
        <p14:creationId xmlns:p14="http://schemas.microsoft.com/office/powerpoint/2010/main" val="43088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Stark</dc:creator>
  <cp:lastModifiedBy>Philipp Stark</cp:lastModifiedBy>
  <cp:revision>3</cp:revision>
  <dcterms:created xsi:type="dcterms:W3CDTF">2022-07-04T12:38:14Z</dcterms:created>
  <dcterms:modified xsi:type="dcterms:W3CDTF">2022-07-04T12:51:06Z</dcterms:modified>
</cp:coreProperties>
</file>