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FFFF"/>
                </a:solidFill>
              </a:defRPr>
            </a:pPr>
            <a:r>
              <a:t>Introduction: Addressing SDN Challenges in Smart Ecosystems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FFFF"/>
                </a:solidFill>
              </a:defRPr>
            </a:pPr>
            <a:r>
              <a:t>FAST Architecture: A Three-Layered Approach</a:t>
            </a:r>
          </a:p>
        </p:txBody>
      </p:sp>
      <p:pic>
        <p:nvPicPr>
          <p:cNvPr id="3" name="Picture 2" descr="figure-3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200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3360" y="10972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Network Communication Layer: Models diverse communication patterns (C-S, S2S, P2P, IoT, Social Network). Mathematical functions represent each type.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Mainframe SDN-AI Layer: Houses the core intelligence. Mainframe SDN controller integrates the Ensemble Learning (EL) model.  Trained on "Labeled Network Traffic Flows" dataset.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SDN Clustering Layer: Specialized SDN controller clusters (Web, Network, IoT, Social Network, Default).  Handles traffic based on category.  Default cluster manages low-load scenarios.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Improves scalability and fault tolerance by distributing control plane.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Enables efficient resource utilization by directing traffic to specialized clusters.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Provides a flexible and adaptable framework for managing diverse traffic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FFFF"/>
                </a:solidFill>
              </a:defRPr>
            </a:pPr>
            <a:r>
              <a:t>Intelligent Traffic Routing with Ensemble Learning</a:t>
            </a:r>
          </a:p>
        </p:txBody>
      </p:sp>
      <p:pic>
        <p:nvPicPr>
          <p:cNvPr id="3" name="Picture 2" descr="figure-5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3200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0972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Employs a stacking classifier as the EL model.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Base Learners: Logistic Regression, Decision Trees, Random Forest.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Meta-Learner: Logistic Regression.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Leverages the strengths of multiple base learners for improved accuracy.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Stacking combines predictions for a more robust classification.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Outperforms traditional ML models in traffic classification tasks.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FFFF"/>
                </a:solidFill>
              </a:defRPr>
            </a:pPr>
            <a:r>
              <a:t>System Model and Problem Formulation</a:t>
            </a:r>
          </a:p>
        </p:txBody>
      </p:sp>
      <p:pic>
        <p:nvPicPr>
          <p:cNvPr id="3" name="Picture 2" descr="figure-5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200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3360" y="10972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Data (D) originates from network applications within a Smart Ecosystem (SE):  D ← N ∈ SE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Data is categorized: D = {Πweb, Πnetwork, Πiot, Πsocialnetwork}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Mainframe SDN Controller (ΨSDN) uses the EL model (λEL) to predict the category (Θ): Θ = ΨSDN(λEL(D))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Predicted category belongs to a cluster: Θ ∈ C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Traffic is forwarded to the corresponding cluster: C = {Cweb, Cnetwork, Ciot, Csocialnetwork, Cdefault}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This model ensures efficient routing and resource allocation based on traffic type.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FFFF"/>
                </a:solidFill>
              </a:defRPr>
            </a:pPr>
            <a:r>
              <a:t>Performance Evaluation and Results</a:t>
            </a:r>
          </a:p>
        </p:txBody>
      </p:sp>
      <p:pic>
        <p:nvPicPr>
          <p:cNvPr id="3" name="Picture 2" descr="figure-6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32004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10972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Dataset: "Labeled Network Traffic Flows" (approx. 2.7 million flows, 50 features).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Evaluation Metrics: Accuracy, F1-score, Precision, Recall.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Confusion Matrix: High diagonal values demonstrate accurate classification.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ROC Curve and PR Curve:  Further validate the model's performance (details in paper).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Comparison with other ML models: EL model achieves superior performance across all metrics.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Results demonstrate the effectiveness of the EL model for accurate traffic classification.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FFFF"/>
                </a:solidFill>
              </a:defRPr>
            </a:pPr>
            <a:r>
              <a:t>Conclusion and Future Directions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200400" cy="41148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972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FAST enhances scalability, fault tolerance, and resource utilization in SDN-based smart ecosystems.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Intelligent traffic routing via ensemble learning significantly improves performance.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Future work includes optimizing resource management and security in 5G networks.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Exploring applications in cloud computing resource utilization and blockchain security.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Investigating federated learning for localized threat classification in SDN environments.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t>•  FAST provides a foundation for building more robust and intelligent SDN solutions.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