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E0C9F6-95DB-4F94-ADFC-A032B4074BC3}" v="107" dt="2024-05-10T04:52:05.253"/>
    <p1510:client id="{533DFF3E-4CF0-4B33-931A-A343B7064AEB}" v="21" dt="2024-05-10T04:37:08.825"/>
    <p1510:client id="{93AFF65E-2ADB-4CA8-9A25-66A274FE8756}" v="41" dt="2024-05-10T04:39:46.423"/>
    <p1510:client id="{AFBE7CC9-C959-4BAE-AD94-0720682E5AE8}" v="145" dt="2024-05-10T18:40:16.949"/>
    <p1510:client id="{D4E21190-3953-45AE-BEB7-0EEFD7BC80B5}" v="123" dt="2024-05-10T18:47:04.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Pradhan" userId="9ee9264b8a9ae056" providerId="Windows Live" clId="Web-{F3D43B7E-903D-4923-8572-47A9F32C4E68}"/>
    <pc:docChg chg="addSld modSld addMainMaster delMainMaster">
      <pc:chgData name="Varun Pradhan" userId="9ee9264b8a9ae056" providerId="Windows Live" clId="Web-{F3D43B7E-903D-4923-8572-47A9F32C4E68}" dt="2024-05-07T02:17:49.893" v="34" actId="20577"/>
      <pc:docMkLst>
        <pc:docMk/>
      </pc:docMkLst>
      <pc:sldChg chg="addSp delSp modSp mod setBg modClrScheme chgLayout">
        <pc:chgData name="Varun Pradhan" userId="9ee9264b8a9ae056" providerId="Windows Live" clId="Web-{F3D43B7E-903D-4923-8572-47A9F32C4E68}" dt="2024-05-07T02:12:56.337" v="32"/>
        <pc:sldMkLst>
          <pc:docMk/>
          <pc:sldMk cId="109857222" sldId="256"/>
        </pc:sldMkLst>
        <pc:spChg chg="mod">
          <ac:chgData name="Varun Pradhan" userId="9ee9264b8a9ae056" providerId="Windows Live" clId="Web-{F3D43B7E-903D-4923-8572-47A9F32C4E68}" dt="2024-05-07T02:12:56.337" v="32"/>
          <ac:spMkLst>
            <pc:docMk/>
            <pc:sldMk cId="109857222" sldId="256"/>
            <ac:spMk id="2" creationId="{00000000-0000-0000-0000-000000000000}"/>
          </ac:spMkLst>
        </pc:spChg>
        <pc:spChg chg="mod">
          <ac:chgData name="Varun Pradhan" userId="9ee9264b8a9ae056" providerId="Windows Live" clId="Web-{F3D43B7E-903D-4923-8572-47A9F32C4E68}" dt="2024-05-07T02:12:56.337" v="32"/>
          <ac:spMkLst>
            <pc:docMk/>
            <pc:sldMk cId="109857222" sldId="256"/>
            <ac:spMk id="3" creationId="{00000000-0000-0000-0000-000000000000}"/>
          </ac:spMkLst>
        </pc:spChg>
        <pc:spChg chg="add del">
          <ac:chgData name="Varun Pradhan" userId="9ee9264b8a9ae056" providerId="Windows Live" clId="Web-{F3D43B7E-903D-4923-8572-47A9F32C4E68}" dt="2024-05-07T02:12:15.773" v="29"/>
          <ac:spMkLst>
            <pc:docMk/>
            <pc:sldMk cId="109857222" sldId="256"/>
            <ac:spMk id="9" creationId="{F2B4CD28-604D-4D9D-89A8-12FAC7245F91}"/>
          </ac:spMkLst>
        </pc:spChg>
        <pc:spChg chg="add del">
          <ac:chgData name="Varun Pradhan" userId="9ee9264b8a9ae056" providerId="Windows Live" clId="Web-{F3D43B7E-903D-4923-8572-47A9F32C4E68}" dt="2024-05-07T02:12:15.773" v="29"/>
          <ac:spMkLst>
            <pc:docMk/>
            <pc:sldMk cId="109857222" sldId="256"/>
            <ac:spMk id="11" creationId="{C9AD5DBC-DEC2-48AB-A2B9-164512BEABD2}"/>
          </ac:spMkLst>
        </pc:spChg>
        <pc:spChg chg="add del">
          <ac:chgData name="Varun Pradhan" userId="9ee9264b8a9ae056" providerId="Windows Live" clId="Web-{F3D43B7E-903D-4923-8572-47A9F32C4E68}" dt="2024-05-07T02:12:15.773" v="29"/>
          <ac:spMkLst>
            <pc:docMk/>
            <pc:sldMk cId="109857222" sldId="256"/>
            <ac:spMk id="13" creationId="{9FBE8679-CB21-4876-82EA-4D4D5D4BCD7F}"/>
          </ac:spMkLst>
        </pc:spChg>
        <pc:spChg chg="add del">
          <ac:chgData name="Varun Pradhan" userId="9ee9264b8a9ae056" providerId="Windows Live" clId="Web-{F3D43B7E-903D-4923-8572-47A9F32C4E68}" dt="2024-05-07T02:12:56.243" v="31"/>
          <ac:spMkLst>
            <pc:docMk/>
            <pc:sldMk cId="109857222" sldId="256"/>
            <ac:spMk id="15" creationId="{9B7AD9F6-8CE7-4299-8FC6-328F4DCD3FF9}"/>
          </ac:spMkLst>
        </pc:spChg>
        <pc:spChg chg="add del">
          <ac:chgData name="Varun Pradhan" userId="9ee9264b8a9ae056" providerId="Windows Live" clId="Web-{F3D43B7E-903D-4923-8572-47A9F32C4E68}" dt="2024-05-07T02:12:56.243" v="31"/>
          <ac:spMkLst>
            <pc:docMk/>
            <pc:sldMk cId="109857222" sldId="256"/>
            <ac:spMk id="16" creationId="{F49775AF-8896-43EE-92C6-83497D6DC56F}"/>
          </ac:spMkLst>
        </pc:spChg>
        <pc:spChg chg="add">
          <ac:chgData name="Varun Pradhan" userId="9ee9264b8a9ae056" providerId="Windows Live" clId="Web-{F3D43B7E-903D-4923-8572-47A9F32C4E68}" dt="2024-05-07T02:12:56.337" v="32"/>
          <ac:spMkLst>
            <pc:docMk/>
            <pc:sldMk cId="109857222" sldId="256"/>
            <ac:spMk id="19" creationId="{E20BB609-EF92-42DB-836C-0699A590B5CF}"/>
          </ac:spMkLst>
        </pc:spChg>
        <pc:spChg chg="add">
          <ac:chgData name="Varun Pradhan" userId="9ee9264b8a9ae056" providerId="Windows Live" clId="Web-{F3D43B7E-903D-4923-8572-47A9F32C4E68}" dt="2024-05-07T02:12:56.337" v="32"/>
          <ac:spMkLst>
            <pc:docMk/>
            <pc:sldMk cId="109857222" sldId="256"/>
            <ac:spMk id="20" creationId="{40FA88D0-E295-4CF3-934C-6423EACEB025}"/>
          </ac:spMkLst>
        </pc:spChg>
        <pc:picChg chg="add del">
          <ac:chgData name="Varun Pradhan" userId="9ee9264b8a9ae056" providerId="Windows Live" clId="Web-{F3D43B7E-903D-4923-8572-47A9F32C4E68}" dt="2024-05-07T02:12:15.773" v="29"/>
          <ac:picMkLst>
            <pc:docMk/>
            <pc:sldMk cId="109857222" sldId="256"/>
            <ac:picMk id="4" creationId="{8ED74C54-0CD5-5C77-05C1-9C26C2E2D5E6}"/>
          </ac:picMkLst>
        </pc:picChg>
        <pc:picChg chg="add del">
          <ac:chgData name="Varun Pradhan" userId="9ee9264b8a9ae056" providerId="Windows Live" clId="Web-{F3D43B7E-903D-4923-8572-47A9F32C4E68}" dt="2024-05-07T02:12:56.243" v="31"/>
          <ac:picMkLst>
            <pc:docMk/>
            <pc:sldMk cId="109857222" sldId="256"/>
            <ac:picMk id="17" creationId="{699C3B36-F5CE-3D71-34CE-C9EBF564EAEE}"/>
          </ac:picMkLst>
        </pc:picChg>
        <pc:picChg chg="add">
          <ac:chgData name="Varun Pradhan" userId="9ee9264b8a9ae056" providerId="Windows Live" clId="Web-{F3D43B7E-903D-4923-8572-47A9F32C4E68}" dt="2024-05-07T02:12:56.337" v="32"/>
          <ac:picMkLst>
            <pc:docMk/>
            <pc:sldMk cId="109857222" sldId="256"/>
            <ac:picMk id="21" creationId="{577CEE4F-98C1-909B-95E4-6C3E110375B7}"/>
          </ac:picMkLst>
        </pc:picChg>
        <pc:cxnChg chg="add">
          <ac:chgData name="Varun Pradhan" userId="9ee9264b8a9ae056" providerId="Windows Live" clId="Web-{F3D43B7E-903D-4923-8572-47A9F32C4E68}" dt="2024-05-07T02:12:56.337" v="32"/>
          <ac:cxnSpMkLst>
            <pc:docMk/>
            <pc:sldMk cId="109857222" sldId="256"/>
            <ac:cxnSpMk id="22" creationId="{8F4E56A8-93D5-4BE3-AE61-84677331AD07}"/>
          </ac:cxnSpMkLst>
        </pc:cxnChg>
        <pc:cxnChg chg="add">
          <ac:chgData name="Varun Pradhan" userId="9ee9264b8a9ae056" providerId="Windows Live" clId="Web-{F3D43B7E-903D-4923-8572-47A9F32C4E68}" dt="2024-05-07T02:12:56.337" v="32"/>
          <ac:cxnSpMkLst>
            <pc:docMk/>
            <pc:sldMk cId="109857222" sldId="256"/>
            <ac:cxnSpMk id="23" creationId="{BD492A0C-1773-477B-83B5-C707CB057709}"/>
          </ac:cxnSpMkLst>
        </pc:cxnChg>
      </pc:sldChg>
      <pc:sldChg chg="modSp new">
        <pc:chgData name="Varun Pradhan" userId="9ee9264b8a9ae056" providerId="Windows Live" clId="Web-{F3D43B7E-903D-4923-8572-47A9F32C4E68}" dt="2024-05-07T02:17:49.893" v="34" actId="20577"/>
        <pc:sldMkLst>
          <pc:docMk/>
          <pc:sldMk cId="3130025426" sldId="257"/>
        </pc:sldMkLst>
        <pc:spChg chg="mod">
          <ac:chgData name="Varun Pradhan" userId="9ee9264b8a9ae056" providerId="Windows Live" clId="Web-{F3D43B7E-903D-4923-8572-47A9F32C4E68}" dt="2024-05-07T02:17:49.893" v="34" actId="20577"/>
          <ac:spMkLst>
            <pc:docMk/>
            <pc:sldMk cId="3130025426" sldId="257"/>
            <ac:spMk id="2" creationId="{678478D8-60D1-7B05-EB76-D4AFDB84EC64}"/>
          </ac:spMkLst>
        </pc:spChg>
      </pc:sldChg>
      <pc:sldMasterChg chg="add del addSldLayout delSldLayout">
        <pc:chgData name="Varun Pradhan" userId="9ee9264b8a9ae056" providerId="Windows Live" clId="Web-{F3D43B7E-903D-4923-8572-47A9F32C4E68}" dt="2024-05-07T02:12:56.337" v="32"/>
        <pc:sldMasterMkLst>
          <pc:docMk/>
          <pc:sldMasterMk cId="2460954070" sldId="2147483660"/>
        </pc:sldMasterMkLst>
        <pc:sldLayoutChg chg="add del">
          <pc:chgData name="Varun Pradhan" userId="9ee9264b8a9ae056" providerId="Windows Live" clId="Web-{F3D43B7E-903D-4923-8572-47A9F32C4E68}" dt="2024-05-07T02:12:56.337" v="32"/>
          <pc:sldLayoutMkLst>
            <pc:docMk/>
            <pc:sldMasterMk cId="2460954070" sldId="2147483660"/>
            <pc:sldLayoutMk cId="2385387890" sldId="2147483661"/>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949138452" sldId="2147483662"/>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2591524520" sldId="2147483663"/>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1203092039" sldId="2147483664"/>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3733172339" sldId="2147483665"/>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3210312558" sldId="2147483666"/>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3146388984" sldId="2147483667"/>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3171841454" sldId="2147483668"/>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1718958274" sldId="2147483669"/>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2202905451" sldId="2147483670"/>
          </pc:sldLayoutMkLst>
        </pc:sldLayoutChg>
        <pc:sldLayoutChg chg="add del">
          <pc:chgData name="Varun Pradhan" userId="9ee9264b8a9ae056" providerId="Windows Live" clId="Web-{F3D43B7E-903D-4923-8572-47A9F32C4E68}" dt="2024-05-07T02:12:56.337" v="32"/>
          <pc:sldLayoutMkLst>
            <pc:docMk/>
            <pc:sldMasterMk cId="2460954070" sldId="2147483660"/>
            <pc:sldLayoutMk cId="3479445657" sldId="2147483671"/>
          </pc:sldLayoutMkLst>
        </pc:sldLayoutChg>
      </pc:sldMasterChg>
      <pc:sldMasterChg chg="add replId addSldLayout">
        <pc:chgData name="Varun Pradhan" userId="9ee9264b8a9ae056" providerId="Windows Live" clId="Web-{F3D43B7E-903D-4923-8572-47A9F32C4E68}" dt="2024-05-07T02:12:56.337" v="32"/>
        <pc:sldMasterMkLst>
          <pc:docMk/>
          <pc:sldMasterMk cId="41785012" sldId="2147483672"/>
        </pc:sldMasterMkLst>
        <pc:sldLayoutChg chg="add">
          <pc:chgData name="Varun Pradhan" userId="9ee9264b8a9ae056" providerId="Windows Live" clId="Web-{F3D43B7E-903D-4923-8572-47A9F32C4E68}" dt="2024-05-07T02:12:56.337" v="32"/>
          <pc:sldLayoutMkLst>
            <pc:docMk/>
            <pc:sldMasterMk cId="41785012" sldId="2147483672"/>
            <pc:sldLayoutMk cId="3395598782" sldId="2147483673"/>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4101082235" sldId="2147483674"/>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3813194633" sldId="2147483675"/>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2415284288" sldId="2147483676"/>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1896046702" sldId="2147483677"/>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3191190061" sldId="2147483678"/>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575990753" sldId="2147483679"/>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2298241769" sldId="2147483680"/>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3340624447" sldId="2147483681"/>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1968019092" sldId="2147483682"/>
          </pc:sldLayoutMkLst>
        </pc:sldLayoutChg>
        <pc:sldLayoutChg chg="add replId">
          <pc:chgData name="Varun Pradhan" userId="9ee9264b8a9ae056" providerId="Windows Live" clId="Web-{F3D43B7E-903D-4923-8572-47A9F32C4E68}" dt="2024-05-07T02:12:56.337" v="32"/>
          <pc:sldLayoutMkLst>
            <pc:docMk/>
            <pc:sldMasterMk cId="41785012" sldId="2147483672"/>
            <pc:sldLayoutMk cId="2091100254" sldId="2147483683"/>
          </pc:sldLayoutMkLst>
        </pc:sldLayoutChg>
      </pc:sldMasterChg>
      <pc:sldMasterChg chg="add del addSldLayout delSldLayout">
        <pc:chgData name="Varun Pradhan" userId="9ee9264b8a9ae056" providerId="Windows Live" clId="Web-{F3D43B7E-903D-4923-8572-47A9F32C4E68}" dt="2024-05-07T02:12:15.773" v="29"/>
        <pc:sldMasterMkLst>
          <pc:docMk/>
          <pc:sldMasterMk cId="3295544494" sldId="2147483699"/>
        </pc:sldMasterMkLst>
        <pc:sldLayoutChg chg="add del">
          <pc:chgData name="Varun Pradhan" userId="9ee9264b8a9ae056" providerId="Windows Live" clId="Web-{F3D43B7E-903D-4923-8572-47A9F32C4E68}" dt="2024-05-07T02:12:15.773" v="29"/>
          <pc:sldLayoutMkLst>
            <pc:docMk/>
            <pc:sldMasterMk cId="3295544494" sldId="2147483699"/>
            <pc:sldLayoutMk cId="3164945589" sldId="2147483688"/>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1911844546" sldId="2147483689"/>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2645520475" sldId="2147483690"/>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2533549651" sldId="2147483691"/>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3978897309" sldId="2147483692"/>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4236962415" sldId="2147483693"/>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1340932017" sldId="2147483694"/>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2828390798" sldId="2147483695"/>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569547360" sldId="2147483696"/>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757058695" sldId="2147483697"/>
          </pc:sldLayoutMkLst>
        </pc:sldLayoutChg>
        <pc:sldLayoutChg chg="add del">
          <pc:chgData name="Varun Pradhan" userId="9ee9264b8a9ae056" providerId="Windows Live" clId="Web-{F3D43B7E-903D-4923-8572-47A9F32C4E68}" dt="2024-05-07T02:12:15.773" v="29"/>
          <pc:sldLayoutMkLst>
            <pc:docMk/>
            <pc:sldMasterMk cId="3295544494" sldId="2147483699"/>
            <pc:sldLayoutMk cId="4104709191" sldId="2147483698"/>
          </pc:sldLayoutMkLst>
        </pc:sldLayoutChg>
      </pc:sldMasterChg>
      <pc:sldMasterChg chg="add del addSldLayout delSldLayout">
        <pc:chgData name="Varun Pradhan" userId="9ee9264b8a9ae056" providerId="Windows Live" clId="Web-{F3D43B7E-903D-4923-8572-47A9F32C4E68}" dt="2024-05-07T02:12:56.243" v="31"/>
        <pc:sldMasterMkLst>
          <pc:docMk/>
          <pc:sldMasterMk cId="3601532427" sldId="2147483725"/>
        </pc:sldMasterMkLst>
        <pc:sldLayoutChg chg="add del">
          <pc:chgData name="Varun Pradhan" userId="9ee9264b8a9ae056" providerId="Windows Live" clId="Web-{F3D43B7E-903D-4923-8572-47A9F32C4E68}" dt="2024-05-07T02:12:56.243" v="31"/>
          <pc:sldLayoutMkLst>
            <pc:docMk/>
            <pc:sldMasterMk cId="3601532427" sldId="2147483725"/>
            <pc:sldLayoutMk cId="1421374182" sldId="2147483714"/>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2916110087" sldId="2147483715"/>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3869181980" sldId="2147483716"/>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2787465221" sldId="2147483717"/>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144120444" sldId="2147483718"/>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2622345755" sldId="2147483719"/>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1548012385" sldId="2147483720"/>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3400394389" sldId="2147483721"/>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623427901" sldId="2147483722"/>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1064761525" sldId="2147483723"/>
          </pc:sldLayoutMkLst>
        </pc:sldLayoutChg>
        <pc:sldLayoutChg chg="add del">
          <pc:chgData name="Varun Pradhan" userId="9ee9264b8a9ae056" providerId="Windows Live" clId="Web-{F3D43B7E-903D-4923-8572-47A9F32C4E68}" dt="2024-05-07T02:12:56.243" v="31"/>
          <pc:sldLayoutMkLst>
            <pc:docMk/>
            <pc:sldMasterMk cId="3601532427" sldId="2147483725"/>
            <pc:sldLayoutMk cId="1846995254" sldId="2147483724"/>
          </pc:sldLayoutMkLst>
        </pc:sldLayoutChg>
      </pc:sldMasterChg>
    </pc:docChg>
  </pc:docChgLst>
  <pc:docChgLst>
    <pc:chgData name="Varun Pradhan" userId="9ee9264b8a9ae056" providerId="Windows Live" clId="Web-{93AFF65E-2ADB-4CA8-9A25-66A274FE8756}"/>
    <pc:docChg chg="addSld modSld">
      <pc:chgData name="Varun Pradhan" userId="9ee9264b8a9ae056" providerId="Windows Live" clId="Web-{93AFF65E-2ADB-4CA8-9A25-66A274FE8756}" dt="2024-05-10T04:39:45.251" v="39" actId="20577"/>
      <pc:docMkLst>
        <pc:docMk/>
      </pc:docMkLst>
      <pc:sldChg chg="addSp modSp mod setBg">
        <pc:chgData name="Varun Pradhan" userId="9ee9264b8a9ae056" providerId="Windows Live" clId="Web-{93AFF65E-2ADB-4CA8-9A25-66A274FE8756}" dt="2024-05-10T04:39:06.312" v="19" actId="20577"/>
        <pc:sldMkLst>
          <pc:docMk/>
          <pc:sldMk cId="3130025426" sldId="257"/>
        </pc:sldMkLst>
        <pc:spChg chg="mod">
          <ac:chgData name="Varun Pradhan" userId="9ee9264b8a9ae056" providerId="Windows Live" clId="Web-{93AFF65E-2ADB-4CA8-9A25-66A274FE8756}" dt="2024-05-10T04:38:27.420" v="17"/>
          <ac:spMkLst>
            <pc:docMk/>
            <pc:sldMk cId="3130025426" sldId="257"/>
            <ac:spMk id="2" creationId="{678478D8-60D1-7B05-EB76-D4AFDB84EC64}"/>
          </ac:spMkLst>
        </pc:spChg>
        <pc:spChg chg="mod">
          <ac:chgData name="Varun Pradhan" userId="9ee9264b8a9ae056" providerId="Windows Live" clId="Web-{93AFF65E-2ADB-4CA8-9A25-66A274FE8756}" dt="2024-05-10T04:39:06.312" v="19" actId="20577"/>
          <ac:spMkLst>
            <pc:docMk/>
            <pc:sldMk cId="3130025426" sldId="257"/>
            <ac:spMk id="3" creationId="{E6BA088F-C1C2-E829-1A50-72CE64636FE1}"/>
          </ac:spMkLst>
        </pc:spChg>
        <pc:spChg chg="add">
          <ac:chgData name="Varun Pradhan" userId="9ee9264b8a9ae056" providerId="Windows Live" clId="Web-{93AFF65E-2ADB-4CA8-9A25-66A274FE8756}" dt="2024-05-10T04:38:27.420" v="17"/>
          <ac:spMkLst>
            <pc:docMk/>
            <pc:sldMk cId="3130025426" sldId="257"/>
            <ac:spMk id="6" creationId="{92B0CFF1-78D7-4A83-A95E-71F9E3831622}"/>
          </ac:spMkLst>
        </pc:spChg>
        <pc:picChg chg="mod">
          <ac:chgData name="Varun Pradhan" userId="9ee9264b8a9ae056" providerId="Windows Live" clId="Web-{93AFF65E-2ADB-4CA8-9A25-66A274FE8756}" dt="2024-05-10T04:38:27.420" v="17"/>
          <ac:picMkLst>
            <pc:docMk/>
            <pc:sldMk cId="3130025426" sldId="257"/>
            <ac:picMk id="4" creationId="{DAAA45B5-8DBD-5302-E490-EE5B03F7F96B}"/>
          </ac:picMkLst>
        </pc:picChg>
        <pc:cxnChg chg="add">
          <ac:chgData name="Varun Pradhan" userId="9ee9264b8a9ae056" providerId="Windows Live" clId="Web-{93AFF65E-2ADB-4CA8-9A25-66A274FE8756}" dt="2024-05-10T04:38:27.420" v="17"/>
          <ac:cxnSpMkLst>
            <pc:docMk/>
            <pc:sldMk cId="3130025426" sldId="257"/>
            <ac:cxnSpMk id="7" creationId="{06A9FE31-8E40-4AAC-8B90-1AD6D75205C8}"/>
          </ac:cxnSpMkLst>
        </pc:cxnChg>
        <pc:cxnChg chg="add">
          <ac:chgData name="Varun Pradhan" userId="9ee9264b8a9ae056" providerId="Windows Live" clId="Web-{93AFF65E-2ADB-4CA8-9A25-66A274FE8756}" dt="2024-05-10T04:38:27.420" v="17"/>
          <ac:cxnSpMkLst>
            <pc:docMk/>
            <pc:sldMk cId="3130025426" sldId="257"/>
            <ac:cxnSpMk id="8" creationId="{52CE755F-6139-4A64-8874-30A9A3EFB8B0}"/>
          </ac:cxnSpMkLst>
        </pc:cxnChg>
      </pc:sldChg>
      <pc:sldChg chg="modSp new">
        <pc:chgData name="Varun Pradhan" userId="9ee9264b8a9ae056" providerId="Windows Live" clId="Web-{93AFF65E-2ADB-4CA8-9A25-66A274FE8756}" dt="2024-05-10T04:39:45.251" v="39" actId="20577"/>
        <pc:sldMkLst>
          <pc:docMk/>
          <pc:sldMk cId="1802086242" sldId="258"/>
        </pc:sldMkLst>
        <pc:spChg chg="mod">
          <ac:chgData name="Varun Pradhan" userId="9ee9264b8a9ae056" providerId="Windows Live" clId="Web-{93AFF65E-2ADB-4CA8-9A25-66A274FE8756}" dt="2024-05-10T04:39:45.251" v="39" actId="20577"/>
          <ac:spMkLst>
            <pc:docMk/>
            <pc:sldMk cId="1802086242" sldId="258"/>
            <ac:spMk id="2" creationId="{4101044D-EE74-8A2D-E4F2-9B6BF7264BFB}"/>
          </ac:spMkLst>
        </pc:spChg>
      </pc:sldChg>
    </pc:docChg>
  </pc:docChgLst>
  <pc:docChgLst>
    <pc:chgData name="Varun Pradhan" userId="9ee9264b8a9ae056" providerId="Windows Live" clId="Web-{AFBE7CC9-C959-4BAE-AD94-0720682E5AE8}"/>
    <pc:docChg chg="addSld modSld sldOrd">
      <pc:chgData name="Varun Pradhan" userId="9ee9264b8a9ae056" providerId="Windows Live" clId="Web-{AFBE7CC9-C959-4BAE-AD94-0720682E5AE8}" dt="2024-05-10T18:40:16.902" v="152" actId="20577"/>
      <pc:docMkLst>
        <pc:docMk/>
      </pc:docMkLst>
      <pc:sldChg chg="modSp">
        <pc:chgData name="Varun Pradhan" userId="9ee9264b8a9ae056" providerId="Windows Live" clId="Web-{AFBE7CC9-C959-4BAE-AD94-0720682E5AE8}" dt="2024-05-10T18:30:25.237" v="45" actId="20577"/>
        <pc:sldMkLst>
          <pc:docMk/>
          <pc:sldMk cId="3116712252" sldId="259"/>
        </pc:sldMkLst>
        <pc:spChg chg="mod">
          <ac:chgData name="Varun Pradhan" userId="9ee9264b8a9ae056" providerId="Windows Live" clId="Web-{AFBE7CC9-C959-4BAE-AD94-0720682E5AE8}" dt="2024-05-10T18:30:25.237" v="45" actId="20577"/>
          <ac:spMkLst>
            <pc:docMk/>
            <pc:sldMk cId="3116712252" sldId="259"/>
            <ac:spMk id="3" creationId="{7CC10EA4-2079-456D-ABFF-6403E45E1A03}"/>
          </ac:spMkLst>
        </pc:spChg>
      </pc:sldChg>
      <pc:sldChg chg="addSp delSp modSp mod setBg">
        <pc:chgData name="Varun Pradhan" userId="9ee9264b8a9ae056" providerId="Windows Live" clId="Web-{AFBE7CC9-C959-4BAE-AD94-0720682E5AE8}" dt="2024-05-10T18:29:31.125" v="39" actId="14100"/>
        <pc:sldMkLst>
          <pc:docMk/>
          <pc:sldMk cId="2188958540" sldId="260"/>
        </pc:sldMkLst>
        <pc:spChg chg="mod">
          <ac:chgData name="Varun Pradhan" userId="9ee9264b8a9ae056" providerId="Windows Live" clId="Web-{AFBE7CC9-C959-4BAE-AD94-0720682E5AE8}" dt="2024-05-10T04:59:09.707" v="1"/>
          <ac:spMkLst>
            <pc:docMk/>
            <pc:sldMk cId="2188958540" sldId="260"/>
            <ac:spMk id="2" creationId="{0D329D9B-59BC-450F-22B6-E4061A3E62A7}"/>
          </ac:spMkLst>
        </pc:spChg>
        <pc:spChg chg="del">
          <ac:chgData name="Varun Pradhan" userId="9ee9264b8a9ae056" providerId="Windows Live" clId="Web-{AFBE7CC9-C959-4BAE-AD94-0720682E5AE8}" dt="2024-05-10T04:59:06.081" v="0"/>
          <ac:spMkLst>
            <pc:docMk/>
            <pc:sldMk cId="2188958540" sldId="260"/>
            <ac:spMk id="3" creationId="{DD5899CE-3AC2-8281-2CAF-CCA8C57FF090}"/>
          </ac:spMkLst>
        </pc:spChg>
        <pc:spChg chg="add">
          <ac:chgData name="Varun Pradhan" userId="9ee9264b8a9ae056" providerId="Windows Live" clId="Web-{AFBE7CC9-C959-4BAE-AD94-0720682E5AE8}" dt="2024-05-10T04:59:09.707" v="1"/>
          <ac:spMkLst>
            <pc:docMk/>
            <pc:sldMk cId="2188958540" sldId="260"/>
            <ac:spMk id="15" creationId="{35F60170-91B4-45F0-B88B-9C07AEC4642C}"/>
          </ac:spMkLst>
        </pc:spChg>
        <pc:picChg chg="add mod ord">
          <ac:chgData name="Varun Pradhan" userId="9ee9264b8a9ae056" providerId="Windows Live" clId="Web-{AFBE7CC9-C959-4BAE-AD94-0720682E5AE8}" dt="2024-05-10T05:00:20.788" v="11" actId="14100"/>
          <ac:picMkLst>
            <pc:docMk/>
            <pc:sldMk cId="2188958540" sldId="260"/>
            <ac:picMk id="4" creationId="{7F45C999-6E1A-F197-CB1E-780A903B9376}"/>
          </ac:picMkLst>
        </pc:picChg>
        <pc:picChg chg="add mod">
          <ac:chgData name="Varun Pradhan" userId="9ee9264b8a9ae056" providerId="Windows Live" clId="Web-{AFBE7CC9-C959-4BAE-AD94-0720682E5AE8}" dt="2024-05-10T18:29:31.125" v="39" actId="14100"/>
          <ac:picMkLst>
            <pc:docMk/>
            <pc:sldMk cId="2188958540" sldId="260"/>
            <ac:picMk id="5" creationId="{A09CC353-D0CF-528E-B2D3-D3160C6E7983}"/>
          </ac:picMkLst>
        </pc:picChg>
        <pc:cxnChg chg="add">
          <ac:chgData name="Varun Pradhan" userId="9ee9264b8a9ae056" providerId="Windows Live" clId="Web-{AFBE7CC9-C959-4BAE-AD94-0720682E5AE8}" dt="2024-05-10T04:59:09.707" v="1"/>
          <ac:cxnSpMkLst>
            <pc:docMk/>
            <pc:sldMk cId="2188958540" sldId="260"/>
            <ac:cxnSpMk id="9" creationId="{108D74AC-B125-4E11-BA53-E9E383966DF8}"/>
          </ac:cxnSpMkLst>
        </pc:cxnChg>
        <pc:cxnChg chg="add">
          <ac:chgData name="Varun Pradhan" userId="9ee9264b8a9ae056" providerId="Windows Live" clId="Web-{AFBE7CC9-C959-4BAE-AD94-0720682E5AE8}" dt="2024-05-10T04:59:09.707" v="1"/>
          <ac:cxnSpMkLst>
            <pc:docMk/>
            <pc:sldMk cId="2188958540" sldId="260"/>
            <ac:cxnSpMk id="11" creationId="{9DC76EBE-FB9D-4054-B5D8-19E3EAFE40B2}"/>
          </ac:cxnSpMkLst>
        </pc:cxnChg>
        <pc:cxnChg chg="add">
          <ac:chgData name="Varun Pradhan" userId="9ee9264b8a9ae056" providerId="Windows Live" clId="Web-{AFBE7CC9-C959-4BAE-AD94-0720682E5AE8}" dt="2024-05-10T04:59:09.707" v="1"/>
          <ac:cxnSpMkLst>
            <pc:docMk/>
            <pc:sldMk cId="2188958540" sldId="260"/>
            <ac:cxnSpMk id="13" creationId="{A2EFA84C-D756-4DC7-AA46-68D776F37FA4}"/>
          </ac:cxnSpMkLst>
        </pc:cxnChg>
        <pc:cxnChg chg="add">
          <ac:chgData name="Varun Pradhan" userId="9ee9264b8a9ae056" providerId="Windows Live" clId="Web-{AFBE7CC9-C959-4BAE-AD94-0720682E5AE8}" dt="2024-05-10T04:59:09.707" v="1"/>
          <ac:cxnSpMkLst>
            <pc:docMk/>
            <pc:sldMk cId="2188958540" sldId="260"/>
            <ac:cxnSpMk id="17" creationId="{82A1AB15-495E-4EE0-98F0-89DD89CD14FD}"/>
          </ac:cxnSpMkLst>
        </pc:cxnChg>
        <pc:cxnChg chg="add">
          <ac:chgData name="Varun Pradhan" userId="9ee9264b8a9ae056" providerId="Windows Live" clId="Web-{AFBE7CC9-C959-4BAE-AD94-0720682E5AE8}" dt="2024-05-10T04:59:09.707" v="1"/>
          <ac:cxnSpMkLst>
            <pc:docMk/>
            <pc:sldMk cId="2188958540" sldId="260"/>
            <ac:cxnSpMk id="19" creationId="{74EEBF2A-B7AF-4EC9-B6F7-BF425E70A0D9}"/>
          </ac:cxnSpMkLst>
        </pc:cxnChg>
      </pc:sldChg>
      <pc:sldChg chg="addSp delSp modSp new mod setBg">
        <pc:chgData name="Varun Pradhan" userId="9ee9264b8a9ae056" providerId="Windows Live" clId="Web-{AFBE7CC9-C959-4BAE-AD94-0720682E5AE8}" dt="2024-05-10T18:34:50.420" v="80"/>
        <pc:sldMkLst>
          <pc:docMk/>
          <pc:sldMk cId="1588492017" sldId="261"/>
        </pc:sldMkLst>
        <pc:spChg chg="mod">
          <ac:chgData name="Varun Pradhan" userId="9ee9264b8a9ae056" providerId="Windows Live" clId="Web-{AFBE7CC9-C959-4BAE-AD94-0720682E5AE8}" dt="2024-05-10T18:34:50.420" v="80"/>
          <ac:spMkLst>
            <pc:docMk/>
            <pc:sldMk cId="1588492017" sldId="261"/>
            <ac:spMk id="2" creationId="{07F14BC0-9AF7-F845-3EDF-304F195815EB}"/>
          </ac:spMkLst>
        </pc:spChg>
        <pc:spChg chg="del">
          <ac:chgData name="Varun Pradhan" userId="9ee9264b8a9ae056" providerId="Windows Live" clId="Web-{AFBE7CC9-C959-4BAE-AD94-0720682E5AE8}" dt="2024-05-10T18:30:57.098" v="50"/>
          <ac:spMkLst>
            <pc:docMk/>
            <pc:sldMk cId="1588492017" sldId="261"/>
            <ac:spMk id="3" creationId="{5400D950-9510-78FB-9169-9502F0382DB8}"/>
          </ac:spMkLst>
        </pc:spChg>
        <pc:spChg chg="add del">
          <ac:chgData name="Varun Pradhan" userId="9ee9264b8a9ae056" providerId="Windows Live" clId="Web-{AFBE7CC9-C959-4BAE-AD94-0720682E5AE8}" dt="2024-05-10T18:34:50.420" v="80"/>
          <ac:spMkLst>
            <pc:docMk/>
            <pc:sldMk cId="1588492017" sldId="261"/>
            <ac:spMk id="8" creationId="{07AAECAE-3E49-E421-C65B-06322F9D7BE1}"/>
          </ac:spMkLst>
        </pc:spChg>
        <pc:spChg chg="add del">
          <ac:chgData name="Varun Pradhan" userId="9ee9264b8a9ae056" providerId="Windows Live" clId="Web-{AFBE7CC9-C959-4BAE-AD94-0720682E5AE8}" dt="2024-05-10T18:34:50.420" v="80"/>
          <ac:spMkLst>
            <pc:docMk/>
            <pc:sldMk cId="1588492017" sldId="261"/>
            <ac:spMk id="11" creationId="{92B0CFF1-78D7-4A83-A95E-71F9E3831622}"/>
          </ac:spMkLst>
        </pc:spChg>
        <pc:spChg chg="add">
          <ac:chgData name="Varun Pradhan" userId="9ee9264b8a9ae056" providerId="Windows Live" clId="Web-{AFBE7CC9-C959-4BAE-AD94-0720682E5AE8}" dt="2024-05-10T18:34:50.420" v="80"/>
          <ac:spMkLst>
            <pc:docMk/>
            <pc:sldMk cId="1588492017" sldId="261"/>
            <ac:spMk id="26" creationId="{35F60170-91B4-45F0-B88B-9C07AEC4642C}"/>
          </ac:spMkLst>
        </pc:spChg>
        <pc:picChg chg="add mod ord">
          <ac:chgData name="Varun Pradhan" userId="9ee9264b8a9ae056" providerId="Windows Live" clId="Web-{AFBE7CC9-C959-4BAE-AD94-0720682E5AE8}" dt="2024-05-10T18:34:50.420" v="80"/>
          <ac:picMkLst>
            <pc:docMk/>
            <pc:sldMk cId="1588492017" sldId="261"/>
            <ac:picMk id="4" creationId="{F5F55641-FCBB-25A1-C0A6-2406FEAB1FAD}"/>
          </ac:picMkLst>
        </pc:picChg>
        <pc:cxnChg chg="add del">
          <ac:chgData name="Varun Pradhan" userId="9ee9264b8a9ae056" providerId="Windows Live" clId="Web-{AFBE7CC9-C959-4BAE-AD94-0720682E5AE8}" dt="2024-05-10T18:34:50.420" v="80"/>
          <ac:cxnSpMkLst>
            <pc:docMk/>
            <pc:sldMk cId="1588492017" sldId="261"/>
            <ac:cxnSpMk id="13" creationId="{0BE13636-D998-4A75-8C1B-EDBD9E57DC65}"/>
          </ac:cxnSpMkLst>
        </pc:cxnChg>
        <pc:cxnChg chg="add del">
          <ac:chgData name="Varun Pradhan" userId="9ee9264b8a9ae056" providerId="Windows Live" clId="Web-{AFBE7CC9-C959-4BAE-AD94-0720682E5AE8}" dt="2024-05-10T18:34:50.420" v="80"/>
          <ac:cxnSpMkLst>
            <pc:docMk/>
            <pc:sldMk cId="1588492017" sldId="261"/>
            <ac:cxnSpMk id="15" creationId="{6672E4D5-7CCB-4D76-86FF-83359027DB64}"/>
          </ac:cxnSpMkLst>
        </pc:cxnChg>
        <pc:cxnChg chg="add">
          <ac:chgData name="Varun Pradhan" userId="9ee9264b8a9ae056" providerId="Windows Live" clId="Web-{AFBE7CC9-C959-4BAE-AD94-0720682E5AE8}" dt="2024-05-10T18:34:50.420" v="80"/>
          <ac:cxnSpMkLst>
            <pc:docMk/>
            <pc:sldMk cId="1588492017" sldId="261"/>
            <ac:cxnSpMk id="20" creationId="{108D74AC-B125-4E11-BA53-E9E383966DF8}"/>
          </ac:cxnSpMkLst>
        </pc:cxnChg>
        <pc:cxnChg chg="add">
          <ac:chgData name="Varun Pradhan" userId="9ee9264b8a9ae056" providerId="Windows Live" clId="Web-{AFBE7CC9-C959-4BAE-AD94-0720682E5AE8}" dt="2024-05-10T18:34:50.420" v="80"/>
          <ac:cxnSpMkLst>
            <pc:docMk/>
            <pc:sldMk cId="1588492017" sldId="261"/>
            <ac:cxnSpMk id="22" creationId="{9DC76EBE-FB9D-4054-B5D8-19E3EAFE40B2}"/>
          </ac:cxnSpMkLst>
        </pc:cxnChg>
        <pc:cxnChg chg="add">
          <ac:chgData name="Varun Pradhan" userId="9ee9264b8a9ae056" providerId="Windows Live" clId="Web-{AFBE7CC9-C959-4BAE-AD94-0720682E5AE8}" dt="2024-05-10T18:34:50.420" v="80"/>
          <ac:cxnSpMkLst>
            <pc:docMk/>
            <pc:sldMk cId="1588492017" sldId="261"/>
            <ac:cxnSpMk id="24" creationId="{A2EFA84C-D756-4DC7-AA46-68D776F37FA4}"/>
          </ac:cxnSpMkLst>
        </pc:cxnChg>
        <pc:cxnChg chg="add">
          <ac:chgData name="Varun Pradhan" userId="9ee9264b8a9ae056" providerId="Windows Live" clId="Web-{AFBE7CC9-C959-4BAE-AD94-0720682E5AE8}" dt="2024-05-10T18:34:50.420" v="80"/>
          <ac:cxnSpMkLst>
            <pc:docMk/>
            <pc:sldMk cId="1588492017" sldId="261"/>
            <ac:cxnSpMk id="28" creationId="{82A1AB15-495E-4EE0-98F0-89DD89CD14FD}"/>
          </ac:cxnSpMkLst>
        </pc:cxnChg>
        <pc:cxnChg chg="add">
          <ac:chgData name="Varun Pradhan" userId="9ee9264b8a9ae056" providerId="Windows Live" clId="Web-{AFBE7CC9-C959-4BAE-AD94-0720682E5AE8}" dt="2024-05-10T18:34:50.420" v="80"/>
          <ac:cxnSpMkLst>
            <pc:docMk/>
            <pc:sldMk cId="1588492017" sldId="261"/>
            <ac:cxnSpMk id="30" creationId="{74EEBF2A-B7AF-4EC9-B6F7-BF425E70A0D9}"/>
          </ac:cxnSpMkLst>
        </pc:cxnChg>
      </pc:sldChg>
      <pc:sldChg chg="addSp delSp modSp new mod setBg">
        <pc:chgData name="Varun Pradhan" userId="9ee9264b8a9ae056" providerId="Windows Live" clId="Web-{AFBE7CC9-C959-4BAE-AD94-0720682E5AE8}" dt="2024-05-10T18:33:15.603" v="66"/>
        <pc:sldMkLst>
          <pc:docMk/>
          <pc:sldMk cId="928996970" sldId="262"/>
        </pc:sldMkLst>
        <pc:spChg chg="mod">
          <ac:chgData name="Varun Pradhan" userId="9ee9264b8a9ae056" providerId="Windows Live" clId="Web-{AFBE7CC9-C959-4BAE-AD94-0720682E5AE8}" dt="2024-05-10T18:33:15.603" v="66"/>
          <ac:spMkLst>
            <pc:docMk/>
            <pc:sldMk cId="928996970" sldId="262"/>
            <ac:spMk id="2" creationId="{172C68EC-BC22-80A7-61B9-F8FF044B98C2}"/>
          </ac:spMkLst>
        </pc:spChg>
        <pc:spChg chg="del">
          <ac:chgData name="Varun Pradhan" userId="9ee9264b8a9ae056" providerId="Windows Live" clId="Web-{AFBE7CC9-C959-4BAE-AD94-0720682E5AE8}" dt="2024-05-10T18:32:02.257" v="56"/>
          <ac:spMkLst>
            <pc:docMk/>
            <pc:sldMk cId="928996970" sldId="262"/>
            <ac:spMk id="3" creationId="{AC9CBC94-C16F-E0FE-3096-615F6F83501A}"/>
          </ac:spMkLst>
        </pc:spChg>
        <pc:spChg chg="add del mod">
          <ac:chgData name="Varun Pradhan" userId="9ee9264b8a9ae056" providerId="Windows Live" clId="Web-{AFBE7CC9-C959-4BAE-AD94-0720682E5AE8}" dt="2024-05-10T18:33:12.619" v="65"/>
          <ac:spMkLst>
            <pc:docMk/>
            <pc:sldMk cId="928996970" sldId="262"/>
            <ac:spMk id="8" creationId="{68307AD5-9247-8C2B-60C2-9284B9C68709}"/>
          </ac:spMkLst>
        </pc:spChg>
        <pc:spChg chg="add del">
          <ac:chgData name="Varun Pradhan" userId="9ee9264b8a9ae056" providerId="Windows Live" clId="Web-{AFBE7CC9-C959-4BAE-AD94-0720682E5AE8}" dt="2024-05-10T18:32:12.601" v="58"/>
          <ac:spMkLst>
            <pc:docMk/>
            <pc:sldMk cId="928996970" sldId="262"/>
            <ac:spMk id="15" creationId="{35F60170-91B4-45F0-B88B-9C07AEC4642C}"/>
          </ac:spMkLst>
        </pc:spChg>
        <pc:spChg chg="add del">
          <ac:chgData name="Varun Pradhan" userId="9ee9264b8a9ae056" providerId="Windows Live" clId="Web-{AFBE7CC9-C959-4BAE-AD94-0720682E5AE8}" dt="2024-05-10T18:32:31.789" v="63"/>
          <ac:spMkLst>
            <pc:docMk/>
            <pc:sldMk cId="928996970" sldId="262"/>
            <ac:spMk id="21" creationId="{92B0CFF1-78D7-4A83-A95E-71F9E3831622}"/>
          </ac:spMkLst>
        </pc:spChg>
        <pc:spChg chg="add del">
          <ac:chgData name="Varun Pradhan" userId="9ee9264b8a9ae056" providerId="Windows Live" clId="Web-{AFBE7CC9-C959-4BAE-AD94-0720682E5AE8}" dt="2024-05-10T18:33:15.603" v="66"/>
          <ac:spMkLst>
            <pc:docMk/>
            <pc:sldMk cId="928996970" sldId="262"/>
            <ac:spMk id="28" creationId="{92B0CFF1-78D7-4A83-A95E-71F9E3831622}"/>
          </ac:spMkLst>
        </pc:spChg>
        <pc:spChg chg="add">
          <ac:chgData name="Varun Pradhan" userId="9ee9264b8a9ae056" providerId="Windows Live" clId="Web-{AFBE7CC9-C959-4BAE-AD94-0720682E5AE8}" dt="2024-05-10T18:33:15.603" v="66"/>
          <ac:spMkLst>
            <pc:docMk/>
            <pc:sldMk cId="928996970" sldId="262"/>
            <ac:spMk id="43" creationId="{35F60170-91B4-45F0-B88B-9C07AEC4642C}"/>
          </ac:spMkLst>
        </pc:spChg>
        <pc:picChg chg="add del mod ord">
          <ac:chgData name="Varun Pradhan" userId="9ee9264b8a9ae056" providerId="Windows Live" clId="Web-{AFBE7CC9-C959-4BAE-AD94-0720682E5AE8}" dt="2024-05-10T18:32:36.774" v="64"/>
          <ac:picMkLst>
            <pc:docMk/>
            <pc:sldMk cId="928996970" sldId="262"/>
            <ac:picMk id="4" creationId="{1CB846B9-73D7-04F0-6CD2-1B16EFB441FC}"/>
          </ac:picMkLst>
        </pc:picChg>
        <pc:picChg chg="add mod ord">
          <ac:chgData name="Varun Pradhan" userId="9ee9264b8a9ae056" providerId="Windows Live" clId="Web-{AFBE7CC9-C959-4BAE-AD94-0720682E5AE8}" dt="2024-05-10T18:33:15.603" v="66"/>
          <ac:picMkLst>
            <pc:docMk/>
            <pc:sldMk cId="928996970" sldId="262"/>
            <ac:picMk id="5" creationId="{4813A9EB-B609-3074-3EB3-182807144601}"/>
          </ac:picMkLst>
        </pc:picChg>
        <pc:cxnChg chg="add del">
          <ac:chgData name="Varun Pradhan" userId="9ee9264b8a9ae056" providerId="Windows Live" clId="Web-{AFBE7CC9-C959-4BAE-AD94-0720682E5AE8}" dt="2024-05-10T18:32:12.601" v="58"/>
          <ac:cxnSpMkLst>
            <pc:docMk/>
            <pc:sldMk cId="928996970" sldId="262"/>
            <ac:cxnSpMk id="9" creationId="{108D74AC-B125-4E11-BA53-E9E383966DF8}"/>
          </ac:cxnSpMkLst>
        </pc:cxnChg>
        <pc:cxnChg chg="add del">
          <ac:chgData name="Varun Pradhan" userId="9ee9264b8a9ae056" providerId="Windows Live" clId="Web-{AFBE7CC9-C959-4BAE-AD94-0720682E5AE8}" dt="2024-05-10T18:32:12.601" v="58"/>
          <ac:cxnSpMkLst>
            <pc:docMk/>
            <pc:sldMk cId="928996970" sldId="262"/>
            <ac:cxnSpMk id="11" creationId="{9DC76EBE-FB9D-4054-B5D8-19E3EAFE40B2}"/>
          </ac:cxnSpMkLst>
        </pc:cxnChg>
        <pc:cxnChg chg="add del">
          <ac:chgData name="Varun Pradhan" userId="9ee9264b8a9ae056" providerId="Windows Live" clId="Web-{AFBE7CC9-C959-4BAE-AD94-0720682E5AE8}" dt="2024-05-10T18:32:12.601" v="58"/>
          <ac:cxnSpMkLst>
            <pc:docMk/>
            <pc:sldMk cId="928996970" sldId="262"/>
            <ac:cxnSpMk id="13" creationId="{A2EFA84C-D756-4DC7-AA46-68D776F37FA4}"/>
          </ac:cxnSpMkLst>
        </pc:cxnChg>
        <pc:cxnChg chg="add del">
          <ac:chgData name="Varun Pradhan" userId="9ee9264b8a9ae056" providerId="Windows Live" clId="Web-{AFBE7CC9-C959-4BAE-AD94-0720682E5AE8}" dt="2024-05-10T18:32:12.601" v="58"/>
          <ac:cxnSpMkLst>
            <pc:docMk/>
            <pc:sldMk cId="928996970" sldId="262"/>
            <ac:cxnSpMk id="17" creationId="{82A1AB15-495E-4EE0-98F0-89DD89CD14FD}"/>
          </ac:cxnSpMkLst>
        </pc:cxnChg>
        <pc:cxnChg chg="add del">
          <ac:chgData name="Varun Pradhan" userId="9ee9264b8a9ae056" providerId="Windows Live" clId="Web-{AFBE7CC9-C959-4BAE-AD94-0720682E5AE8}" dt="2024-05-10T18:32:12.601" v="58"/>
          <ac:cxnSpMkLst>
            <pc:docMk/>
            <pc:sldMk cId="928996970" sldId="262"/>
            <ac:cxnSpMk id="19" creationId="{74EEBF2A-B7AF-4EC9-B6F7-BF425E70A0D9}"/>
          </ac:cxnSpMkLst>
        </pc:cxnChg>
        <pc:cxnChg chg="add del">
          <ac:chgData name="Varun Pradhan" userId="9ee9264b8a9ae056" providerId="Windows Live" clId="Web-{AFBE7CC9-C959-4BAE-AD94-0720682E5AE8}" dt="2024-05-10T18:32:31.789" v="63"/>
          <ac:cxnSpMkLst>
            <pc:docMk/>
            <pc:sldMk cId="928996970" sldId="262"/>
            <ac:cxnSpMk id="22" creationId="{0BE13636-D998-4A75-8C1B-EDBD9E57DC65}"/>
          </ac:cxnSpMkLst>
        </pc:cxnChg>
        <pc:cxnChg chg="add del">
          <ac:chgData name="Varun Pradhan" userId="9ee9264b8a9ae056" providerId="Windows Live" clId="Web-{AFBE7CC9-C959-4BAE-AD94-0720682E5AE8}" dt="2024-05-10T18:32:31.789" v="63"/>
          <ac:cxnSpMkLst>
            <pc:docMk/>
            <pc:sldMk cId="928996970" sldId="262"/>
            <ac:cxnSpMk id="23" creationId="{6672E4D5-7CCB-4D76-86FF-83359027DB64}"/>
          </ac:cxnSpMkLst>
        </pc:cxnChg>
        <pc:cxnChg chg="add del">
          <ac:chgData name="Varun Pradhan" userId="9ee9264b8a9ae056" providerId="Windows Live" clId="Web-{AFBE7CC9-C959-4BAE-AD94-0720682E5AE8}" dt="2024-05-10T18:33:15.603" v="66"/>
          <ac:cxnSpMkLst>
            <pc:docMk/>
            <pc:sldMk cId="928996970" sldId="262"/>
            <ac:cxnSpMk id="30" creationId="{DB63508B-F47F-438E-BED2-0A8A8E2FB57D}"/>
          </ac:cxnSpMkLst>
        </pc:cxnChg>
        <pc:cxnChg chg="add del">
          <ac:chgData name="Varun Pradhan" userId="9ee9264b8a9ae056" providerId="Windows Live" clId="Web-{AFBE7CC9-C959-4BAE-AD94-0720682E5AE8}" dt="2024-05-10T18:33:15.603" v="66"/>
          <ac:cxnSpMkLst>
            <pc:docMk/>
            <pc:sldMk cId="928996970" sldId="262"/>
            <ac:cxnSpMk id="32" creationId="{292D5B16-1A4B-49B6-8647-332D7BF2BED0}"/>
          </ac:cxnSpMkLst>
        </pc:cxnChg>
        <pc:cxnChg chg="add">
          <ac:chgData name="Varun Pradhan" userId="9ee9264b8a9ae056" providerId="Windows Live" clId="Web-{AFBE7CC9-C959-4BAE-AD94-0720682E5AE8}" dt="2024-05-10T18:33:15.603" v="66"/>
          <ac:cxnSpMkLst>
            <pc:docMk/>
            <pc:sldMk cId="928996970" sldId="262"/>
            <ac:cxnSpMk id="37" creationId="{108D74AC-B125-4E11-BA53-E9E383966DF8}"/>
          </ac:cxnSpMkLst>
        </pc:cxnChg>
        <pc:cxnChg chg="add">
          <ac:chgData name="Varun Pradhan" userId="9ee9264b8a9ae056" providerId="Windows Live" clId="Web-{AFBE7CC9-C959-4BAE-AD94-0720682E5AE8}" dt="2024-05-10T18:33:15.603" v="66"/>
          <ac:cxnSpMkLst>
            <pc:docMk/>
            <pc:sldMk cId="928996970" sldId="262"/>
            <ac:cxnSpMk id="39" creationId="{9DC76EBE-FB9D-4054-B5D8-19E3EAFE40B2}"/>
          </ac:cxnSpMkLst>
        </pc:cxnChg>
        <pc:cxnChg chg="add">
          <ac:chgData name="Varun Pradhan" userId="9ee9264b8a9ae056" providerId="Windows Live" clId="Web-{AFBE7CC9-C959-4BAE-AD94-0720682E5AE8}" dt="2024-05-10T18:33:15.603" v="66"/>
          <ac:cxnSpMkLst>
            <pc:docMk/>
            <pc:sldMk cId="928996970" sldId="262"/>
            <ac:cxnSpMk id="41" creationId="{A2EFA84C-D756-4DC7-AA46-68D776F37FA4}"/>
          </ac:cxnSpMkLst>
        </pc:cxnChg>
        <pc:cxnChg chg="add">
          <ac:chgData name="Varun Pradhan" userId="9ee9264b8a9ae056" providerId="Windows Live" clId="Web-{AFBE7CC9-C959-4BAE-AD94-0720682E5AE8}" dt="2024-05-10T18:33:15.603" v="66"/>
          <ac:cxnSpMkLst>
            <pc:docMk/>
            <pc:sldMk cId="928996970" sldId="262"/>
            <ac:cxnSpMk id="45" creationId="{82A1AB15-495E-4EE0-98F0-89DD89CD14FD}"/>
          </ac:cxnSpMkLst>
        </pc:cxnChg>
        <pc:cxnChg chg="add">
          <ac:chgData name="Varun Pradhan" userId="9ee9264b8a9ae056" providerId="Windows Live" clId="Web-{AFBE7CC9-C959-4BAE-AD94-0720682E5AE8}" dt="2024-05-10T18:33:15.603" v="66"/>
          <ac:cxnSpMkLst>
            <pc:docMk/>
            <pc:sldMk cId="928996970" sldId="262"/>
            <ac:cxnSpMk id="47" creationId="{74EEBF2A-B7AF-4EC9-B6F7-BF425E70A0D9}"/>
          </ac:cxnSpMkLst>
        </pc:cxnChg>
      </pc:sldChg>
      <pc:sldChg chg="addSp delSp modSp new mod ord setBg">
        <pc:chgData name="Varun Pradhan" userId="9ee9264b8a9ae056" providerId="Windows Live" clId="Web-{AFBE7CC9-C959-4BAE-AD94-0720682E5AE8}" dt="2024-05-10T18:34:42.857" v="79"/>
        <pc:sldMkLst>
          <pc:docMk/>
          <pc:sldMk cId="2816439186" sldId="263"/>
        </pc:sldMkLst>
        <pc:spChg chg="mod">
          <ac:chgData name="Varun Pradhan" userId="9ee9264b8a9ae056" providerId="Windows Live" clId="Web-{AFBE7CC9-C959-4BAE-AD94-0720682E5AE8}" dt="2024-05-10T18:34:37.091" v="78"/>
          <ac:spMkLst>
            <pc:docMk/>
            <pc:sldMk cId="2816439186" sldId="263"/>
            <ac:spMk id="2" creationId="{A16F7683-7BFC-B2C0-F327-22572B8D0659}"/>
          </ac:spMkLst>
        </pc:spChg>
        <pc:spChg chg="del">
          <ac:chgData name="Varun Pradhan" userId="9ee9264b8a9ae056" providerId="Windows Live" clId="Web-{AFBE7CC9-C959-4BAE-AD94-0720682E5AE8}" dt="2024-05-10T18:34:29.513" v="75"/>
          <ac:spMkLst>
            <pc:docMk/>
            <pc:sldMk cId="2816439186" sldId="263"/>
            <ac:spMk id="3" creationId="{EC505CA9-825A-B2B8-48EF-A6C3F933E8B5}"/>
          </ac:spMkLst>
        </pc:spChg>
        <pc:spChg chg="add del">
          <ac:chgData name="Varun Pradhan" userId="9ee9264b8a9ae056" providerId="Windows Live" clId="Web-{AFBE7CC9-C959-4BAE-AD94-0720682E5AE8}" dt="2024-05-10T18:34:37.076" v="77"/>
          <ac:spMkLst>
            <pc:docMk/>
            <pc:sldMk cId="2816439186" sldId="263"/>
            <ac:spMk id="15" creationId="{35F60170-91B4-45F0-B88B-9C07AEC4642C}"/>
          </ac:spMkLst>
        </pc:spChg>
        <pc:spChg chg="add">
          <ac:chgData name="Varun Pradhan" userId="9ee9264b8a9ae056" providerId="Windows Live" clId="Web-{AFBE7CC9-C959-4BAE-AD94-0720682E5AE8}" dt="2024-05-10T18:34:37.091" v="78"/>
          <ac:spMkLst>
            <pc:docMk/>
            <pc:sldMk cId="2816439186" sldId="263"/>
            <ac:spMk id="26" creationId="{35F60170-91B4-45F0-B88B-9C07AEC4642C}"/>
          </ac:spMkLst>
        </pc:spChg>
        <pc:picChg chg="add mod ord">
          <ac:chgData name="Varun Pradhan" userId="9ee9264b8a9ae056" providerId="Windows Live" clId="Web-{AFBE7CC9-C959-4BAE-AD94-0720682E5AE8}" dt="2024-05-10T18:34:37.091" v="78"/>
          <ac:picMkLst>
            <pc:docMk/>
            <pc:sldMk cId="2816439186" sldId="263"/>
            <ac:picMk id="4" creationId="{246E26E1-3356-F94C-53EE-FC61922F98AA}"/>
          </ac:picMkLst>
        </pc:picChg>
        <pc:cxnChg chg="add del">
          <ac:chgData name="Varun Pradhan" userId="9ee9264b8a9ae056" providerId="Windows Live" clId="Web-{AFBE7CC9-C959-4BAE-AD94-0720682E5AE8}" dt="2024-05-10T18:34:37.076" v="77"/>
          <ac:cxnSpMkLst>
            <pc:docMk/>
            <pc:sldMk cId="2816439186" sldId="263"/>
            <ac:cxnSpMk id="9" creationId="{108D74AC-B125-4E11-BA53-E9E383966DF8}"/>
          </ac:cxnSpMkLst>
        </pc:cxnChg>
        <pc:cxnChg chg="add del">
          <ac:chgData name="Varun Pradhan" userId="9ee9264b8a9ae056" providerId="Windows Live" clId="Web-{AFBE7CC9-C959-4BAE-AD94-0720682E5AE8}" dt="2024-05-10T18:34:37.076" v="77"/>
          <ac:cxnSpMkLst>
            <pc:docMk/>
            <pc:sldMk cId="2816439186" sldId="263"/>
            <ac:cxnSpMk id="11" creationId="{9DC76EBE-FB9D-4054-B5D8-19E3EAFE40B2}"/>
          </ac:cxnSpMkLst>
        </pc:cxnChg>
        <pc:cxnChg chg="add del">
          <ac:chgData name="Varun Pradhan" userId="9ee9264b8a9ae056" providerId="Windows Live" clId="Web-{AFBE7CC9-C959-4BAE-AD94-0720682E5AE8}" dt="2024-05-10T18:34:37.076" v="77"/>
          <ac:cxnSpMkLst>
            <pc:docMk/>
            <pc:sldMk cId="2816439186" sldId="263"/>
            <ac:cxnSpMk id="13" creationId="{A2EFA84C-D756-4DC7-AA46-68D776F37FA4}"/>
          </ac:cxnSpMkLst>
        </pc:cxnChg>
        <pc:cxnChg chg="add del">
          <ac:chgData name="Varun Pradhan" userId="9ee9264b8a9ae056" providerId="Windows Live" clId="Web-{AFBE7CC9-C959-4BAE-AD94-0720682E5AE8}" dt="2024-05-10T18:34:37.076" v="77"/>
          <ac:cxnSpMkLst>
            <pc:docMk/>
            <pc:sldMk cId="2816439186" sldId="263"/>
            <ac:cxnSpMk id="17" creationId="{82A1AB15-495E-4EE0-98F0-89DD89CD14FD}"/>
          </ac:cxnSpMkLst>
        </pc:cxnChg>
        <pc:cxnChg chg="add del">
          <ac:chgData name="Varun Pradhan" userId="9ee9264b8a9ae056" providerId="Windows Live" clId="Web-{AFBE7CC9-C959-4BAE-AD94-0720682E5AE8}" dt="2024-05-10T18:34:37.076" v="77"/>
          <ac:cxnSpMkLst>
            <pc:docMk/>
            <pc:sldMk cId="2816439186" sldId="263"/>
            <ac:cxnSpMk id="19" creationId="{74EEBF2A-B7AF-4EC9-B6F7-BF425E70A0D9}"/>
          </ac:cxnSpMkLst>
        </pc:cxnChg>
        <pc:cxnChg chg="add">
          <ac:chgData name="Varun Pradhan" userId="9ee9264b8a9ae056" providerId="Windows Live" clId="Web-{AFBE7CC9-C959-4BAE-AD94-0720682E5AE8}" dt="2024-05-10T18:34:37.091" v="78"/>
          <ac:cxnSpMkLst>
            <pc:docMk/>
            <pc:sldMk cId="2816439186" sldId="263"/>
            <ac:cxnSpMk id="21" creationId="{526E6137-4B85-4A65-BCC4-9BAB3D0DAE71}"/>
          </ac:cxnSpMkLst>
        </pc:cxnChg>
        <pc:cxnChg chg="add">
          <ac:chgData name="Varun Pradhan" userId="9ee9264b8a9ae056" providerId="Windows Live" clId="Web-{AFBE7CC9-C959-4BAE-AD94-0720682E5AE8}" dt="2024-05-10T18:34:37.091" v="78"/>
          <ac:cxnSpMkLst>
            <pc:docMk/>
            <pc:sldMk cId="2816439186" sldId="263"/>
            <ac:cxnSpMk id="22" creationId="{108D74AC-B125-4E11-BA53-E9E383966DF8}"/>
          </ac:cxnSpMkLst>
        </pc:cxnChg>
        <pc:cxnChg chg="add">
          <ac:chgData name="Varun Pradhan" userId="9ee9264b8a9ae056" providerId="Windows Live" clId="Web-{AFBE7CC9-C959-4BAE-AD94-0720682E5AE8}" dt="2024-05-10T18:34:37.091" v="78"/>
          <ac:cxnSpMkLst>
            <pc:docMk/>
            <pc:sldMk cId="2816439186" sldId="263"/>
            <ac:cxnSpMk id="23" creationId="{9DC76EBE-FB9D-4054-B5D8-19E3EAFE40B2}"/>
          </ac:cxnSpMkLst>
        </pc:cxnChg>
        <pc:cxnChg chg="add">
          <ac:chgData name="Varun Pradhan" userId="9ee9264b8a9ae056" providerId="Windows Live" clId="Web-{AFBE7CC9-C959-4BAE-AD94-0720682E5AE8}" dt="2024-05-10T18:34:37.091" v="78"/>
          <ac:cxnSpMkLst>
            <pc:docMk/>
            <pc:sldMk cId="2816439186" sldId="263"/>
            <ac:cxnSpMk id="24" creationId="{E48FA233-30DB-4D0A-BF51-78D03F79F247}"/>
          </ac:cxnSpMkLst>
        </pc:cxnChg>
        <pc:cxnChg chg="add">
          <ac:chgData name="Varun Pradhan" userId="9ee9264b8a9ae056" providerId="Windows Live" clId="Web-{AFBE7CC9-C959-4BAE-AD94-0720682E5AE8}" dt="2024-05-10T18:34:37.091" v="78"/>
          <ac:cxnSpMkLst>
            <pc:docMk/>
            <pc:sldMk cId="2816439186" sldId="263"/>
            <ac:cxnSpMk id="25" creationId="{A2EFA84C-D756-4DC7-AA46-68D776F37FA4}"/>
          </ac:cxnSpMkLst>
        </pc:cxnChg>
        <pc:cxnChg chg="add">
          <ac:chgData name="Varun Pradhan" userId="9ee9264b8a9ae056" providerId="Windows Live" clId="Web-{AFBE7CC9-C959-4BAE-AD94-0720682E5AE8}" dt="2024-05-10T18:34:37.091" v="78"/>
          <ac:cxnSpMkLst>
            <pc:docMk/>
            <pc:sldMk cId="2816439186" sldId="263"/>
            <ac:cxnSpMk id="27" creationId="{2C84CC28-1690-471E-9AE2-3198EB86316B}"/>
          </ac:cxnSpMkLst>
        </pc:cxnChg>
      </pc:sldChg>
      <pc:sldChg chg="addSp delSp modSp new mod ord setBg">
        <pc:chgData name="Varun Pradhan" userId="9ee9264b8a9ae056" providerId="Windows Live" clId="Web-{AFBE7CC9-C959-4BAE-AD94-0720682E5AE8}" dt="2024-05-10T18:39:09.509" v="146"/>
        <pc:sldMkLst>
          <pc:docMk/>
          <pc:sldMk cId="1634868942" sldId="264"/>
        </pc:sldMkLst>
        <pc:spChg chg="mod">
          <ac:chgData name="Varun Pradhan" userId="9ee9264b8a9ae056" providerId="Windows Live" clId="Web-{AFBE7CC9-C959-4BAE-AD94-0720682E5AE8}" dt="2024-05-10T18:39:09.509" v="146"/>
          <ac:spMkLst>
            <pc:docMk/>
            <pc:sldMk cId="1634868942" sldId="264"/>
            <ac:spMk id="2" creationId="{7D6504A7-5FF6-E3B3-1F86-72002E436209}"/>
          </ac:spMkLst>
        </pc:spChg>
        <pc:spChg chg="add del mod ord">
          <ac:chgData name="Varun Pradhan" userId="9ee9264b8a9ae056" providerId="Windows Live" clId="Web-{AFBE7CC9-C959-4BAE-AD94-0720682E5AE8}" dt="2024-05-10T18:39:09.509" v="146"/>
          <ac:spMkLst>
            <pc:docMk/>
            <pc:sldMk cId="1634868942" sldId="264"/>
            <ac:spMk id="3" creationId="{317BA8B8-346B-6096-CF52-99FBD17C41FA}"/>
          </ac:spMkLst>
        </pc:spChg>
        <pc:spChg chg="add">
          <ac:chgData name="Varun Pradhan" userId="9ee9264b8a9ae056" providerId="Windows Live" clId="Web-{AFBE7CC9-C959-4BAE-AD94-0720682E5AE8}" dt="2024-05-10T18:39:09.509" v="146"/>
          <ac:spMkLst>
            <pc:docMk/>
            <pc:sldMk cId="1634868942" sldId="264"/>
            <ac:spMk id="10" creationId="{92B0CFF1-78D7-4A83-A95E-71F9E3831622}"/>
          </ac:spMkLst>
        </pc:spChg>
        <pc:spChg chg="add del">
          <ac:chgData name="Varun Pradhan" userId="9ee9264b8a9ae056" providerId="Windows Live" clId="Web-{AFBE7CC9-C959-4BAE-AD94-0720682E5AE8}" dt="2024-05-10T18:36:28.471" v="100"/>
          <ac:spMkLst>
            <pc:docMk/>
            <pc:sldMk cId="1634868942" sldId="264"/>
            <ac:spMk id="15" creationId="{35F60170-91B4-45F0-B88B-9C07AEC4642C}"/>
          </ac:spMkLst>
        </pc:spChg>
        <pc:spChg chg="add del">
          <ac:chgData name="Varun Pradhan" userId="9ee9264b8a9ae056" providerId="Windows Live" clId="Web-{AFBE7CC9-C959-4BAE-AD94-0720682E5AE8}" dt="2024-05-10T18:36:32.893" v="102"/>
          <ac:spMkLst>
            <pc:docMk/>
            <pc:sldMk cId="1634868942" sldId="264"/>
            <ac:spMk id="27" creationId="{C7FE5201-BB98-480C-BADB-207C8F893897}"/>
          </ac:spMkLst>
        </pc:spChg>
        <pc:spChg chg="add del">
          <ac:chgData name="Varun Pradhan" userId="9ee9264b8a9ae056" providerId="Windows Live" clId="Web-{AFBE7CC9-C959-4BAE-AD94-0720682E5AE8}" dt="2024-05-10T18:36:38.565" v="104"/>
          <ac:spMkLst>
            <pc:docMk/>
            <pc:sldMk cId="1634868942" sldId="264"/>
            <ac:spMk id="33" creationId="{35F60170-91B4-45F0-B88B-9C07AEC4642C}"/>
          </ac:spMkLst>
        </pc:spChg>
        <pc:picChg chg="add del mod ord">
          <ac:chgData name="Varun Pradhan" userId="9ee9264b8a9ae056" providerId="Windows Live" clId="Web-{AFBE7CC9-C959-4BAE-AD94-0720682E5AE8}" dt="2024-05-10T18:36:39.784" v="105"/>
          <ac:picMkLst>
            <pc:docMk/>
            <pc:sldMk cId="1634868942" sldId="264"/>
            <ac:picMk id="4" creationId="{1EE8046F-EEF4-2DBB-6459-FE0E02238A07}"/>
          </ac:picMkLst>
        </pc:picChg>
        <pc:picChg chg="add mod">
          <ac:chgData name="Varun Pradhan" userId="9ee9264b8a9ae056" providerId="Windows Live" clId="Web-{AFBE7CC9-C959-4BAE-AD94-0720682E5AE8}" dt="2024-05-10T18:39:09.509" v="146"/>
          <ac:picMkLst>
            <pc:docMk/>
            <pc:sldMk cId="1634868942" sldId="264"/>
            <ac:picMk id="5" creationId="{50E47031-1CCD-80A9-8C9A-7A4E67CCAF00}"/>
          </ac:picMkLst>
        </pc:picChg>
        <pc:cxnChg chg="add del">
          <ac:chgData name="Varun Pradhan" userId="9ee9264b8a9ae056" providerId="Windows Live" clId="Web-{AFBE7CC9-C959-4BAE-AD94-0720682E5AE8}" dt="2024-05-10T18:36:28.471" v="100"/>
          <ac:cxnSpMkLst>
            <pc:docMk/>
            <pc:sldMk cId="1634868942" sldId="264"/>
            <ac:cxnSpMk id="9" creationId="{108D74AC-B125-4E11-BA53-E9E383966DF8}"/>
          </ac:cxnSpMkLst>
        </pc:cxnChg>
        <pc:cxnChg chg="add del">
          <ac:chgData name="Varun Pradhan" userId="9ee9264b8a9ae056" providerId="Windows Live" clId="Web-{AFBE7CC9-C959-4BAE-AD94-0720682E5AE8}" dt="2024-05-10T18:36:28.471" v="100"/>
          <ac:cxnSpMkLst>
            <pc:docMk/>
            <pc:sldMk cId="1634868942" sldId="264"/>
            <ac:cxnSpMk id="11" creationId="{9DC76EBE-FB9D-4054-B5D8-19E3EAFE40B2}"/>
          </ac:cxnSpMkLst>
        </pc:cxnChg>
        <pc:cxnChg chg="add">
          <ac:chgData name="Varun Pradhan" userId="9ee9264b8a9ae056" providerId="Windows Live" clId="Web-{AFBE7CC9-C959-4BAE-AD94-0720682E5AE8}" dt="2024-05-10T18:39:09.509" v="146"/>
          <ac:cxnSpMkLst>
            <pc:docMk/>
            <pc:sldMk cId="1634868942" sldId="264"/>
            <ac:cxnSpMk id="12" creationId="{5971AF9D-C565-4DF8-BDC9-EE1451B02007}"/>
          </ac:cxnSpMkLst>
        </pc:cxnChg>
        <pc:cxnChg chg="add del">
          <ac:chgData name="Varun Pradhan" userId="9ee9264b8a9ae056" providerId="Windows Live" clId="Web-{AFBE7CC9-C959-4BAE-AD94-0720682E5AE8}" dt="2024-05-10T18:36:28.471" v="100"/>
          <ac:cxnSpMkLst>
            <pc:docMk/>
            <pc:sldMk cId="1634868942" sldId="264"/>
            <ac:cxnSpMk id="13" creationId="{A2EFA84C-D756-4DC7-AA46-68D776F37FA4}"/>
          </ac:cxnSpMkLst>
        </pc:cxnChg>
        <pc:cxnChg chg="add">
          <ac:chgData name="Varun Pradhan" userId="9ee9264b8a9ae056" providerId="Windows Live" clId="Web-{AFBE7CC9-C959-4BAE-AD94-0720682E5AE8}" dt="2024-05-10T18:39:09.509" v="146"/>
          <ac:cxnSpMkLst>
            <pc:docMk/>
            <pc:sldMk cId="1634868942" sldId="264"/>
            <ac:cxnSpMk id="14" creationId="{E1661F5C-3018-4F57-B263-B9267D4DEE44}"/>
          </ac:cxnSpMkLst>
        </pc:cxnChg>
        <pc:cxnChg chg="add del">
          <ac:chgData name="Varun Pradhan" userId="9ee9264b8a9ae056" providerId="Windows Live" clId="Web-{AFBE7CC9-C959-4BAE-AD94-0720682E5AE8}" dt="2024-05-10T18:36:28.471" v="100"/>
          <ac:cxnSpMkLst>
            <pc:docMk/>
            <pc:sldMk cId="1634868942" sldId="264"/>
            <ac:cxnSpMk id="17" creationId="{82A1AB15-495E-4EE0-98F0-89DD89CD14FD}"/>
          </ac:cxnSpMkLst>
        </pc:cxnChg>
        <pc:cxnChg chg="add del">
          <ac:chgData name="Varun Pradhan" userId="9ee9264b8a9ae056" providerId="Windows Live" clId="Web-{AFBE7CC9-C959-4BAE-AD94-0720682E5AE8}" dt="2024-05-10T18:36:28.471" v="100"/>
          <ac:cxnSpMkLst>
            <pc:docMk/>
            <pc:sldMk cId="1634868942" sldId="264"/>
            <ac:cxnSpMk id="19" creationId="{74EEBF2A-B7AF-4EC9-B6F7-BF425E70A0D9}"/>
          </ac:cxnSpMkLst>
        </pc:cxnChg>
        <pc:cxnChg chg="add del">
          <ac:chgData name="Varun Pradhan" userId="9ee9264b8a9ae056" providerId="Windows Live" clId="Web-{AFBE7CC9-C959-4BAE-AD94-0720682E5AE8}" dt="2024-05-10T18:36:32.893" v="102"/>
          <ac:cxnSpMkLst>
            <pc:docMk/>
            <pc:sldMk cId="1634868942" sldId="264"/>
            <ac:cxnSpMk id="21" creationId="{A7A030CB-D662-4E87-B668-9DE9163E9007}"/>
          </ac:cxnSpMkLst>
        </pc:cxnChg>
        <pc:cxnChg chg="add del">
          <ac:chgData name="Varun Pradhan" userId="9ee9264b8a9ae056" providerId="Windows Live" clId="Web-{AFBE7CC9-C959-4BAE-AD94-0720682E5AE8}" dt="2024-05-10T18:36:32.893" v="102"/>
          <ac:cxnSpMkLst>
            <pc:docMk/>
            <pc:sldMk cId="1634868942" sldId="264"/>
            <ac:cxnSpMk id="22" creationId="{108D74AC-B125-4E11-BA53-E9E383966DF8}"/>
          </ac:cxnSpMkLst>
        </pc:cxnChg>
        <pc:cxnChg chg="add del">
          <ac:chgData name="Varun Pradhan" userId="9ee9264b8a9ae056" providerId="Windows Live" clId="Web-{AFBE7CC9-C959-4BAE-AD94-0720682E5AE8}" dt="2024-05-10T18:36:32.893" v="102"/>
          <ac:cxnSpMkLst>
            <pc:docMk/>
            <pc:sldMk cId="1634868942" sldId="264"/>
            <ac:cxnSpMk id="23" creationId="{D78813E6-5F73-4F5D-8A1C-C878A556EE6D}"/>
          </ac:cxnSpMkLst>
        </pc:cxnChg>
        <pc:cxnChg chg="add del">
          <ac:chgData name="Varun Pradhan" userId="9ee9264b8a9ae056" providerId="Windows Live" clId="Web-{AFBE7CC9-C959-4BAE-AD94-0720682E5AE8}" dt="2024-05-10T18:36:32.893" v="102"/>
          <ac:cxnSpMkLst>
            <pc:docMk/>
            <pc:sldMk cId="1634868942" sldId="264"/>
            <ac:cxnSpMk id="24" creationId="{9DC76EBE-FB9D-4054-B5D8-19E3EAFE40B2}"/>
          </ac:cxnSpMkLst>
        </pc:cxnChg>
        <pc:cxnChg chg="add del">
          <ac:chgData name="Varun Pradhan" userId="9ee9264b8a9ae056" providerId="Windows Live" clId="Web-{AFBE7CC9-C959-4BAE-AD94-0720682E5AE8}" dt="2024-05-10T18:36:32.893" v="102"/>
          <ac:cxnSpMkLst>
            <pc:docMk/>
            <pc:sldMk cId="1634868942" sldId="264"/>
            <ac:cxnSpMk id="25" creationId="{E48FA233-30DB-4D0A-BF51-78D03F79F247}"/>
          </ac:cxnSpMkLst>
        </pc:cxnChg>
        <pc:cxnChg chg="add del">
          <ac:chgData name="Varun Pradhan" userId="9ee9264b8a9ae056" providerId="Windows Live" clId="Web-{AFBE7CC9-C959-4BAE-AD94-0720682E5AE8}" dt="2024-05-10T18:36:32.893" v="102"/>
          <ac:cxnSpMkLst>
            <pc:docMk/>
            <pc:sldMk cId="1634868942" sldId="264"/>
            <ac:cxnSpMk id="26" creationId="{A2EFA84C-D756-4DC7-AA46-68D776F37FA4}"/>
          </ac:cxnSpMkLst>
        </pc:cxnChg>
        <pc:cxnChg chg="add del">
          <ac:chgData name="Varun Pradhan" userId="9ee9264b8a9ae056" providerId="Windows Live" clId="Web-{AFBE7CC9-C959-4BAE-AD94-0720682E5AE8}" dt="2024-05-10T18:36:32.893" v="102"/>
          <ac:cxnSpMkLst>
            <pc:docMk/>
            <pc:sldMk cId="1634868942" sldId="264"/>
            <ac:cxnSpMk id="28" creationId="{16E2D47E-17F5-4EC4-AED6-A23604DAE430}"/>
          </ac:cxnSpMkLst>
        </pc:cxnChg>
        <pc:cxnChg chg="add del">
          <ac:chgData name="Varun Pradhan" userId="9ee9264b8a9ae056" providerId="Windows Live" clId="Web-{AFBE7CC9-C959-4BAE-AD94-0720682E5AE8}" dt="2024-05-10T18:36:38.565" v="104"/>
          <ac:cxnSpMkLst>
            <pc:docMk/>
            <pc:sldMk cId="1634868942" sldId="264"/>
            <ac:cxnSpMk id="30" creationId="{108D74AC-B125-4E11-BA53-E9E383966DF8}"/>
          </ac:cxnSpMkLst>
        </pc:cxnChg>
        <pc:cxnChg chg="add del">
          <ac:chgData name="Varun Pradhan" userId="9ee9264b8a9ae056" providerId="Windows Live" clId="Web-{AFBE7CC9-C959-4BAE-AD94-0720682E5AE8}" dt="2024-05-10T18:36:38.565" v="104"/>
          <ac:cxnSpMkLst>
            <pc:docMk/>
            <pc:sldMk cId="1634868942" sldId="264"/>
            <ac:cxnSpMk id="31" creationId="{9DC76EBE-FB9D-4054-B5D8-19E3EAFE40B2}"/>
          </ac:cxnSpMkLst>
        </pc:cxnChg>
        <pc:cxnChg chg="add del">
          <ac:chgData name="Varun Pradhan" userId="9ee9264b8a9ae056" providerId="Windows Live" clId="Web-{AFBE7CC9-C959-4BAE-AD94-0720682E5AE8}" dt="2024-05-10T18:36:38.565" v="104"/>
          <ac:cxnSpMkLst>
            <pc:docMk/>
            <pc:sldMk cId="1634868942" sldId="264"/>
            <ac:cxnSpMk id="32" creationId="{A2EFA84C-D756-4DC7-AA46-68D776F37FA4}"/>
          </ac:cxnSpMkLst>
        </pc:cxnChg>
        <pc:cxnChg chg="add del">
          <ac:chgData name="Varun Pradhan" userId="9ee9264b8a9ae056" providerId="Windows Live" clId="Web-{AFBE7CC9-C959-4BAE-AD94-0720682E5AE8}" dt="2024-05-10T18:36:38.565" v="104"/>
          <ac:cxnSpMkLst>
            <pc:docMk/>
            <pc:sldMk cId="1634868942" sldId="264"/>
            <ac:cxnSpMk id="34" creationId="{82A1AB15-495E-4EE0-98F0-89DD89CD14FD}"/>
          </ac:cxnSpMkLst>
        </pc:cxnChg>
        <pc:cxnChg chg="add del">
          <ac:chgData name="Varun Pradhan" userId="9ee9264b8a9ae056" providerId="Windows Live" clId="Web-{AFBE7CC9-C959-4BAE-AD94-0720682E5AE8}" dt="2024-05-10T18:36:38.565" v="104"/>
          <ac:cxnSpMkLst>
            <pc:docMk/>
            <pc:sldMk cId="1634868942" sldId="264"/>
            <ac:cxnSpMk id="35" creationId="{74EEBF2A-B7AF-4EC9-B6F7-BF425E70A0D9}"/>
          </ac:cxnSpMkLst>
        </pc:cxnChg>
      </pc:sldChg>
      <pc:sldChg chg="modSp new">
        <pc:chgData name="Varun Pradhan" userId="9ee9264b8a9ae056" providerId="Windows Live" clId="Web-{AFBE7CC9-C959-4BAE-AD94-0720682E5AE8}" dt="2024-05-10T18:40:16.902" v="152" actId="20577"/>
        <pc:sldMkLst>
          <pc:docMk/>
          <pc:sldMk cId="2610712598" sldId="265"/>
        </pc:sldMkLst>
        <pc:spChg chg="mod">
          <ac:chgData name="Varun Pradhan" userId="9ee9264b8a9ae056" providerId="Windows Live" clId="Web-{AFBE7CC9-C959-4BAE-AD94-0720682E5AE8}" dt="2024-05-10T18:40:16.902" v="152" actId="20577"/>
          <ac:spMkLst>
            <pc:docMk/>
            <pc:sldMk cId="2610712598" sldId="265"/>
            <ac:spMk id="2" creationId="{880FF491-7121-BE8B-AF14-CE3D27FB793C}"/>
          </ac:spMkLst>
        </pc:spChg>
      </pc:sldChg>
    </pc:docChg>
  </pc:docChgLst>
  <pc:docChgLst>
    <pc:chgData name="Varun Pradhan" userId="9ee9264b8a9ae056" providerId="Windows Live" clId="Web-{533DFF3E-4CF0-4B33-931A-A343B7064AEB}"/>
    <pc:docChg chg="modSld">
      <pc:chgData name="Varun Pradhan" userId="9ee9264b8a9ae056" providerId="Windows Live" clId="Web-{533DFF3E-4CF0-4B33-931A-A343B7064AEB}" dt="2024-05-10T04:37:08.825" v="30"/>
      <pc:docMkLst>
        <pc:docMk/>
      </pc:docMkLst>
      <pc:sldChg chg="addSp delSp modSp mod setBg">
        <pc:chgData name="Varun Pradhan" userId="9ee9264b8a9ae056" providerId="Windows Live" clId="Web-{533DFF3E-4CF0-4B33-931A-A343B7064AEB}" dt="2024-05-10T04:37:08.825" v="30"/>
        <pc:sldMkLst>
          <pc:docMk/>
          <pc:sldMk cId="3130025426" sldId="257"/>
        </pc:sldMkLst>
        <pc:spChg chg="mod">
          <ac:chgData name="Varun Pradhan" userId="9ee9264b8a9ae056" providerId="Windows Live" clId="Web-{533DFF3E-4CF0-4B33-931A-A343B7064AEB}" dt="2024-05-10T04:37:08.825" v="30"/>
          <ac:spMkLst>
            <pc:docMk/>
            <pc:sldMk cId="3130025426" sldId="257"/>
            <ac:spMk id="2" creationId="{678478D8-60D1-7B05-EB76-D4AFDB84EC64}"/>
          </ac:spMkLst>
        </pc:spChg>
        <pc:spChg chg="mod">
          <ac:chgData name="Varun Pradhan" userId="9ee9264b8a9ae056" providerId="Windows Live" clId="Web-{533DFF3E-4CF0-4B33-931A-A343B7064AEB}" dt="2024-05-10T04:37:08.825" v="30"/>
          <ac:spMkLst>
            <pc:docMk/>
            <pc:sldMk cId="3130025426" sldId="257"/>
            <ac:spMk id="3" creationId="{E6BA088F-C1C2-E829-1A50-72CE64636FE1}"/>
          </ac:spMkLst>
        </pc:spChg>
        <pc:spChg chg="add del">
          <ac:chgData name="Varun Pradhan" userId="9ee9264b8a9ae056" providerId="Windows Live" clId="Web-{533DFF3E-4CF0-4B33-931A-A343B7064AEB}" dt="2024-05-10T04:35:15.901" v="26"/>
          <ac:spMkLst>
            <pc:docMk/>
            <pc:sldMk cId="3130025426" sldId="257"/>
            <ac:spMk id="9" creationId="{92B0CFF1-78D7-4A83-A95E-71F9E3831622}"/>
          </ac:spMkLst>
        </pc:spChg>
        <pc:spChg chg="add del">
          <ac:chgData name="Varun Pradhan" userId="9ee9264b8a9ae056" providerId="Windows Live" clId="Web-{533DFF3E-4CF0-4B33-931A-A343B7064AEB}" dt="2024-05-10T04:35:15.901" v="26"/>
          <ac:spMkLst>
            <pc:docMk/>
            <pc:sldMk cId="3130025426" sldId="257"/>
            <ac:spMk id="11" creationId="{C34B9DE3-1715-4EE3-99FA-C9BC12F5DBA1}"/>
          </ac:spMkLst>
        </pc:spChg>
        <pc:spChg chg="add del">
          <ac:chgData name="Varun Pradhan" userId="9ee9264b8a9ae056" providerId="Windows Live" clId="Web-{533DFF3E-4CF0-4B33-931A-A343B7064AEB}" dt="2024-05-10T04:37:08.825" v="30"/>
          <ac:spMkLst>
            <pc:docMk/>
            <pc:sldMk cId="3130025426" sldId="257"/>
            <ac:spMk id="17" creationId="{92B0CFF1-78D7-4A83-A95E-71F9E3831622}"/>
          </ac:spMkLst>
        </pc:spChg>
        <pc:picChg chg="add mod ord">
          <ac:chgData name="Varun Pradhan" userId="9ee9264b8a9ae056" providerId="Windows Live" clId="Web-{533DFF3E-4CF0-4B33-931A-A343B7064AEB}" dt="2024-05-10T04:37:08.825" v="30"/>
          <ac:picMkLst>
            <pc:docMk/>
            <pc:sldMk cId="3130025426" sldId="257"/>
            <ac:picMk id="4" creationId="{DAAA45B5-8DBD-5302-E490-EE5B03F7F96B}"/>
          </ac:picMkLst>
        </pc:picChg>
        <pc:cxnChg chg="add del">
          <ac:chgData name="Varun Pradhan" userId="9ee9264b8a9ae056" providerId="Windows Live" clId="Web-{533DFF3E-4CF0-4B33-931A-A343B7064AEB}" dt="2024-05-10T04:35:15.901" v="26"/>
          <ac:cxnSpMkLst>
            <pc:docMk/>
            <pc:sldMk cId="3130025426" sldId="257"/>
            <ac:cxnSpMk id="13" creationId="{6108BD3D-CFD0-4A15-ACF6-EBC254CD7CF1}"/>
          </ac:cxnSpMkLst>
        </pc:cxnChg>
        <pc:cxnChg chg="add del">
          <ac:chgData name="Varun Pradhan" userId="9ee9264b8a9ae056" providerId="Windows Live" clId="Web-{533DFF3E-4CF0-4B33-931A-A343B7064AEB}" dt="2024-05-10T04:35:15.901" v="26"/>
          <ac:cxnSpMkLst>
            <pc:docMk/>
            <pc:sldMk cId="3130025426" sldId="257"/>
            <ac:cxnSpMk id="15" creationId="{DB2019E5-6C31-4640-A135-6BBA7FFCF694}"/>
          </ac:cxnSpMkLst>
        </pc:cxnChg>
        <pc:cxnChg chg="add del">
          <ac:chgData name="Varun Pradhan" userId="9ee9264b8a9ae056" providerId="Windows Live" clId="Web-{533DFF3E-4CF0-4B33-931A-A343B7064AEB}" dt="2024-05-10T04:37:08.825" v="30"/>
          <ac:cxnSpMkLst>
            <pc:docMk/>
            <pc:sldMk cId="3130025426" sldId="257"/>
            <ac:cxnSpMk id="18" creationId="{0BE13636-D998-4A75-8C1B-EDBD9E57DC65}"/>
          </ac:cxnSpMkLst>
        </pc:cxnChg>
        <pc:cxnChg chg="add del">
          <ac:chgData name="Varun Pradhan" userId="9ee9264b8a9ae056" providerId="Windows Live" clId="Web-{533DFF3E-4CF0-4B33-931A-A343B7064AEB}" dt="2024-05-10T04:37:08.825" v="30"/>
          <ac:cxnSpMkLst>
            <pc:docMk/>
            <pc:sldMk cId="3130025426" sldId="257"/>
            <ac:cxnSpMk id="19" creationId="{6672E4D5-7CCB-4D76-86FF-83359027DB64}"/>
          </ac:cxnSpMkLst>
        </pc:cxnChg>
      </pc:sldChg>
    </pc:docChg>
  </pc:docChgLst>
  <pc:docChgLst>
    <pc:chgData name="Varun Pradhan" userId="9ee9264b8a9ae056" providerId="Windows Live" clId="Web-{D4E21190-3953-45AE-BEB7-0EEFD7BC80B5}"/>
    <pc:docChg chg="addSld modSld">
      <pc:chgData name="Varun Pradhan" userId="9ee9264b8a9ae056" providerId="Windows Live" clId="Web-{D4E21190-3953-45AE-BEB7-0EEFD7BC80B5}" dt="2024-05-10T18:47:04.667" v="122" actId="20577"/>
      <pc:docMkLst>
        <pc:docMk/>
      </pc:docMkLst>
      <pc:sldChg chg="modSp">
        <pc:chgData name="Varun Pradhan" userId="9ee9264b8a9ae056" providerId="Windows Live" clId="Web-{D4E21190-3953-45AE-BEB7-0EEFD7BC80B5}" dt="2024-05-10T18:42:28.204" v="64" actId="20577"/>
        <pc:sldMkLst>
          <pc:docMk/>
          <pc:sldMk cId="2610712598" sldId="265"/>
        </pc:sldMkLst>
        <pc:spChg chg="mod">
          <ac:chgData name="Varun Pradhan" userId="9ee9264b8a9ae056" providerId="Windows Live" clId="Web-{D4E21190-3953-45AE-BEB7-0EEFD7BC80B5}" dt="2024-05-10T18:42:28.204" v="64" actId="20577"/>
          <ac:spMkLst>
            <pc:docMk/>
            <pc:sldMk cId="2610712598" sldId="265"/>
            <ac:spMk id="3" creationId="{A8B86DE9-241D-3319-4A67-7A7C24DEA6B0}"/>
          </ac:spMkLst>
        </pc:spChg>
      </pc:sldChg>
      <pc:sldChg chg="addSp delSp modSp new mod setBg">
        <pc:chgData name="Varun Pradhan" userId="9ee9264b8a9ae056" providerId="Windows Live" clId="Web-{D4E21190-3953-45AE-BEB7-0EEFD7BC80B5}" dt="2024-05-10T18:45:20.335" v="100"/>
        <pc:sldMkLst>
          <pc:docMk/>
          <pc:sldMk cId="1316259712" sldId="266"/>
        </pc:sldMkLst>
        <pc:spChg chg="mod">
          <ac:chgData name="Varun Pradhan" userId="9ee9264b8a9ae056" providerId="Windows Live" clId="Web-{D4E21190-3953-45AE-BEB7-0EEFD7BC80B5}" dt="2024-05-10T18:45:20.335" v="100"/>
          <ac:spMkLst>
            <pc:docMk/>
            <pc:sldMk cId="1316259712" sldId="266"/>
            <ac:spMk id="2" creationId="{204E44D6-2116-E5BE-473E-A536A56D85E3}"/>
          </ac:spMkLst>
        </pc:spChg>
        <pc:spChg chg="del">
          <ac:chgData name="Varun Pradhan" userId="9ee9264b8a9ae056" providerId="Windows Live" clId="Web-{D4E21190-3953-45AE-BEB7-0EEFD7BC80B5}" dt="2024-05-10T18:43:46.176" v="81"/>
          <ac:spMkLst>
            <pc:docMk/>
            <pc:sldMk cId="1316259712" sldId="266"/>
            <ac:spMk id="3" creationId="{50DB3BED-B6FC-5F29-45AE-11C8EBCD6DD8}"/>
          </ac:spMkLst>
        </pc:spChg>
        <pc:spChg chg="add del mod">
          <ac:chgData name="Varun Pradhan" userId="9ee9264b8a9ae056" providerId="Windows Live" clId="Web-{D4E21190-3953-45AE-BEB7-0EEFD7BC80B5}" dt="2024-05-10T18:45:05.991" v="97"/>
          <ac:spMkLst>
            <pc:docMk/>
            <pc:sldMk cId="1316259712" sldId="266"/>
            <ac:spMk id="6" creationId="{A183FFC2-3C03-0047-E792-854553EDBC4D}"/>
          </ac:spMkLst>
        </pc:spChg>
        <pc:spChg chg="add del">
          <ac:chgData name="Varun Pradhan" userId="9ee9264b8a9ae056" providerId="Windows Live" clId="Web-{D4E21190-3953-45AE-BEB7-0EEFD7BC80B5}" dt="2024-05-10T18:45:20.335" v="100"/>
          <ac:spMkLst>
            <pc:docMk/>
            <pc:sldMk cId="1316259712" sldId="266"/>
            <ac:spMk id="15" creationId="{35F60170-91B4-45F0-B88B-9C07AEC4642C}"/>
          </ac:spMkLst>
        </pc:spChg>
        <pc:spChg chg="add del">
          <ac:chgData name="Varun Pradhan" userId="9ee9264b8a9ae056" providerId="Windows Live" clId="Web-{D4E21190-3953-45AE-BEB7-0EEFD7BC80B5}" dt="2024-05-10T18:45:20.320" v="99"/>
          <ac:spMkLst>
            <pc:docMk/>
            <pc:sldMk cId="1316259712" sldId="266"/>
            <ac:spMk id="23" creationId="{995592A2-531E-0FCA-2811-4B07AE95D2CB}"/>
          </ac:spMkLst>
        </pc:spChg>
        <pc:spChg chg="add del">
          <ac:chgData name="Varun Pradhan" userId="9ee9264b8a9ae056" providerId="Windows Live" clId="Web-{D4E21190-3953-45AE-BEB7-0EEFD7BC80B5}" dt="2024-05-10T18:45:20.320" v="99"/>
          <ac:spMkLst>
            <pc:docMk/>
            <pc:sldMk cId="1316259712" sldId="266"/>
            <ac:spMk id="26" creationId="{92B0CFF1-78D7-4A83-A95E-71F9E3831622}"/>
          </ac:spMkLst>
        </pc:spChg>
        <pc:spChg chg="add">
          <ac:chgData name="Varun Pradhan" userId="9ee9264b8a9ae056" providerId="Windows Live" clId="Web-{D4E21190-3953-45AE-BEB7-0EEFD7BC80B5}" dt="2024-05-10T18:45:20.335" v="100"/>
          <ac:spMkLst>
            <pc:docMk/>
            <pc:sldMk cId="1316259712" sldId="266"/>
            <ac:spMk id="32" creationId="{92B0CFF1-78D7-4A83-A95E-71F9E3831622}"/>
          </ac:spMkLst>
        </pc:spChg>
        <pc:spChg chg="add">
          <ac:chgData name="Varun Pradhan" userId="9ee9264b8a9ae056" providerId="Windows Live" clId="Web-{D4E21190-3953-45AE-BEB7-0EEFD7BC80B5}" dt="2024-05-10T18:45:20.335" v="100"/>
          <ac:spMkLst>
            <pc:docMk/>
            <pc:sldMk cId="1316259712" sldId="266"/>
            <ac:spMk id="33" creationId="{0BA93D1B-F1FE-D7C0-72C5-C136B5F69967}"/>
          </ac:spMkLst>
        </pc:spChg>
        <pc:picChg chg="add del mod ord">
          <ac:chgData name="Varun Pradhan" userId="9ee9264b8a9ae056" providerId="Windows Live" clId="Web-{D4E21190-3953-45AE-BEB7-0EEFD7BC80B5}" dt="2024-05-10T18:44:32.506" v="96"/>
          <ac:picMkLst>
            <pc:docMk/>
            <pc:sldMk cId="1316259712" sldId="266"/>
            <ac:picMk id="4" creationId="{E4200A96-9CCD-E42A-1518-A8ACFCAC8E5D}"/>
          </ac:picMkLst>
        </pc:picChg>
        <pc:picChg chg="add mod ord">
          <ac:chgData name="Varun Pradhan" userId="9ee9264b8a9ae056" providerId="Windows Live" clId="Web-{D4E21190-3953-45AE-BEB7-0EEFD7BC80B5}" dt="2024-05-10T18:45:20.335" v="100"/>
          <ac:picMkLst>
            <pc:docMk/>
            <pc:sldMk cId="1316259712" sldId="266"/>
            <ac:picMk id="7" creationId="{A7A43E58-2CFE-1874-0CB7-368E451D6278}"/>
          </ac:picMkLst>
        </pc:picChg>
        <pc:cxnChg chg="add del">
          <ac:chgData name="Varun Pradhan" userId="9ee9264b8a9ae056" providerId="Windows Live" clId="Web-{D4E21190-3953-45AE-BEB7-0EEFD7BC80B5}" dt="2024-05-10T18:45:20.335" v="100"/>
          <ac:cxnSpMkLst>
            <pc:docMk/>
            <pc:sldMk cId="1316259712" sldId="266"/>
            <ac:cxnSpMk id="9" creationId="{108D74AC-B125-4E11-BA53-E9E383966DF8}"/>
          </ac:cxnSpMkLst>
        </pc:cxnChg>
        <pc:cxnChg chg="add del">
          <ac:chgData name="Varun Pradhan" userId="9ee9264b8a9ae056" providerId="Windows Live" clId="Web-{D4E21190-3953-45AE-BEB7-0EEFD7BC80B5}" dt="2024-05-10T18:45:20.335" v="100"/>
          <ac:cxnSpMkLst>
            <pc:docMk/>
            <pc:sldMk cId="1316259712" sldId="266"/>
            <ac:cxnSpMk id="11" creationId="{9DC76EBE-FB9D-4054-B5D8-19E3EAFE40B2}"/>
          </ac:cxnSpMkLst>
        </pc:cxnChg>
        <pc:cxnChg chg="add del">
          <ac:chgData name="Varun Pradhan" userId="9ee9264b8a9ae056" providerId="Windows Live" clId="Web-{D4E21190-3953-45AE-BEB7-0EEFD7BC80B5}" dt="2024-05-10T18:45:20.335" v="100"/>
          <ac:cxnSpMkLst>
            <pc:docMk/>
            <pc:sldMk cId="1316259712" sldId="266"/>
            <ac:cxnSpMk id="13" creationId="{A2EFA84C-D756-4DC7-AA46-68D776F37FA4}"/>
          </ac:cxnSpMkLst>
        </pc:cxnChg>
        <pc:cxnChg chg="add del">
          <ac:chgData name="Varun Pradhan" userId="9ee9264b8a9ae056" providerId="Windows Live" clId="Web-{D4E21190-3953-45AE-BEB7-0EEFD7BC80B5}" dt="2024-05-10T18:45:20.335" v="100"/>
          <ac:cxnSpMkLst>
            <pc:docMk/>
            <pc:sldMk cId="1316259712" sldId="266"/>
            <ac:cxnSpMk id="17" creationId="{82A1AB15-495E-4EE0-98F0-89DD89CD14FD}"/>
          </ac:cxnSpMkLst>
        </pc:cxnChg>
        <pc:cxnChg chg="add del">
          <ac:chgData name="Varun Pradhan" userId="9ee9264b8a9ae056" providerId="Windows Live" clId="Web-{D4E21190-3953-45AE-BEB7-0EEFD7BC80B5}" dt="2024-05-10T18:45:20.335" v="100"/>
          <ac:cxnSpMkLst>
            <pc:docMk/>
            <pc:sldMk cId="1316259712" sldId="266"/>
            <ac:cxnSpMk id="19" creationId="{74EEBF2A-B7AF-4EC9-B6F7-BF425E70A0D9}"/>
          </ac:cxnSpMkLst>
        </pc:cxnChg>
        <pc:cxnChg chg="add del">
          <ac:chgData name="Varun Pradhan" userId="9ee9264b8a9ae056" providerId="Windows Live" clId="Web-{D4E21190-3953-45AE-BEB7-0EEFD7BC80B5}" dt="2024-05-10T18:45:20.320" v="99"/>
          <ac:cxnSpMkLst>
            <pc:docMk/>
            <pc:sldMk cId="1316259712" sldId="266"/>
            <ac:cxnSpMk id="28" creationId="{06A9FE31-8E40-4AAC-8B90-1AD6D75205C8}"/>
          </ac:cxnSpMkLst>
        </pc:cxnChg>
        <pc:cxnChg chg="add del">
          <ac:chgData name="Varun Pradhan" userId="9ee9264b8a9ae056" providerId="Windows Live" clId="Web-{D4E21190-3953-45AE-BEB7-0EEFD7BC80B5}" dt="2024-05-10T18:45:20.320" v="99"/>
          <ac:cxnSpMkLst>
            <pc:docMk/>
            <pc:sldMk cId="1316259712" sldId="266"/>
            <ac:cxnSpMk id="30" creationId="{52CE755F-6139-4A64-8874-30A9A3EFB8B0}"/>
          </ac:cxnSpMkLst>
        </pc:cxnChg>
        <pc:cxnChg chg="add">
          <ac:chgData name="Varun Pradhan" userId="9ee9264b8a9ae056" providerId="Windows Live" clId="Web-{D4E21190-3953-45AE-BEB7-0EEFD7BC80B5}" dt="2024-05-10T18:45:20.335" v="100"/>
          <ac:cxnSpMkLst>
            <pc:docMk/>
            <pc:sldMk cId="1316259712" sldId="266"/>
            <ac:cxnSpMk id="34" creationId="{0BE13636-D998-4A75-8C1B-EDBD9E57DC65}"/>
          </ac:cxnSpMkLst>
        </pc:cxnChg>
        <pc:cxnChg chg="add">
          <ac:chgData name="Varun Pradhan" userId="9ee9264b8a9ae056" providerId="Windows Live" clId="Web-{D4E21190-3953-45AE-BEB7-0EEFD7BC80B5}" dt="2024-05-10T18:45:20.335" v="100"/>
          <ac:cxnSpMkLst>
            <pc:docMk/>
            <pc:sldMk cId="1316259712" sldId="266"/>
            <ac:cxnSpMk id="35" creationId="{6672E4D5-7CCB-4D76-86FF-83359027DB64}"/>
          </ac:cxnSpMkLst>
        </pc:cxnChg>
      </pc:sldChg>
      <pc:sldChg chg="addSp delSp modSp new mod setBg">
        <pc:chgData name="Varun Pradhan" userId="9ee9264b8a9ae056" providerId="Windows Live" clId="Web-{D4E21190-3953-45AE-BEB7-0EEFD7BC80B5}" dt="2024-05-10T18:45:56.899" v="102"/>
        <pc:sldMkLst>
          <pc:docMk/>
          <pc:sldMk cId="2715257846" sldId="267"/>
        </pc:sldMkLst>
        <pc:spChg chg="mod">
          <ac:chgData name="Varun Pradhan" userId="9ee9264b8a9ae056" providerId="Windows Live" clId="Web-{D4E21190-3953-45AE-BEB7-0EEFD7BC80B5}" dt="2024-05-10T18:45:56.899" v="102"/>
          <ac:spMkLst>
            <pc:docMk/>
            <pc:sldMk cId="2715257846" sldId="267"/>
            <ac:spMk id="2" creationId="{A32D2581-25C1-4DD0-97C4-F588D1B02684}"/>
          </ac:spMkLst>
        </pc:spChg>
        <pc:spChg chg="del">
          <ac:chgData name="Varun Pradhan" userId="9ee9264b8a9ae056" providerId="Windows Live" clId="Web-{D4E21190-3953-45AE-BEB7-0EEFD7BC80B5}" dt="2024-05-10T18:45:50.633" v="101"/>
          <ac:spMkLst>
            <pc:docMk/>
            <pc:sldMk cId="2715257846" sldId="267"/>
            <ac:spMk id="3" creationId="{FDEB14FF-6637-D120-1CC4-EEB08C717D36}"/>
          </ac:spMkLst>
        </pc:spChg>
        <pc:spChg chg="add">
          <ac:chgData name="Varun Pradhan" userId="9ee9264b8a9ae056" providerId="Windows Live" clId="Web-{D4E21190-3953-45AE-BEB7-0EEFD7BC80B5}" dt="2024-05-10T18:45:56.899" v="102"/>
          <ac:spMkLst>
            <pc:docMk/>
            <pc:sldMk cId="2715257846" sldId="267"/>
            <ac:spMk id="8" creationId="{8AFB2B74-3209-1200-06C2-D90268E029E8}"/>
          </ac:spMkLst>
        </pc:spChg>
        <pc:spChg chg="add">
          <ac:chgData name="Varun Pradhan" userId="9ee9264b8a9ae056" providerId="Windows Live" clId="Web-{D4E21190-3953-45AE-BEB7-0EEFD7BC80B5}" dt="2024-05-10T18:45:56.899" v="102"/>
          <ac:spMkLst>
            <pc:docMk/>
            <pc:sldMk cId="2715257846" sldId="267"/>
            <ac:spMk id="11" creationId="{92B0CFF1-78D7-4A83-A95E-71F9E3831622}"/>
          </ac:spMkLst>
        </pc:spChg>
        <pc:picChg chg="add mod ord">
          <ac:chgData name="Varun Pradhan" userId="9ee9264b8a9ae056" providerId="Windows Live" clId="Web-{D4E21190-3953-45AE-BEB7-0EEFD7BC80B5}" dt="2024-05-10T18:45:56.899" v="102"/>
          <ac:picMkLst>
            <pc:docMk/>
            <pc:sldMk cId="2715257846" sldId="267"/>
            <ac:picMk id="4" creationId="{9CC61B72-88FE-2421-474A-0533E7690D83}"/>
          </ac:picMkLst>
        </pc:picChg>
        <pc:cxnChg chg="add">
          <ac:chgData name="Varun Pradhan" userId="9ee9264b8a9ae056" providerId="Windows Live" clId="Web-{D4E21190-3953-45AE-BEB7-0EEFD7BC80B5}" dt="2024-05-10T18:45:56.899" v="102"/>
          <ac:cxnSpMkLst>
            <pc:docMk/>
            <pc:sldMk cId="2715257846" sldId="267"/>
            <ac:cxnSpMk id="13" creationId="{6F9D4A57-BD34-46D7-A145-EA1AE7046146}"/>
          </ac:cxnSpMkLst>
        </pc:cxnChg>
        <pc:cxnChg chg="add">
          <ac:chgData name="Varun Pradhan" userId="9ee9264b8a9ae056" providerId="Windows Live" clId="Web-{D4E21190-3953-45AE-BEB7-0EEFD7BC80B5}" dt="2024-05-10T18:45:56.899" v="102"/>
          <ac:cxnSpMkLst>
            <pc:docMk/>
            <pc:sldMk cId="2715257846" sldId="267"/>
            <ac:cxnSpMk id="15" creationId="{8ADA513F-B70D-4972-B24A-65F26C0AECC2}"/>
          </ac:cxnSpMkLst>
        </pc:cxnChg>
      </pc:sldChg>
      <pc:sldChg chg="modSp new">
        <pc:chgData name="Varun Pradhan" userId="9ee9264b8a9ae056" providerId="Windows Live" clId="Web-{D4E21190-3953-45AE-BEB7-0EEFD7BC80B5}" dt="2024-05-10T18:47:04.667" v="122" actId="20577"/>
        <pc:sldMkLst>
          <pc:docMk/>
          <pc:sldMk cId="994081260" sldId="268"/>
        </pc:sldMkLst>
        <pc:spChg chg="mod">
          <ac:chgData name="Varun Pradhan" userId="9ee9264b8a9ae056" providerId="Windows Live" clId="Web-{D4E21190-3953-45AE-BEB7-0EEFD7BC80B5}" dt="2024-05-10T18:46:12.994" v="114" actId="20577"/>
          <ac:spMkLst>
            <pc:docMk/>
            <pc:sldMk cId="994081260" sldId="268"/>
            <ac:spMk id="2" creationId="{67E6CC0F-415B-BFE6-E11F-EFA90CA9D697}"/>
          </ac:spMkLst>
        </pc:spChg>
        <pc:spChg chg="mod">
          <ac:chgData name="Varun Pradhan" userId="9ee9264b8a9ae056" providerId="Windows Live" clId="Web-{D4E21190-3953-45AE-BEB7-0EEFD7BC80B5}" dt="2024-05-10T18:47:04.667" v="122" actId="20577"/>
          <ac:spMkLst>
            <pc:docMk/>
            <pc:sldMk cId="994081260" sldId="268"/>
            <ac:spMk id="3" creationId="{37421E6C-AB18-C0F0-F85E-C82EB3C4133E}"/>
          </ac:spMkLst>
        </pc:spChg>
      </pc:sldChg>
    </pc:docChg>
  </pc:docChgLst>
  <pc:docChgLst>
    <pc:chgData name="Varun Pradhan" userId="9ee9264b8a9ae056" providerId="Windows Live" clId="Web-{30E0C9F6-95DB-4F94-ADFC-A032B4074BC3}"/>
    <pc:docChg chg="addSld modSld sldOrd">
      <pc:chgData name="Varun Pradhan" userId="9ee9264b8a9ae056" providerId="Windows Live" clId="Web-{30E0C9F6-95DB-4F94-ADFC-A032B4074BC3}" dt="2024-05-10T04:52:05.253" v="102"/>
      <pc:docMkLst>
        <pc:docMk/>
      </pc:docMkLst>
      <pc:sldChg chg="addSp delSp modSp mod ord setBg">
        <pc:chgData name="Varun Pradhan" userId="9ee9264b8a9ae056" providerId="Windows Live" clId="Web-{30E0C9F6-95DB-4F94-ADFC-A032B4074BC3}" dt="2024-05-10T04:52:05.253" v="102"/>
        <pc:sldMkLst>
          <pc:docMk/>
          <pc:sldMk cId="1802086242" sldId="258"/>
        </pc:sldMkLst>
        <pc:spChg chg="mod">
          <ac:chgData name="Varun Pradhan" userId="9ee9264b8a9ae056" providerId="Windows Live" clId="Web-{30E0C9F6-95DB-4F94-ADFC-A032B4074BC3}" dt="2024-05-10T04:47:01.977" v="53"/>
          <ac:spMkLst>
            <pc:docMk/>
            <pc:sldMk cId="1802086242" sldId="258"/>
            <ac:spMk id="2" creationId="{4101044D-EE74-8A2D-E4F2-9B6BF7264BFB}"/>
          </ac:spMkLst>
        </pc:spChg>
        <pc:spChg chg="mod ord">
          <ac:chgData name="Varun Pradhan" userId="9ee9264b8a9ae056" providerId="Windows Live" clId="Web-{30E0C9F6-95DB-4F94-ADFC-A032B4074BC3}" dt="2024-05-10T04:47:01.977" v="53"/>
          <ac:spMkLst>
            <pc:docMk/>
            <pc:sldMk cId="1802086242" sldId="258"/>
            <ac:spMk id="3" creationId="{48AF2DF4-2656-95E1-5F86-EDA5DCD12E31}"/>
          </ac:spMkLst>
        </pc:spChg>
        <pc:spChg chg="add del">
          <ac:chgData name="Varun Pradhan" userId="9ee9264b8a9ae056" providerId="Windows Live" clId="Web-{30E0C9F6-95DB-4F94-ADFC-A032B4074BC3}" dt="2024-05-10T04:47:01.977" v="53"/>
          <ac:spMkLst>
            <pc:docMk/>
            <pc:sldMk cId="1802086242" sldId="258"/>
            <ac:spMk id="12" creationId="{92B0CFF1-78D7-4A83-A95E-71F9E3831622}"/>
          </ac:spMkLst>
        </pc:spChg>
        <pc:spChg chg="add del">
          <ac:chgData name="Varun Pradhan" userId="9ee9264b8a9ae056" providerId="Windows Live" clId="Web-{30E0C9F6-95DB-4F94-ADFC-A032B4074BC3}" dt="2024-05-10T04:47:01.977" v="53"/>
          <ac:spMkLst>
            <pc:docMk/>
            <pc:sldMk cId="1802086242" sldId="258"/>
            <ac:spMk id="16" creationId="{92DF668E-65D6-46B1-B517-9AC406EE0F41}"/>
          </ac:spMkLst>
        </pc:spChg>
        <pc:spChg chg="add">
          <ac:chgData name="Varun Pradhan" userId="9ee9264b8a9ae056" providerId="Windows Live" clId="Web-{30E0C9F6-95DB-4F94-ADFC-A032B4074BC3}" dt="2024-05-10T04:47:01.977" v="53"/>
          <ac:spMkLst>
            <pc:docMk/>
            <pc:sldMk cId="1802086242" sldId="258"/>
            <ac:spMk id="25" creationId="{92B0CFF1-78D7-4A83-A95E-71F9E3831622}"/>
          </ac:spMkLst>
        </pc:spChg>
        <pc:picChg chg="add mod">
          <ac:chgData name="Varun Pradhan" userId="9ee9264b8a9ae056" providerId="Windows Live" clId="Web-{30E0C9F6-95DB-4F94-ADFC-A032B4074BC3}" dt="2024-05-10T04:47:01.977" v="53"/>
          <ac:picMkLst>
            <pc:docMk/>
            <pc:sldMk cId="1802086242" sldId="258"/>
            <ac:picMk id="4" creationId="{2E72DDE8-EE6B-3F0F-3FFE-BC1A8BA33995}"/>
          </ac:picMkLst>
        </pc:picChg>
        <pc:picChg chg="add del mod">
          <ac:chgData name="Varun Pradhan" userId="9ee9264b8a9ae056" providerId="Windows Live" clId="Web-{30E0C9F6-95DB-4F94-ADFC-A032B4074BC3}" dt="2024-05-10T04:45:19.739" v="25"/>
          <ac:picMkLst>
            <pc:docMk/>
            <pc:sldMk cId="1802086242" sldId="258"/>
            <ac:picMk id="5" creationId="{FD7E3821-3A58-0987-B663-36711C865C15}"/>
          </ac:picMkLst>
        </pc:picChg>
        <pc:picChg chg="add del mod">
          <ac:chgData name="Varun Pradhan" userId="9ee9264b8a9ae056" providerId="Windows Live" clId="Web-{30E0C9F6-95DB-4F94-ADFC-A032B4074BC3}" dt="2024-05-10T04:45:48.349" v="32"/>
          <ac:picMkLst>
            <pc:docMk/>
            <pc:sldMk cId="1802086242" sldId="258"/>
            <ac:picMk id="6" creationId="{A79C5797-2C1C-C920-776E-EF28B8AA4DBD}"/>
          </ac:picMkLst>
        </pc:picChg>
        <pc:picChg chg="add mod ord">
          <ac:chgData name="Varun Pradhan" userId="9ee9264b8a9ae056" providerId="Windows Live" clId="Web-{30E0C9F6-95DB-4F94-ADFC-A032B4074BC3}" dt="2024-05-10T04:47:01.977" v="53"/>
          <ac:picMkLst>
            <pc:docMk/>
            <pc:sldMk cId="1802086242" sldId="258"/>
            <ac:picMk id="7" creationId="{50044E02-839D-C17D-371D-8DC455FFF32E}"/>
          </ac:picMkLst>
        </pc:picChg>
        <pc:cxnChg chg="add del">
          <ac:chgData name="Varun Pradhan" userId="9ee9264b8a9ae056" providerId="Windows Live" clId="Web-{30E0C9F6-95DB-4F94-ADFC-A032B4074BC3}" dt="2024-05-10T04:47:01.977" v="53"/>
          <ac:cxnSpMkLst>
            <pc:docMk/>
            <pc:sldMk cId="1802086242" sldId="258"/>
            <ac:cxnSpMk id="14" creationId="{6108BD3D-CFD0-4A15-ACF6-EBC254CD7CF1}"/>
          </ac:cxnSpMkLst>
        </pc:cxnChg>
        <pc:cxnChg chg="add del">
          <ac:chgData name="Varun Pradhan" userId="9ee9264b8a9ae056" providerId="Windows Live" clId="Web-{30E0C9F6-95DB-4F94-ADFC-A032B4074BC3}" dt="2024-05-10T04:47:01.977" v="53"/>
          <ac:cxnSpMkLst>
            <pc:docMk/>
            <pc:sldMk cId="1802086242" sldId="258"/>
            <ac:cxnSpMk id="18" creationId="{C4558310-C928-4426-BFAC-68450D291D0A}"/>
          </ac:cxnSpMkLst>
        </pc:cxnChg>
        <pc:cxnChg chg="add del">
          <ac:chgData name="Varun Pradhan" userId="9ee9264b8a9ae056" providerId="Windows Live" clId="Web-{30E0C9F6-95DB-4F94-ADFC-A032B4074BC3}" dt="2024-05-10T04:47:01.977" v="53"/>
          <ac:cxnSpMkLst>
            <pc:docMk/>
            <pc:sldMk cId="1802086242" sldId="258"/>
            <ac:cxnSpMk id="20" creationId="{DB2019E5-6C31-4640-A135-6BBA7FFCF694}"/>
          </ac:cxnSpMkLst>
        </pc:cxnChg>
        <pc:cxnChg chg="add">
          <ac:chgData name="Varun Pradhan" userId="9ee9264b8a9ae056" providerId="Windows Live" clId="Web-{30E0C9F6-95DB-4F94-ADFC-A032B4074BC3}" dt="2024-05-10T04:47:01.977" v="53"/>
          <ac:cxnSpMkLst>
            <pc:docMk/>
            <pc:sldMk cId="1802086242" sldId="258"/>
            <ac:cxnSpMk id="27" creationId="{6108BD3D-CFD0-4A15-ACF6-EBC254CD7CF1}"/>
          </ac:cxnSpMkLst>
        </pc:cxnChg>
        <pc:cxnChg chg="add">
          <ac:chgData name="Varun Pradhan" userId="9ee9264b8a9ae056" providerId="Windows Live" clId="Web-{30E0C9F6-95DB-4F94-ADFC-A032B4074BC3}" dt="2024-05-10T04:47:01.977" v="53"/>
          <ac:cxnSpMkLst>
            <pc:docMk/>
            <pc:sldMk cId="1802086242" sldId="258"/>
            <ac:cxnSpMk id="29" creationId="{DB2019E5-6C31-4640-A135-6BBA7FFCF694}"/>
          </ac:cxnSpMkLst>
        </pc:cxnChg>
      </pc:sldChg>
      <pc:sldChg chg="modSp new">
        <pc:chgData name="Varun Pradhan" userId="9ee9264b8a9ae056" providerId="Windows Live" clId="Web-{30E0C9F6-95DB-4F94-ADFC-A032B4074BC3}" dt="2024-05-10T04:50:40.703" v="63" actId="20577"/>
        <pc:sldMkLst>
          <pc:docMk/>
          <pc:sldMk cId="3116712252" sldId="259"/>
        </pc:sldMkLst>
        <pc:spChg chg="mod">
          <ac:chgData name="Varun Pradhan" userId="9ee9264b8a9ae056" providerId="Windows Live" clId="Web-{30E0C9F6-95DB-4F94-ADFC-A032B4074BC3}" dt="2024-05-10T04:50:40.703" v="63" actId="20577"/>
          <ac:spMkLst>
            <pc:docMk/>
            <pc:sldMk cId="3116712252" sldId="259"/>
            <ac:spMk id="2" creationId="{5E6A6001-6C48-D677-34EE-E6FCB5877A61}"/>
          </ac:spMkLst>
        </pc:spChg>
      </pc:sldChg>
      <pc:sldChg chg="modSp new">
        <pc:chgData name="Varun Pradhan" userId="9ee9264b8a9ae056" providerId="Windows Live" clId="Web-{30E0C9F6-95DB-4F94-ADFC-A032B4074BC3}" dt="2024-05-10T04:51:48.378" v="100" actId="14100"/>
        <pc:sldMkLst>
          <pc:docMk/>
          <pc:sldMk cId="2188958540" sldId="260"/>
        </pc:sldMkLst>
        <pc:spChg chg="mod">
          <ac:chgData name="Varun Pradhan" userId="9ee9264b8a9ae056" providerId="Windows Live" clId="Web-{30E0C9F6-95DB-4F94-ADFC-A032B4074BC3}" dt="2024-05-10T04:51:48.378" v="100" actId="14100"/>
          <ac:spMkLst>
            <pc:docMk/>
            <pc:sldMk cId="2188958540" sldId="260"/>
            <ac:spMk id="2" creationId="{0D329D9B-59BC-450F-22B6-E4061A3E62A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911002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1082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39559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68019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0624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98241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57599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91190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896046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415284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5/10/2024</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13194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5/10/2024</a:t>
            </a:fld>
            <a:endParaRPr lang="en-US"/>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785012"/>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577CEE4F-98C1-909B-95E4-6C3E110375B7}"/>
              </a:ext>
            </a:extLst>
          </p:cNvPr>
          <p:cNvPicPr>
            <a:picLocks noChangeAspect="1"/>
          </p:cNvPicPr>
          <p:nvPr/>
        </p:nvPicPr>
        <p:blipFill rotWithShape="1">
          <a:blip r:embed="rId2">
            <a:alphaModFix amt="40000"/>
          </a:blip>
          <a:srcRect t="14167" r="6" b="20217"/>
          <a:stretch/>
        </p:blipFill>
        <p:spPr>
          <a:xfrm>
            <a:off x="20" y="10"/>
            <a:ext cx="12188932" cy="6857990"/>
          </a:xfrm>
          <a:prstGeom prst="rect">
            <a:avLst/>
          </a:prstGeom>
        </p:spPr>
      </p:pic>
      <p:sp>
        <p:nvSpPr>
          <p:cNvPr id="2" name="Title 1"/>
          <p:cNvSpPr>
            <a:spLocks noGrp="1"/>
          </p:cNvSpPr>
          <p:nvPr>
            <p:ph type="ctrTitle"/>
          </p:nvPr>
        </p:nvSpPr>
        <p:spPr>
          <a:xfrm>
            <a:off x="482600" y="732032"/>
            <a:ext cx="6900839" cy="2736390"/>
          </a:xfrm>
        </p:spPr>
        <p:txBody>
          <a:bodyPr anchor="t">
            <a:normAutofit/>
          </a:bodyPr>
          <a:lstStyle/>
          <a:p>
            <a:r>
              <a:rPr lang="en-US" sz="7400">
                <a:solidFill>
                  <a:srgbClr val="FFFFFF"/>
                </a:solidFill>
              </a:rPr>
              <a:t>Adsys Interview Presentation</a:t>
            </a:r>
          </a:p>
        </p:txBody>
      </p:sp>
      <p:sp>
        <p:nvSpPr>
          <p:cNvPr id="3" name="Subtitle 2"/>
          <p:cNvSpPr>
            <a:spLocks noGrp="1"/>
          </p:cNvSpPr>
          <p:nvPr>
            <p:ph type="subTitle" idx="1"/>
          </p:nvPr>
        </p:nvSpPr>
        <p:spPr>
          <a:xfrm>
            <a:off x="6596565" y="4201721"/>
            <a:ext cx="4986084" cy="1949813"/>
          </a:xfrm>
        </p:spPr>
        <p:txBody>
          <a:bodyPr vert="horz" lIns="91440" tIns="45720" rIns="91440" bIns="45720" rtlCol="0" anchor="b">
            <a:normAutofit/>
          </a:bodyPr>
          <a:lstStyle/>
          <a:p>
            <a:pPr algn="r"/>
            <a:r>
              <a:rPr lang="en-US">
                <a:solidFill>
                  <a:srgbClr val="FFFFFF"/>
                </a:solidFill>
              </a:rPr>
              <a:t>By Varun Pradhan</a:t>
            </a:r>
          </a:p>
        </p:txBody>
      </p:sp>
      <p:cxnSp>
        <p:nvCxnSpPr>
          <p:cNvPr id="22" name="Straight Connector 21">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FF491-7121-BE8B-AF14-CE3D27FB793C}"/>
              </a:ext>
            </a:extLst>
          </p:cNvPr>
          <p:cNvSpPr>
            <a:spLocks noGrp="1"/>
          </p:cNvSpPr>
          <p:nvPr>
            <p:ph type="title"/>
          </p:nvPr>
        </p:nvSpPr>
        <p:spPr/>
        <p:txBody>
          <a:bodyPr/>
          <a:lstStyle/>
          <a:p>
            <a:r>
              <a:rPr lang="en-US"/>
              <a:t>Embodiment Design</a:t>
            </a:r>
          </a:p>
        </p:txBody>
      </p:sp>
      <p:sp>
        <p:nvSpPr>
          <p:cNvPr id="3" name="Content Placeholder 2">
            <a:extLst>
              <a:ext uri="{FF2B5EF4-FFF2-40B4-BE49-F238E27FC236}">
                <a16:creationId xmlns:a16="http://schemas.microsoft.com/office/drawing/2014/main" id="{A8B86DE9-241D-3319-4A67-7A7C24DEA6B0}"/>
              </a:ext>
            </a:extLst>
          </p:cNvPr>
          <p:cNvSpPr>
            <a:spLocks noGrp="1"/>
          </p:cNvSpPr>
          <p:nvPr>
            <p:ph idx="1"/>
          </p:nvPr>
        </p:nvSpPr>
        <p:spPr/>
        <p:txBody>
          <a:bodyPr vert="horz" lIns="91440" tIns="45720" rIns="91440" bIns="45720" rtlCol="0" anchor="t">
            <a:normAutofit/>
          </a:bodyPr>
          <a:lstStyle/>
          <a:p>
            <a:pPr>
              <a:buChar char="•"/>
            </a:pPr>
            <a:r>
              <a:rPr lang="en-US">
                <a:ea typeface="+mn-lt"/>
                <a:cs typeface="+mn-lt"/>
              </a:rPr>
              <a:t> Figure 5-1 shows a first “quick and dirty” </a:t>
            </a:r>
            <a:r>
              <a:rPr lang="en-US" err="1">
                <a:ea typeface="+mn-lt"/>
                <a:cs typeface="+mn-lt"/>
              </a:rPr>
              <a:t>Solidworks</a:t>
            </a:r>
            <a:r>
              <a:rPr lang="en-US">
                <a:ea typeface="+mn-lt"/>
                <a:cs typeface="+mn-lt"/>
              </a:rPr>
              <a:t> model to evaluate the feasibility.</a:t>
            </a:r>
            <a:endParaRPr lang="en-US"/>
          </a:p>
          <a:p>
            <a:pPr marL="342900" indent="-342900">
              <a:buChar char="•"/>
            </a:pPr>
            <a:r>
              <a:rPr lang="en-US">
                <a:ea typeface="+mn-lt"/>
                <a:cs typeface="+mn-lt"/>
              </a:rPr>
              <a:t>Figure 5-2 shows an exploded view of this design</a:t>
            </a:r>
          </a:p>
          <a:p>
            <a:pPr marL="342900" indent="-342900">
              <a:buChar char="•"/>
            </a:pPr>
            <a:r>
              <a:rPr lang="en-US"/>
              <a:t>The next two slides will display a CAD/CAM display of these figures.</a:t>
            </a:r>
          </a:p>
        </p:txBody>
      </p:sp>
    </p:spTree>
    <p:extLst>
      <p:ext uri="{BB962C8B-B14F-4D97-AF65-F5344CB8AC3E}">
        <p14:creationId xmlns:p14="http://schemas.microsoft.com/office/powerpoint/2010/main" val="2610712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4E44D6-2116-E5BE-473E-A536A56D85E3}"/>
              </a:ext>
            </a:extLst>
          </p:cNvPr>
          <p:cNvSpPr>
            <a:spLocks noGrp="1"/>
          </p:cNvSpPr>
          <p:nvPr>
            <p:ph type="title"/>
          </p:nvPr>
        </p:nvSpPr>
        <p:spPr>
          <a:xfrm>
            <a:off x="482601" y="976160"/>
            <a:ext cx="5189964" cy="2237925"/>
          </a:xfrm>
        </p:spPr>
        <p:txBody>
          <a:bodyPr vert="horz" lIns="91440" tIns="45720" rIns="91440" bIns="45720" rtlCol="0">
            <a:normAutofit/>
          </a:bodyPr>
          <a:lstStyle/>
          <a:p>
            <a:r>
              <a:rPr lang="en-US"/>
              <a:t>Figure 5.1 CAD</a:t>
            </a:r>
          </a:p>
        </p:txBody>
      </p:sp>
      <p:sp>
        <p:nvSpPr>
          <p:cNvPr id="33" name="Content Placeholder 22">
            <a:extLst>
              <a:ext uri="{FF2B5EF4-FFF2-40B4-BE49-F238E27FC236}">
                <a16:creationId xmlns:a16="http://schemas.microsoft.com/office/drawing/2014/main" id="{0BA93D1B-F1FE-D7C0-72C5-C136B5F69967}"/>
              </a:ext>
            </a:extLst>
          </p:cNvPr>
          <p:cNvSpPr>
            <a:spLocks noGrp="1"/>
          </p:cNvSpPr>
          <p:nvPr>
            <p:ph idx="1"/>
          </p:nvPr>
        </p:nvSpPr>
        <p:spPr>
          <a:xfrm>
            <a:off x="482600" y="3408254"/>
            <a:ext cx="5189963" cy="2470031"/>
          </a:xfrm>
        </p:spPr>
        <p:txBody>
          <a:bodyPr>
            <a:normAutofit/>
          </a:bodyPr>
          <a:lstStyle/>
          <a:p>
            <a:endParaRPr lang="en-US" sz="2000"/>
          </a:p>
        </p:txBody>
      </p:sp>
      <p:pic>
        <p:nvPicPr>
          <p:cNvPr id="7" name="Content Placeholder 6" descr="A long shot of a metal object&#10;&#10;Description automatically generated">
            <a:extLst>
              <a:ext uri="{FF2B5EF4-FFF2-40B4-BE49-F238E27FC236}">
                <a16:creationId xmlns:a16="http://schemas.microsoft.com/office/drawing/2014/main" id="{A7A43E58-2CFE-1874-0CB7-368E451D6278}"/>
              </a:ext>
            </a:extLst>
          </p:cNvPr>
          <p:cNvPicPr>
            <a:picLocks noChangeAspect="1"/>
          </p:cNvPicPr>
          <p:nvPr/>
        </p:nvPicPr>
        <p:blipFill rotWithShape="1">
          <a:blip r:embed="rId2">
            <a:alphaModFix/>
          </a:blip>
          <a:srcRect l="28292" r="16196" b="-1"/>
          <a:stretch/>
        </p:blipFill>
        <p:spPr>
          <a:xfrm>
            <a:off x="6280340" y="489856"/>
            <a:ext cx="5349331" cy="5878282"/>
          </a:xfrm>
          <a:prstGeom prst="rect">
            <a:avLst/>
          </a:prstGeom>
        </p:spPr>
      </p:pic>
      <p:cxnSp>
        <p:nvCxnSpPr>
          <p:cNvPr id="34" name="Straight Connector 33">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316259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D2581-25C1-4DD0-97C4-F588D1B02684}"/>
              </a:ext>
            </a:extLst>
          </p:cNvPr>
          <p:cNvSpPr>
            <a:spLocks noGrp="1"/>
          </p:cNvSpPr>
          <p:nvPr>
            <p:ph type="title"/>
          </p:nvPr>
        </p:nvSpPr>
        <p:spPr>
          <a:xfrm>
            <a:off x="482601" y="976160"/>
            <a:ext cx="5189964" cy="2237925"/>
          </a:xfrm>
        </p:spPr>
        <p:txBody>
          <a:bodyPr>
            <a:normAutofit/>
          </a:bodyPr>
          <a:lstStyle/>
          <a:p>
            <a:r>
              <a:rPr lang="en-US"/>
              <a:t>Figure 5.2 CAD</a:t>
            </a:r>
          </a:p>
        </p:txBody>
      </p:sp>
      <p:cxnSp>
        <p:nvCxnSpPr>
          <p:cNvPr id="13" name="Straight Connector 12">
            <a:extLst>
              <a:ext uri="{FF2B5EF4-FFF2-40B4-BE49-F238E27FC236}">
                <a16:creationId xmlns:a16="http://schemas.microsoft.com/office/drawing/2014/main" id="{6F9D4A57-BD34-46D7-A145-EA1AE70461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8" name="Content Placeholder 7">
            <a:extLst>
              <a:ext uri="{FF2B5EF4-FFF2-40B4-BE49-F238E27FC236}">
                <a16:creationId xmlns:a16="http://schemas.microsoft.com/office/drawing/2014/main" id="{8AFB2B74-3209-1200-06C2-D90268E029E8}"/>
              </a:ext>
            </a:extLst>
          </p:cNvPr>
          <p:cNvSpPr>
            <a:spLocks noGrp="1"/>
          </p:cNvSpPr>
          <p:nvPr>
            <p:ph idx="1"/>
          </p:nvPr>
        </p:nvSpPr>
        <p:spPr>
          <a:xfrm>
            <a:off x="482600" y="3408254"/>
            <a:ext cx="5189963" cy="2470031"/>
          </a:xfrm>
        </p:spPr>
        <p:txBody>
          <a:bodyPr>
            <a:normAutofit/>
          </a:bodyPr>
          <a:lstStyle/>
          <a:p>
            <a:endParaRPr lang="en-US" sz="2000"/>
          </a:p>
        </p:txBody>
      </p:sp>
      <p:pic>
        <p:nvPicPr>
          <p:cNvPr id="4" name="Content Placeholder 3" descr="A close-up of several sticks&#10;&#10;Description automatically generated">
            <a:extLst>
              <a:ext uri="{FF2B5EF4-FFF2-40B4-BE49-F238E27FC236}">
                <a16:creationId xmlns:a16="http://schemas.microsoft.com/office/drawing/2014/main" id="{9CC61B72-88FE-2421-474A-0533E7690D83}"/>
              </a:ext>
            </a:extLst>
          </p:cNvPr>
          <p:cNvPicPr>
            <a:picLocks noChangeAspect="1"/>
          </p:cNvPicPr>
          <p:nvPr/>
        </p:nvPicPr>
        <p:blipFill>
          <a:blip r:embed="rId2">
            <a:alphaModFix/>
          </a:blip>
          <a:stretch>
            <a:fillRect/>
          </a:stretch>
        </p:blipFill>
        <p:spPr>
          <a:xfrm>
            <a:off x="6280340" y="1663718"/>
            <a:ext cx="5349331" cy="3530558"/>
          </a:xfrm>
          <a:prstGeom prst="rect">
            <a:avLst/>
          </a:prstGeom>
        </p:spPr>
      </p:pic>
      <p:cxnSp>
        <p:nvCxnSpPr>
          <p:cNvPr id="15" name="Straight Connector 14">
            <a:extLst>
              <a:ext uri="{FF2B5EF4-FFF2-40B4-BE49-F238E27FC236}">
                <a16:creationId xmlns:a16="http://schemas.microsoft.com/office/drawing/2014/main" id="{8ADA513F-B70D-4972-B24A-65F26C0AE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15257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CC0F-415B-BFE6-E11F-EFA90CA9D697}"/>
              </a:ext>
            </a:extLst>
          </p:cNvPr>
          <p:cNvSpPr>
            <a:spLocks noGrp="1"/>
          </p:cNvSpPr>
          <p:nvPr>
            <p:ph type="title"/>
          </p:nvPr>
        </p:nvSpPr>
        <p:spPr/>
        <p:txBody>
          <a:bodyPr/>
          <a:lstStyle/>
          <a:p>
            <a:r>
              <a:rPr lang="en-US"/>
              <a:t>Summary &amp; Conclusion</a:t>
            </a:r>
          </a:p>
        </p:txBody>
      </p:sp>
      <p:sp>
        <p:nvSpPr>
          <p:cNvPr id="3" name="Content Placeholder 2">
            <a:extLst>
              <a:ext uri="{FF2B5EF4-FFF2-40B4-BE49-F238E27FC236}">
                <a16:creationId xmlns:a16="http://schemas.microsoft.com/office/drawing/2014/main" id="{37421E6C-AB18-C0F0-F85E-C82EB3C4133E}"/>
              </a:ext>
            </a:extLst>
          </p:cNvPr>
          <p:cNvSpPr>
            <a:spLocks noGrp="1"/>
          </p:cNvSpPr>
          <p:nvPr>
            <p:ph idx="1"/>
          </p:nvPr>
        </p:nvSpPr>
        <p:spPr/>
        <p:txBody>
          <a:bodyPr vert="horz" lIns="91440" tIns="45720" rIns="91440" bIns="45720" rtlCol="0" anchor="t">
            <a:normAutofit/>
          </a:bodyPr>
          <a:lstStyle/>
          <a:p>
            <a:pPr marL="342900" indent="-342900">
              <a:buChar char="•"/>
            </a:pPr>
            <a:r>
              <a:rPr lang="en-US">
                <a:ea typeface="+mn-lt"/>
                <a:cs typeface="+mn-lt"/>
              </a:rPr>
              <a:t>Model was designed such that no individual part is longer than 60 inches so that all parts fit in a packaging of 10 in x 10 in x 60 in. </a:t>
            </a:r>
          </a:p>
          <a:p>
            <a:pPr marL="342900" indent="-342900">
              <a:buChar char="•"/>
            </a:pPr>
            <a:r>
              <a:rPr lang="en-US">
                <a:ea typeface="+mn-lt"/>
                <a:cs typeface="+mn-lt"/>
              </a:rPr>
              <a:t>At the first layer, it looks like a feasible design with simplicity and ease of use as its main advantages.</a:t>
            </a:r>
            <a:endParaRPr lang="en-US"/>
          </a:p>
        </p:txBody>
      </p:sp>
    </p:spTree>
    <p:extLst>
      <p:ext uri="{BB962C8B-B14F-4D97-AF65-F5344CB8AC3E}">
        <p14:creationId xmlns:p14="http://schemas.microsoft.com/office/powerpoint/2010/main" val="994081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478D8-60D1-7B05-EB76-D4AFDB84EC64}"/>
              </a:ext>
            </a:extLst>
          </p:cNvPr>
          <p:cNvSpPr>
            <a:spLocks noGrp="1"/>
          </p:cNvSpPr>
          <p:nvPr>
            <p:ph type="title"/>
          </p:nvPr>
        </p:nvSpPr>
        <p:spPr>
          <a:xfrm>
            <a:off x="482600" y="976160"/>
            <a:ext cx="3964251" cy="2237925"/>
          </a:xfrm>
        </p:spPr>
        <p:txBody>
          <a:bodyPr>
            <a:normAutofit/>
          </a:bodyPr>
          <a:lstStyle/>
          <a:p>
            <a:r>
              <a:rPr lang="en-US" sz="4600"/>
              <a:t>  Introduction</a:t>
            </a:r>
          </a:p>
        </p:txBody>
      </p:sp>
      <p:sp>
        <p:nvSpPr>
          <p:cNvPr id="3" name="Content Placeholder 2">
            <a:extLst>
              <a:ext uri="{FF2B5EF4-FFF2-40B4-BE49-F238E27FC236}">
                <a16:creationId xmlns:a16="http://schemas.microsoft.com/office/drawing/2014/main" id="{E6BA088F-C1C2-E829-1A50-72CE64636FE1}"/>
              </a:ext>
            </a:extLst>
          </p:cNvPr>
          <p:cNvSpPr>
            <a:spLocks noGrp="1"/>
          </p:cNvSpPr>
          <p:nvPr>
            <p:ph idx="1"/>
          </p:nvPr>
        </p:nvSpPr>
        <p:spPr>
          <a:xfrm>
            <a:off x="482600" y="3408254"/>
            <a:ext cx="3964250" cy="2470031"/>
          </a:xfrm>
        </p:spPr>
        <p:txBody>
          <a:bodyPr vert="horz" lIns="91440" tIns="45720" rIns="91440" bIns="45720" rtlCol="0" anchor="t">
            <a:normAutofit/>
          </a:bodyPr>
          <a:lstStyle/>
          <a:p>
            <a:pPr marL="342900" indent="-342900">
              <a:lnSpc>
                <a:spcPct val="90000"/>
              </a:lnSpc>
              <a:buChar char="•"/>
            </a:pPr>
            <a:r>
              <a:rPr lang="en-US" sz="1300">
                <a:ea typeface="+mn-lt"/>
                <a:cs typeface="+mn-lt"/>
              </a:rPr>
              <a:t>It is well known that dirt and residue on solar panels significantly reduces the efficiency of solar cells.</a:t>
            </a:r>
            <a:endParaRPr lang="en-US" sz="1300"/>
          </a:p>
          <a:p>
            <a:pPr marL="342900" indent="-342900">
              <a:lnSpc>
                <a:spcPct val="90000"/>
              </a:lnSpc>
              <a:buChar char="•"/>
            </a:pPr>
            <a:r>
              <a:rPr lang="en-US" sz="1300">
                <a:ea typeface="+mn-lt"/>
                <a:cs typeface="+mn-lt"/>
              </a:rPr>
              <a:t>Consequently, solar panels need to be cleaned on a regular basis. Regretfully, maintaining solar panels is an arduous undertaking that frequently necessitates technicians to scale rooftops in order to reach solar panels, thereby augmenting the risk of accidental falls. </a:t>
            </a:r>
          </a:p>
          <a:p>
            <a:pPr marL="342900" indent="-342900">
              <a:lnSpc>
                <a:spcPct val="90000"/>
              </a:lnSpc>
              <a:buChar char="•"/>
            </a:pPr>
            <a:r>
              <a:rPr lang="en-US" sz="1300">
                <a:ea typeface="+mn-lt"/>
                <a:cs typeface="+mn-lt"/>
              </a:rPr>
              <a:t>Thus, the need for equipment that can solve this issue is urgent.</a:t>
            </a:r>
            <a:endParaRPr lang="en-US"/>
          </a:p>
          <a:p>
            <a:pPr marL="342900" indent="-342900">
              <a:lnSpc>
                <a:spcPct val="90000"/>
              </a:lnSpc>
              <a:buChar char="•"/>
            </a:pPr>
            <a:endParaRPr lang="en-US" sz="1300"/>
          </a:p>
        </p:txBody>
      </p:sp>
      <p:pic>
        <p:nvPicPr>
          <p:cNvPr id="4" name="Picture 3" descr="Guide to Cleaning Commercial Solar Panels | Coldwell Solar">
            <a:extLst>
              <a:ext uri="{FF2B5EF4-FFF2-40B4-BE49-F238E27FC236}">
                <a16:creationId xmlns:a16="http://schemas.microsoft.com/office/drawing/2014/main" id="{DAAA45B5-8DBD-5302-E490-EE5B03F7F96B}"/>
              </a:ext>
            </a:extLst>
          </p:cNvPr>
          <p:cNvPicPr>
            <a:picLocks noChangeAspect="1"/>
          </p:cNvPicPr>
          <p:nvPr/>
        </p:nvPicPr>
        <p:blipFill rotWithShape="1">
          <a:blip r:embed="rId2">
            <a:alphaModFix/>
          </a:blip>
          <a:srcRect l="14457" r="10723"/>
          <a:stretch/>
        </p:blipFill>
        <p:spPr>
          <a:xfrm>
            <a:off x="5040694" y="489856"/>
            <a:ext cx="6588977" cy="5878282"/>
          </a:xfrm>
          <a:prstGeom prst="rect">
            <a:avLst/>
          </a:prstGeom>
        </p:spPr>
      </p:pic>
      <p:cxnSp>
        <p:nvCxnSpPr>
          <p:cNvPr id="7" name="Straight Connector 6">
            <a:extLst>
              <a:ext uri="{FF2B5EF4-FFF2-40B4-BE49-F238E27FC236}">
                <a16:creationId xmlns:a16="http://schemas.microsoft.com/office/drawing/2014/main" id="{06A9FE31-8E40-4AAC-8B90-1AD6D75205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52CE755F-6139-4A64-8874-30A9A3EFB8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0025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01044D-EE74-8A2D-E4F2-9B6BF7264BFB}"/>
              </a:ext>
            </a:extLst>
          </p:cNvPr>
          <p:cNvSpPr>
            <a:spLocks noGrp="1"/>
          </p:cNvSpPr>
          <p:nvPr>
            <p:ph type="title"/>
          </p:nvPr>
        </p:nvSpPr>
        <p:spPr>
          <a:xfrm>
            <a:off x="482601" y="976160"/>
            <a:ext cx="5189964" cy="2237925"/>
          </a:xfrm>
        </p:spPr>
        <p:txBody>
          <a:bodyPr>
            <a:normAutofit/>
          </a:bodyPr>
          <a:lstStyle/>
          <a:p>
            <a:r>
              <a:rPr lang="en-US"/>
              <a:t>Problem Definition</a:t>
            </a:r>
          </a:p>
        </p:txBody>
      </p:sp>
      <p:cxnSp>
        <p:nvCxnSpPr>
          <p:cNvPr id="27" name="Straight Connector 26">
            <a:extLst>
              <a:ext uri="{FF2B5EF4-FFF2-40B4-BE49-F238E27FC236}">
                <a16:creationId xmlns:a16="http://schemas.microsoft.com/office/drawing/2014/main" id="{6108BD3D-CFD0-4A15-ACF6-EBC254CD7CF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Picture 3">
            <a:extLst>
              <a:ext uri="{FF2B5EF4-FFF2-40B4-BE49-F238E27FC236}">
                <a16:creationId xmlns:a16="http://schemas.microsoft.com/office/drawing/2014/main" id="{2E72DDE8-EE6B-3F0F-3FFE-BC1A8BA33995}"/>
              </a:ext>
            </a:extLst>
          </p:cNvPr>
          <p:cNvPicPr>
            <a:picLocks noChangeAspect="1"/>
          </p:cNvPicPr>
          <p:nvPr/>
        </p:nvPicPr>
        <p:blipFill>
          <a:blip r:embed="rId2">
            <a:alphaModFix/>
          </a:blip>
          <a:stretch>
            <a:fillRect/>
          </a:stretch>
        </p:blipFill>
        <p:spPr>
          <a:xfrm>
            <a:off x="7944825" y="664659"/>
            <a:ext cx="3211337" cy="2697524"/>
          </a:xfrm>
          <a:prstGeom prst="rect">
            <a:avLst/>
          </a:prstGeom>
        </p:spPr>
      </p:pic>
      <p:sp>
        <p:nvSpPr>
          <p:cNvPr id="3" name="Content Placeholder 2">
            <a:extLst>
              <a:ext uri="{FF2B5EF4-FFF2-40B4-BE49-F238E27FC236}">
                <a16:creationId xmlns:a16="http://schemas.microsoft.com/office/drawing/2014/main" id="{48AF2DF4-2656-95E1-5F86-EDA5DCD12E31}"/>
              </a:ext>
            </a:extLst>
          </p:cNvPr>
          <p:cNvSpPr>
            <a:spLocks noGrp="1"/>
          </p:cNvSpPr>
          <p:nvPr>
            <p:ph idx="1"/>
          </p:nvPr>
        </p:nvSpPr>
        <p:spPr>
          <a:xfrm>
            <a:off x="482600" y="3408254"/>
            <a:ext cx="5189963" cy="2470031"/>
          </a:xfrm>
        </p:spPr>
        <p:txBody>
          <a:bodyPr vert="horz" lIns="91440" tIns="45720" rIns="91440" bIns="45720" rtlCol="0">
            <a:normAutofit/>
          </a:bodyPr>
          <a:lstStyle/>
          <a:p>
            <a:pPr marL="342900" indent="-342900">
              <a:lnSpc>
                <a:spcPct val="90000"/>
              </a:lnSpc>
              <a:buChar char="•"/>
            </a:pPr>
            <a:r>
              <a:rPr lang="en-US" sz="1300">
                <a:ea typeface="+mn-lt"/>
                <a:cs typeface="+mn-lt"/>
              </a:rPr>
              <a:t>Solar panel cleaning can be accomplished with a variety of tools that are readily available on the market, including cleaning heads that have a brush, squeegee, and water spray (see Figure 2-1).</a:t>
            </a:r>
          </a:p>
          <a:p>
            <a:pPr marL="342900" indent="-342900">
              <a:lnSpc>
                <a:spcPct val="90000"/>
              </a:lnSpc>
              <a:buChar char="•"/>
            </a:pPr>
            <a:r>
              <a:rPr lang="en-US" sz="1300">
                <a:ea typeface="+mn-lt"/>
                <a:cs typeface="+mn-lt"/>
              </a:rPr>
              <a:t>However, using a long pole to reach a solar panel diagonally is frequently not possible when accessing solar panels from a property with limited space surrounding the structure (see Figure 2-2). </a:t>
            </a:r>
          </a:p>
          <a:p>
            <a:pPr marL="342900" indent="-342900">
              <a:lnSpc>
                <a:spcPct val="90000"/>
              </a:lnSpc>
              <a:buChar char="•"/>
            </a:pPr>
            <a:r>
              <a:rPr lang="en-US" sz="1300">
                <a:ea typeface="+mn-lt"/>
                <a:cs typeface="+mn-lt"/>
              </a:rPr>
              <a:t>In an effort to raise the overall efficiency of residential solar energy generation, an inventive articulated extension arm (AEA) that can utilize current solar panel cleaning heads is therefore required to safely and consistently clean solar panels.</a:t>
            </a:r>
            <a:endParaRPr lang="en-US" sz="1300"/>
          </a:p>
          <a:p>
            <a:pPr marL="342900" indent="-342900">
              <a:lnSpc>
                <a:spcPct val="90000"/>
              </a:lnSpc>
              <a:buChar char="•"/>
            </a:pPr>
            <a:endParaRPr lang="en-US" sz="1300"/>
          </a:p>
        </p:txBody>
      </p:sp>
      <p:pic>
        <p:nvPicPr>
          <p:cNvPr id="7" name="Picture 6" descr="A person cleaning a house">
            <a:extLst>
              <a:ext uri="{FF2B5EF4-FFF2-40B4-BE49-F238E27FC236}">
                <a16:creationId xmlns:a16="http://schemas.microsoft.com/office/drawing/2014/main" id="{50044E02-839D-C17D-371D-8DC455FFF32E}"/>
              </a:ext>
            </a:extLst>
          </p:cNvPr>
          <p:cNvPicPr>
            <a:picLocks noChangeAspect="1"/>
          </p:cNvPicPr>
          <p:nvPr/>
        </p:nvPicPr>
        <p:blipFill>
          <a:blip r:embed="rId3">
            <a:alphaModFix/>
          </a:blip>
          <a:stretch>
            <a:fillRect/>
          </a:stretch>
        </p:blipFill>
        <p:spPr>
          <a:xfrm>
            <a:off x="7664113" y="3495816"/>
            <a:ext cx="3772761" cy="2697524"/>
          </a:xfrm>
          <a:prstGeom prst="rect">
            <a:avLst/>
          </a:prstGeom>
        </p:spPr>
      </p:pic>
      <p:cxnSp>
        <p:nvCxnSpPr>
          <p:cNvPr id="29" name="Straight Connector 28">
            <a:extLst>
              <a:ext uri="{FF2B5EF4-FFF2-40B4-BE49-F238E27FC236}">
                <a16:creationId xmlns:a16="http://schemas.microsoft.com/office/drawing/2014/main" id="{DB2019E5-6C31-4640-A135-6BBA7FFCF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02086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A6001-6C48-D677-34EE-E6FCB5877A61}"/>
              </a:ext>
            </a:extLst>
          </p:cNvPr>
          <p:cNvSpPr>
            <a:spLocks noGrp="1"/>
          </p:cNvSpPr>
          <p:nvPr>
            <p:ph type="title"/>
          </p:nvPr>
        </p:nvSpPr>
        <p:spPr/>
        <p:txBody>
          <a:bodyPr/>
          <a:lstStyle/>
          <a:p>
            <a:r>
              <a:rPr lang="en-US"/>
              <a:t>Implementation</a:t>
            </a:r>
          </a:p>
        </p:txBody>
      </p:sp>
      <p:sp>
        <p:nvSpPr>
          <p:cNvPr id="3" name="Content Placeholder 2">
            <a:extLst>
              <a:ext uri="{FF2B5EF4-FFF2-40B4-BE49-F238E27FC236}">
                <a16:creationId xmlns:a16="http://schemas.microsoft.com/office/drawing/2014/main" id="{7CC10EA4-2079-456D-ABFF-6403E45E1A03}"/>
              </a:ext>
            </a:extLst>
          </p:cNvPr>
          <p:cNvSpPr>
            <a:spLocks noGrp="1"/>
          </p:cNvSpPr>
          <p:nvPr>
            <p:ph idx="1"/>
          </p:nvPr>
        </p:nvSpPr>
        <p:spPr/>
        <p:txBody>
          <a:bodyPr vert="horz" lIns="91440" tIns="45720" rIns="91440" bIns="45720" rtlCol="0" anchor="t">
            <a:normAutofit/>
          </a:bodyPr>
          <a:lstStyle/>
          <a:p>
            <a:pPr marL="342900" indent="-342900">
              <a:buChar char="•"/>
            </a:pPr>
            <a:r>
              <a:rPr lang="en-US" sz="1600">
                <a:ea typeface="+mn-lt"/>
                <a:cs typeface="+mn-lt"/>
              </a:rPr>
              <a:t>Based on the requirements listed in Table 2-1, three concepts for the AEA were analyzed(see Figures 3-1, 3-2, and 3-3). The first concept (Figure 3-1) is based on using a simple mechanism with two sliding tubes that can be controlled using ropes/strings. One rope pulls the outer tube downward. </a:t>
            </a:r>
          </a:p>
          <a:p>
            <a:pPr marL="342900" indent="-342900">
              <a:buChar char="•"/>
            </a:pPr>
            <a:r>
              <a:rPr lang="en-US" sz="1600">
                <a:ea typeface="+mn-lt"/>
                <a:cs typeface="+mn-lt"/>
              </a:rPr>
              <a:t>While a second rope is snaked through the inner tube and attaches to the upper end of the outer tube. Pulling this rope, pulls the outer tube upward. The cleaning head assembly is attached to the outer tube.</a:t>
            </a:r>
          </a:p>
          <a:p>
            <a:pPr marL="342900" indent="-342900">
              <a:buChar char="•"/>
            </a:pPr>
            <a:r>
              <a:rPr lang="en-US" sz="1600">
                <a:ea typeface="+mn-lt"/>
                <a:cs typeface="+mn-lt"/>
              </a:rPr>
              <a:t>Concepts 2 and 3 are based on a pulley mechanism as shown.</a:t>
            </a:r>
          </a:p>
          <a:p>
            <a:endParaRPr lang="en-US" sz="1600"/>
          </a:p>
        </p:txBody>
      </p:sp>
    </p:spTree>
    <p:extLst>
      <p:ext uri="{BB962C8B-B14F-4D97-AF65-F5344CB8AC3E}">
        <p14:creationId xmlns:p14="http://schemas.microsoft.com/office/powerpoint/2010/main" val="31167122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15" name="Rectangle 14">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329D9B-59BC-450F-22B6-E4061A3E62A7}"/>
              </a:ext>
            </a:extLst>
          </p:cNvPr>
          <p:cNvSpPr>
            <a:spLocks noGrp="1"/>
          </p:cNvSpPr>
          <p:nvPr>
            <p:ph type="title"/>
          </p:nvPr>
        </p:nvSpPr>
        <p:spPr>
          <a:xfrm>
            <a:off x="481007" y="702870"/>
            <a:ext cx="5614993" cy="3093468"/>
          </a:xfrm>
        </p:spPr>
        <p:txBody>
          <a:bodyPr vert="horz" lIns="91440" tIns="45720" rIns="91440" bIns="45720" rtlCol="0" anchor="b">
            <a:normAutofit/>
          </a:bodyPr>
          <a:lstStyle/>
          <a:p>
            <a:r>
              <a:rPr lang="en-US" sz="6100"/>
              <a:t>Table 2-1: AEA Requirements Table</a:t>
            </a:r>
          </a:p>
        </p:txBody>
      </p:sp>
      <p:cxnSp>
        <p:nvCxnSpPr>
          <p:cNvPr id="17" name="Straight Connector 16">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Content Placeholder 3">
            <a:extLst>
              <a:ext uri="{FF2B5EF4-FFF2-40B4-BE49-F238E27FC236}">
                <a16:creationId xmlns:a16="http://schemas.microsoft.com/office/drawing/2014/main" id="{7F45C999-6E1A-F197-CB1E-780A903B9376}"/>
              </a:ext>
            </a:extLst>
          </p:cNvPr>
          <p:cNvPicPr>
            <a:picLocks noGrp="1" noChangeAspect="1"/>
          </p:cNvPicPr>
          <p:nvPr>
            <p:ph idx="1"/>
          </p:nvPr>
        </p:nvPicPr>
        <p:blipFill>
          <a:blip r:embed="rId2">
            <a:alphaModFix/>
          </a:blip>
          <a:stretch>
            <a:fillRect/>
          </a:stretch>
        </p:blipFill>
        <p:spPr>
          <a:xfrm>
            <a:off x="6053808" y="702219"/>
            <a:ext cx="5063478" cy="4117447"/>
          </a:xfrm>
          <a:prstGeom prst="rect">
            <a:avLst/>
          </a:prstGeom>
        </p:spPr>
      </p:pic>
      <p:cxnSp>
        <p:nvCxnSpPr>
          <p:cNvPr id="19" name="Straight Connector 18">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descr="A black text on a white background&#10;&#10;Description automatically generated">
            <a:extLst>
              <a:ext uri="{FF2B5EF4-FFF2-40B4-BE49-F238E27FC236}">
                <a16:creationId xmlns:a16="http://schemas.microsoft.com/office/drawing/2014/main" id="{A09CC353-D0CF-528E-B2D3-D3160C6E7983}"/>
              </a:ext>
            </a:extLst>
          </p:cNvPr>
          <p:cNvPicPr>
            <a:picLocks noChangeAspect="1"/>
          </p:cNvPicPr>
          <p:nvPr/>
        </p:nvPicPr>
        <p:blipFill>
          <a:blip r:embed="rId3"/>
          <a:stretch>
            <a:fillRect/>
          </a:stretch>
        </p:blipFill>
        <p:spPr>
          <a:xfrm>
            <a:off x="6054768" y="4830544"/>
            <a:ext cx="5061559" cy="1038225"/>
          </a:xfrm>
          <a:prstGeom prst="rect">
            <a:avLst/>
          </a:prstGeom>
        </p:spPr>
      </p:pic>
    </p:spTree>
    <p:extLst>
      <p:ext uri="{BB962C8B-B14F-4D97-AF65-F5344CB8AC3E}">
        <p14:creationId xmlns:p14="http://schemas.microsoft.com/office/powerpoint/2010/main" val="2188958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6" name="Rectangle 2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14BC0-9AF7-F845-3EDF-304F195815EB}"/>
              </a:ext>
            </a:extLst>
          </p:cNvPr>
          <p:cNvSpPr>
            <a:spLocks noGrp="1"/>
          </p:cNvSpPr>
          <p:nvPr>
            <p:ph type="title"/>
          </p:nvPr>
        </p:nvSpPr>
        <p:spPr>
          <a:xfrm>
            <a:off x="481007" y="702870"/>
            <a:ext cx="5614993" cy="3093468"/>
          </a:xfrm>
        </p:spPr>
        <p:txBody>
          <a:bodyPr vert="horz" lIns="91440" tIns="45720" rIns="91440" bIns="45720" rtlCol="0" anchor="b">
            <a:normAutofit/>
          </a:bodyPr>
          <a:lstStyle/>
          <a:p>
            <a:r>
              <a:rPr lang="en-US"/>
              <a:t>Concept 1</a:t>
            </a:r>
          </a:p>
        </p:txBody>
      </p:sp>
      <p:cxnSp>
        <p:nvCxnSpPr>
          <p:cNvPr id="28" name="Straight Connector 27">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4" name="Content Placeholder 3" descr="Blue drawing of a lamp&#10;&#10;Description automatically generated">
            <a:extLst>
              <a:ext uri="{FF2B5EF4-FFF2-40B4-BE49-F238E27FC236}">
                <a16:creationId xmlns:a16="http://schemas.microsoft.com/office/drawing/2014/main" id="{F5F55641-FCBB-25A1-C0A6-2406FEAB1FAD}"/>
              </a:ext>
            </a:extLst>
          </p:cNvPr>
          <p:cNvPicPr>
            <a:picLocks noGrp="1" noChangeAspect="1"/>
          </p:cNvPicPr>
          <p:nvPr>
            <p:ph idx="1"/>
          </p:nvPr>
        </p:nvPicPr>
        <p:blipFill rotWithShape="1">
          <a:blip r:embed="rId2">
            <a:alphaModFix/>
          </a:blip>
          <a:srcRect l="3660" r="3006" b="2"/>
          <a:stretch/>
        </p:blipFill>
        <p:spPr>
          <a:xfrm>
            <a:off x="6634090" y="670931"/>
            <a:ext cx="5019817" cy="5516131"/>
          </a:xfrm>
          <a:prstGeom prst="rect">
            <a:avLst/>
          </a:prstGeom>
        </p:spPr>
      </p:pic>
      <p:cxnSp>
        <p:nvCxnSpPr>
          <p:cNvPr id="30" name="Straight Connector 29">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8849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7" name="Straight Connector 36">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43" name="Rectangle 42">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2C68EC-BC22-80A7-61B9-F8FF044B98C2}"/>
              </a:ext>
            </a:extLst>
          </p:cNvPr>
          <p:cNvSpPr>
            <a:spLocks noGrp="1"/>
          </p:cNvSpPr>
          <p:nvPr>
            <p:ph type="title"/>
          </p:nvPr>
        </p:nvSpPr>
        <p:spPr>
          <a:xfrm>
            <a:off x="481007" y="702870"/>
            <a:ext cx="5614993" cy="3093468"/>
          </a:xfrm>
        </p:spPr>
        <p:txBody>
          <a:bodyPr vert="horz" lIns="91440" tIns="45720" rIns="91440" bIns="45720" rtlCol="0" anchor="b">
            <a:normAutofit/>
          </a:bodyPr>
          <a:lstStyle/>
          <a:p>
            <a:r>
              <a:rPr lang="en-US"/>
              <a:t>Concept 2</a:t>
            </a:r>
          </a:p>
        </p:txBody>
      </p:sp>
      <p:cxnSp>
        <p:nvCxnSpPr>
          <p:cNvPr id="45" name="Straight Connector 44">
            <a:extLst>
              <a:ext uri="{FF2B5EF4-FFF2-40B4-BE49-F238E27FC236}">
                <a16:creationId xmlns:a16="http://schemas.microsoft.com/office/drawing/2014/main" id="{82A1AB15-495E-4EE0-98F0-89DD89CD14F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Content Placeholder 4" descr="Blue drawing of a solar panel&#10;&#10;Description automatically generated">
            <a:extLst>
              <a:ext uri="{FF2B5EF4-FFF2-40B4-BE49-F238E27FC236}">
                <a16:creationId xmlns:a16="http://schemas.microsoft.com/office/drawing/2014/main" id="{4813A9EB-B609-3074-3EB3-182807144601}"/>
              </a:ext>
            </a:extLst>
          </p:cNvPr>
          <p:cNvPicPr>
            <a:picLocks noGrp="1" noChangeAspect="1"/>
          </p:cNvPicPr>
          <p:nvPr>
            <p:ph idx="1"/>
          </p:nvPr>
        </p:nvPicPr>
        <p:blipFill>
          <a:blip r:embed="rId2">
            <a:alphaModFix/>
          </a:blip>
          <a:stretch>
            <a:fillRect/>
          </a:stretch>
        </p:blipFill>
        <p:spPr>
          <a:xfrm>
            <a:off x="6634090" y="765963"/>
            <a:ext cx="5019817" cy="5326066"/>
          </a:xfrm>
          <a:prstGeom prst="rect">
            <a:avLst/>
          </a:prstGeom>
        </p:spPr>
      </p:pic>
      <p:cxnSp>
        <p:nvCxnSpPr>
          <p:cNvPr id="47" name="Straight Connector 46">
            <a:extLst>
              <a:ext uri="{FF2B5EF4-FFF2-40B4-BE49-F238E27FC236}">
                <a16:creationId xmlns:a16="http://schemas.microsoft.com/office/drawing/2014/main" id="{74EEBF2A-B7AF-4EC9-B6F7-BF425E70A0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8996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E48FA233-30DB-4D0A-BF51-78D03F79F2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userDrawn="1">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 useBgFill="1">
        <p:nvSpPr>
          <p:cNvPr id="26" name="Rectangle 25">
            <a:extLst>
              <a:ext uri="{FF2B5EF4-FFF2-40B4-BE49-F238E27FC236}">
                <a16:creationId xmlns:a16="http://schemas.microsoft.com/office/drawing/2014/main" id="{35F60170-91B4-45F0-B88B-9C07AEC46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6F7683-7BFC-B2C0-F327-22572B8D0659}"/>
              </a:ext>
            </a:extLst>
          </p:cNvPr>
          <p:cNvSpPr>
            <a:spLocks noGrp="1"/>
          </p:cNvSpPr>
          <p:nvPr>
            <p:ph type="title"/>
          </p:nvPr>
        </p:nvSpPr>
        <p:spPr>
          <a:xfrm>
            <a:off x="481007" y="702870"/>
            <a:ext cx="5614993" cy="3093468"/>
          </a:xfrm>
        </p:spPr>
        <p:txBody>
          <a:bodyPr vert="horz" lIns="91440" tIns="45720" rIns="91440" bIns="45720" rtlCol="0" anchor="b">
            <a:normAutofit/>
          </a:bodyPr>
          <a:lstStyle/>
          <a:p>
            <a:r>
              <a:rPr lang="en-US"/>
              <a:t>Concept 3</a:t>
            </a:r>
          </a:p>
        </p:txBody>
      </p:sp>
      <p:pic>
        <p:nvPicPr>
          <p:cNvPr id="4" name="Content Placeholder 3" descr="A drawing of a blueprint&#10;&#10;Description automatically generated">
            <a:extLst>
              <a:ext uri="{FF2B5EF4-FFF2-40B4-BE49-F238E27FC236}">
                <a16:creationId xmlns:a16="http://schemas.microsoft.com/office/drawing/2014/main" id="{246E26E1-3356-F94C-53EE-FC61922F98AA}"/>
              </a:ext>
            </a:extLst>
          </p:cNvPr>
          <p:cNvPicPr>
            <a:picLocks noGrp="1" noChangeAspect="1"/>
          </p:cNvPicPr>
          <p:nvPr>
            <p:ph idx="1"/>
          </p:nvPr>
        </p:nvPicPr>
        <p:blipFill rotWithShape="1">
          <a:blip r:embed="rId2">
            <a:alphaModFix/>
          </a:blip>
          <a:srcRect l="15715" r="11030" b="3"/>
          <a:stretch/>
        </p:blipFill>
        <p:spPr>
          <a:xfrm>
            <a:off x="6280340" y="489856"/>
            <a:ext cx="5349331" cy="5878282"/>
          </a:xfrm>
          <a:prstGeom prst="rect">
            <a:avLst/>
          </a:prstGeom>
        </p:spPr>
      </p:pic>
      <p:cxnSp>
        <p:nvCxnSpPr>
          <p:cNvPr id="27" name="Straight Connector 26">
            <a:extLst>
              <a:ext uri="{FF2B5EF4-FFF2-40B4-BE49-F238E27FC236}">
                <a16:creationId xmlns:a16="http://schemas.microsoft.com/office/drawing/2014/main" id="{2C84CC28-1690-471E-9AE2-3198EB8631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526E6137-4B85-4A65-BCC4-9BAB3D0DAE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6439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6504A7-5FF6-E3B3-1F86-72002E436209}"/>
              </a:ext>
            </a:extLst>
          </p:cNvPr>
          <p:cNvSpPr>
            <a:spLocks noGrp="1"/>
          </p:cNvSpPr>
          <p:nvPr>
            <p:ph type="title"/>
          </p:nvPr>
        </p:nvSpPr>
        <p:spPr>
          <a:xfrm>
            <a:off x="6103143" y="976160"/>
            <a:ext cx="5526527" cy="2237925"/>
          </a:xfrm>
        </p:spPr>
        <p:txBody>
          <a:bodyPr>
            <a:normAutofit/>
          </a:bodyPr>
          <a:lstStyle/>
          <a:p>
            <a:r>
              <a:rPr lang="en-US"/>
              <a:t>Concept Selection</a:t>
            </a:r>
          </a:p>
        </p:txBody>
      </p:sp>
      <p:cxnSp>
        <p:nvCxnSpPr>
          <p:cNvPr id="12" name="Straight Connector 11">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a:extLst>
              <a:ext uri="{FF2B5EF4-FFF2-40B4-BE49-F238E27FC236}">
                <a16:creationId xmlns:a16="http://schemas.microsoft.com/office/drawing/2014/main" id="{50E47031-1CCD-80A9-8C9A-7A4E67CCAF00}"/>
              </a:ext>
            </a:extLst>
          </p:cNvPr>
          <p:cNvPicPr>
            <a:picLocks noChangeAspect="1"/>
          </p:cNvPicPr>
          <p:nvPr/>
        </p:nvPicPr>
        <p:blipFill>
          <a:blip r:embed="rId2">
            <a:alphaModFix/>
          </a:blip>
          <a:stretch>
            <a:fillRect/>
          </a:stretch>
        </p:blipFill>
        <p:spPr>
          <a:xfrm>
            <a:off x="482600" y="2338205"/>
            <a:ext cx="5102674" cy="2181392"/>
          </a:xfrm>
          <a:prstGeom prst="rect">
            <a:avLst/>
          </a:prstGeom>
        </p:spPr>
      </p:pic>
      <p:sp>
        <p:nvSpPr>
          <p:cNvPr id="3" name="Content Placeholder 2">
            <a:extLst>
              <a:ext uri="{FF2B5EF4-FFF2-40B4-BE49-F238E27FC236}">
                <a16:creationId xmlns:a16="http://schemas.microsoft.com/office/drawing/2014/main" id="{317BA8B8-346B-6096-CF52-99FBD17C41FA}"/>
              </a:ext>
            </a:extLst>
          </p:cNvPr>
          <p:cNvSpPr>
            <a:spLocks noGrp="1"/>
          </p:cNvSpPr>
          <p:nvPr>
            <p:ph idx="1"/>
          </p:nvPr>
        </p:nvSpPr>
        <p:spPr>
          <a:xfrm>
            <a:off x="6103145" y="3408254"/>
            <a:ext cx="5526526" cy="2470031"/>
          </a:xfrm>
        </p:spPr>
        <p:txBody>
          <a:bodyPr vert="horz" lIns="91440" tIns="45720" rIns="91440" bIns="45720" rtlCol="0">
            <a:normAutofit/>
          </a:bodyPr>
          <a:lstStyle/>
          <a:p>
            <a:pPr marL="342900" indent="-342900">
              <a:buChar char="•"/>
            </a:pPr>
            <a:r>
              <a:rPr lang="en-US" sz="2000">
                <a:ea typeface="+mn-lt"/>
                <a:cs typeface="+mn-lt"/>
              </a:rPr>
              <a:t>Table 4-1 is a design decision matrix based on attributes of the three design   concepts. As you can see, Concept 1 is a clear winner therefore this was selected.</a:t>
            </a:r>
            <a:endParaRPr lang="en-US" sz="2000"/>
          </a:p>
          <a:p>
            <a:pPr>
              <a:buChar char="•"/>
            </a:pPr>
            <a:r>
              <a:rPr lang="en-US" sz="2000">
                <a:ea typeface="+mn-lt"/>
                <a:cs typeface="+mn-lt"/>
              </a:rPr>
              <a:t>    ([a] Score = 1-10 point scale; 10 Favoring selection of the concept)</a:t>
            </a:r>
            <a:endParaRPr lang="en-US" sz="2000"/>
          </a:p>
          <a:p>
            <a:pPr>
              <a:buChar char="•"/>
            </a:pPr>
            <a:endParaRPr lang="en-US" sz="2000"/>
          </a:p>
          <a:p>
            <a:pPr>
              <a:buChar char="•"/>
            </a:pPr>
            <a:endParaRPr lang="en-US" sz="2000"/>
          </a:p>
        </p:txBody>
      </p:sp>
      <p:cxnSp>
        <p:nvCxnSpPr>
          <p:cNvPr id="14" name="Straight Connector 13">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4868942"/>
      </p:ext>
    </p:extLst>
  </p:cSld>
  <p:clrMapOvr>
    <a:masterClrMapping/>
  </p:clrMapOvr>
</p:sld>
</file>

<file path=ppt/theme/theme1.xml><?xml version="1.0" encoding="utf-8"?>
<a:theme xmlns:a="http://schemas.openxmlformats.org/drawingml/2006/main" name="LevelVTI">
  <a:themeElements>
    <a:clrScheme name="AnalogousFromLightSeedLeftStep">
      <a:dk1>
        <a:srgbClr val="000000"/>
      </a:dk1>
      <a:lt1>
        <a:srgbClr val="FFFFFF"/>
      </a:lt1>
      <a:dk2>
        <a:srgbClr val="213B37"/>
      </a:dk2>
      <a:lt2>
        <a:srgbClr val="E8E6E2"/>
      </a:lt2>
      <a:accent1>
        <a:srgbClr val="93A4C6"/>
      </a:accent1>
      <a:accent2>
        <a:srgbClr val="7BA9B9"/>
      </a:accent2>
      <a:accent3>
        <a:srgbClr val="81ACA6"/>
      </a:accent3>
      <a:accent4>
        <a:srgbClr val="76AF8E"/>
      </a:accent4>
      <a:accent5>
        <a:srgbClr val="80AD80"/>
      </a:accent5>
      <a:accent6>
        <a:srgbClr val="8AAB74"/>
      </a:accent6>
      <a:hlink>
        <a:srgbClr val="938059"/>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LevelVTI</vt:lpstr>
      <vt:lpstr>Adsys Interview Presentation</vt:lpstr>
      <vt:lpstr>  Introduction</vt:lpstr>
      <vt:lpstr>Problem Definition</vt:lpstr>
      <vt:lpstr>Implementation</vt:lpstr>
      <vt:lpstr>Table 2-1: AEA Requirements Table</vt:lpstr>
      <vt:lpstr>Concept 1</vt:lpstr>
      <vt:lpstr>Concept 2</vt:lpstr>
      <vt:lpstr>Concept 3</vt:lpstr>
      <vt:lpstr>Concept Selection</vt:lpstr>
      <vt:lpstr>Embodiment Design</vt:lpstr>
      <vt:lpstr>Figure 5.1 CAD</vt:lpstr>
      <vt:lpstr>Figure 5.2 CAD</vt:lpstr>
      <vt:lpstr>Summary &amp;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cp:revision>
  <dcterms:created xsi:type="dcterms:W3CDTF">2024-05-07T02:09:13Z</dcterms:created>
  <dcterms:modified xsi:type="dcterms:W3CDTF">2024-05-10T18:47:37Z</dcterms:modified>
</cp:coreProperties>
</file>