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70" r:id="rId10"/>
    <p:sldId id="264" r:id="rId11"/>
    <p:sldId id="261" r:id="rId12"/>
    <p:sldId id="278" r:id="rId13"/>
    <p:sldId id="279" r:id="rId14"/>
    <p:sldId id="280" r:id="rId15"/>
    <p:sldId id="268" r:id="rId16"/>
    <p:sldId id="271" r:id="rId17"/>
    <p:sldId id="272" r:id="rId18"/>
    <p:sldId id="273" r:id="rId19"/>
    <p:sldId id="274" r:id="rId20"/>
    <p:sldId id="275" r:id="rId21"/>
    <p:sldId id="276" r:id="rId22"/>
    <p:sldId id="262" r:id="rId23"/>
    <p:sldId id="269" r:id="rId24"/>
    <p:sldId id="277" r:id="rId25"/>
    <p:sldId id="26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 rishendra" userId="fce1a0ef3f607114" providerId="LiveId" clId="{5E61F200-1A76-4C22-9009-BE88BF49966E}"/>
    <pc:docChg chg="custSel addSld modSld">
      <pc:chgData name="v rishendra" userId="fce1a0ef3f607114" providerId="LiveId" clId="{5E61F200-1A76-4C22-9009-BE88BF49966E}" dt="2024-09-29T18:34:51.203" v="250" actId="122"/>
      <pc:docMkLst>
        <pc:docMk/>
      </pc:docMkLst>
      <pc:sldChg chg="addSp delSp modSp mod">
        <pc:chgData name="v rishendra" userId="fce1a0ef3f607114" providerId="LiveId" clId="{5E61F200-1A76-4C22-9009-BE88BF49966E}" dt="2024-09-29T18:31:47.871" v="230" actId="1076"/>
        <pc:sldMkLst>
          <pc:docMk/>
          <pc:sldMk cId="761280857" sldId="265"/>
        </pc:sldMkLst>
        <pc:picChg chg="del">
          <ac:chgData name="v rishendra" userId="fce1a0ef3f607114" providerId="LiveId" clId="{5E61F200-1A76-4C22-9009-BE88BF49966E}" dt="2024-09-29T18:31:43.247" v="228" actId="478"/>
          <ac:picMkLst>
            <pc:docMk/>
            <pc:sldMk cId="761280857" sldId="265"/>
            <ac:picMk id="4" creationId="{00000000-0000-0000-0000-000000000000}"/>
          </ac:picMkLst>
        </pc:picChg>
        <pc:picChg chg="add mod">
          <ac:chgData name="v rishendra" userId="fce1a0ef3f607114" providerId="LiveId" clId="{5E61F200-1A76-4C22-9009-BE88BF49966E}" dt="2024-09-29T18:31:47.871" v="230" actId="1076"/>
          <ac:picMkLst>
            <pc:docMk/>
            <pc:sldMk cId="761280857" sldId="265"/>
            <ac:picMk id="5" creationId="{93D54E5E-872C-972C-7C64-9C105B6C2279}"/>
          </ac:picMkLst>
        </pc:picChg>
      </pc:sldChg>
      <pc:sldChg chg="addSp delSp modSp mod">
        <pc:chgData name="v rishendra" userId="fce1a0ef3f607114" providerId="LiveId" clId="{5E61F200-1A76-4C22-9009-BE88BF49966E}" dt="2024-09-29T18:33:16.528" v="241" actId="20577"/>
        <pc:sldMkLst>
          <pc:docMk/>
          <pc:sldMk cId="2642843177" sldId="266"/>
        </pc:sldMkLst>
        <pc:spChg chg="add del mod">
          <ac:chgData name="v rishendra" userId="fce1a0ef3f607114" providerId="LiveId" clId="{5E61F200-1A76-4C22-9009-BE88BF49966E}" dt="2024-09-29T18:33:16.528" v="241" actId="20577"/>
          <ac:spMkLst>
            <pc:docMk/>
            <pc:sldMk cId="2642843177" sldId="266"/>
            <ac:spMk id="3" creationId="{00000000-0000-0000-0000-000000000000}"/>
          </ac:spMkLst>
        </pc:spChg>
        <pc:spChg chg="add">
          <ac:chgData name="v rishendra" userId="fce1a0ef3f607114" providerId="LiveId" clId="{5E61F200-1A76-4C22-9009-BE88BF49966E}" dt="2024-09-29T18:33:01.333" v="231"/>
          <ac:spMkLst>
            <pc:docMk/>
            <pc:sldMk cId="2642843177" sldId="266"/>
            <ac:spMk id="4" creationId="{EA79C0AC-BFA1-F92C-B333-DAC0328E429C}"/>
          </ac:spMkLst>
        </pc:spChg>
        <pc:spChg chg="add mod">
          <ac:chgData name="v rishendra" userId="fce1a0ef3f607114" providerId="LiveId" clId="{5E61F200-1A76-4C22-9009-BE88BF49966E}" dt="2024-09-29T18:33:07.850" v="236"/>
          <ac:spMkLst>
            <pc:docMk/>
            <pc:sldMk cId="2642843177" sldId="266"/>
            <ac:spMk id="5" creationId="{AE855194-BE6F-3A56-859B-164656A1ACB8}"/>
          </ac:spMkLst>
        </pc:spChg>
      </pc:sldChg>
      <pc:sldChg chg="addSp delSp modSp new mod">
        <pc:chgData name="v rishendra" userId="fce1a0ef3f607114" providerId="LiveId" clId="{5E61F200-1A76-4C22-9009-BE88BF49966E}" dt="2024-09-27T11:53:53" v="210" actId="113"/>
        <pc:sldMkLst>
          <pc:docMk/>
          <pc:sldMk cId="2461742430" sldId="278"/>
        </pc:sldMkLst>
        <pc:spChg chg="mod">
          <ac:chgData name="v rishendra" userId="fce1a0ef3f607114" providerId="LiveId" clId="{5E61F200-1A76-4C22-9009-BE88BF49966E}" dt="2024-09-27T11:53:53" v="210" actId="113"/>
          <ac:spMkLst>
            <pc:docMk/>
            <pc:sldMk cId="2461742430" sldId="278"/>
            <ac:spMk id="2" creationId="{BB871705-525A-6BAA-C838-213E9A68E7DB}"/>
          </ac:spMkLst>
        </pc:spChg>
        <pc:spChg chg="add del mod">
          <ac:chgData name="v rishendra" userId="fce1a0ef3f607114" providerId="LiveId" clId="{5E61F200-1A76-4C22-9009-BE88BF49966E}" dt="2024-09-27T11:44:39.133" v="130" actId="27636"/>
          <ac:spMkLst>
            <pc:docMk/>
            <pc:sldMk cId="2461742430" sldId="278"/>
            <ac:spMk id="3" creationId="{AF38BB18-3225-3F95-94E3-2BE225E27068}"/>
          </ac:spMkLst>
        </pc:spChg>
        <pc:spChg chg="add">
          <ac:chgData name="v rishendra" userId="fce1a0ef3f607114" providerId="LiveId" clId="{5E61F200-1A76-4C22-9009-BE88BF49966E}" dt="2024-09-27T11:36:25.054" v="26"/>
          <ac:spMkLst>
            <pc:docMk/>
            <pc:sldMk cId="2461742430" sldId="278"/>
            <ac:spMk id="4" creationId="{A5A8EEB6-BF8F-53E6-7664-2E7D7E0D63F4}"/>
          </ac:spMkLst>
        </pc:spChg>
        <pc:spChg chg="add mod">
          <ac:chgData name="v rishendra" userId="fce1a0ef3f607114" providerId="LiveId" clId="{5E61F200-1A76-4C22-9009-BE88BF49966E}" dt="2024-09-27T11:36:33.420" v="30"/>
          <ac:spMkLst>
            <pc:docMk/>
            <pc:sldMk cId="2461742430" sldId="278"/>
            <ac:spMk id="5" creationId="{423ED249-19B4-1EC7-C5C1-7F3D5B25D878}"/>
          </ac:spMkLst>
        </pc:spChg>
        <pc:spChg chg="add mod">
          <ac:chgData name="v rishendra" userId="fce1a0ef3f607114" providerId="LiveId" clId="{5E61F200-1A76-4C22-9009-BE88BF49966E}" dt="2024-09-27T11:36:33.092" v="29"/>
          <ac:spMkLst>
            <pc:docMk/>
            <pc:sldMk cId="2461742430" sldId="278"/>
            <ac:spMk id="6" creationId="{AC69C2CB-A4A8-C23F-10EE-D8AD865FB24E}"/>
          </ac:spMkLst>
        </pc:spChg>
        <pc:spChg chg="add del mod">
          <ac:chgData name="v rishendra" userId="fce1a0ef3f607114" providerId="LiveId" clId="{5E61F200-1A76-4C22-9009-BE88BF49966E}" dt="2024-09-27T11:36:48.153" v="35" actId="478"/>
          <ac:spMkLst>
            <pc:docMk/>
            <pc:sldMk cId="2461742430" sldId="278"/>
            <ac:spMk id="7" creationId="{335D5288-8EB4-7F43-C5CD-F006E2EC652E}"/>
          </ac:spMkLst>
        </pc:spChg>
        <pc:spChg chg="add mod">
          <ac:chgData name="v rishendra" userId="fce1a0ef3f607114" providerId="LiveId" clId="{5E61F200-1A76-4C22-9009-BE88BF49966E}" dt="2024-09-27T11:36:37.624" v="32" actId="478"/>
          <ac:spMkLst>
            <pc:docMk/>
            <pc:sldMk cId="2461742430" sldId="278"/>
            <ac:spMk id="8" creationId="{5D0A7F95-DE5B-8703-9635-7F10984C36C9}"/>
          </ac:spMkLst>
        </pc:spChg>
        <pc:spChg chg="add del">
          <ac:chgData name="v rishendra" userId="fce1a0ef3f607114" providerId="LiveId" clId="{5E61F200-1A76-4C22-9009-BE88BF49966E}" dt="2024-09-27T11:36:55.856" v="39" actId="478"/>
          <ac:spMkLst>
            <pc:docMk/>
            <pc:sldMk cId="2461742430" sldId="278"/>
            <ac:spMk id="9" creationId="{509701B9-FB60-8445-E7C6-D14693CAEDA5}"/>
          </ac:spMkLst>
        </pc:spChg>
        <pc:spChg chg="add mod">
          <ac:chgData name="v rishendra" userId="fce1a0ef3f607114" providerId="LiveId" clId="{5E61F200-1A76-4C22-9009-BE88BF49966E}" dt="2024-09-27T11:36:54.668" v="38" actId="478"/>
          <ac:spMkLst>
            <pc:docMk/>
            <pc:sldMk cId="2461742430" sldId="278"/>
            <ac:spMk id="10" creationId="{44C5D97E-CA4C-F751-2683-807481684313}"/>
          </ac:spMkLst>
        </pc:spChg>
        <pc:spChg chg="add">
          <ac:chgData name="v rishendra" userId="fce1a0ef3f607114" providerId="LiveId" clId="{5E61F200-1A76-4C22-9009-BE88BF49966E}" dt="2024-09-27T11:37:06.428" v="40"/>
          <ac:spMkLst>
            <pc:docMk/>
            <pc:sldMk cId="2461742430" sldId="278"/>
            <ac:spMk id="11" creationId="{F6E4219C-DD77-54BF-732D-91AF7ABA8050}"/>
          </ac:spMkLst>
        </pc:spChg>
        <pc:picChg chg="add mod">
          <ac:chgData name="v rishendra" userId="fce1a0ef3f607114" providerId="LiveId" clId="{5E61F200-1A76-4C22-9009-BE88BF49966E}" dt="2024-09-27T11:43:14.169" v="114" actId="1076"/>
          <ac:picMkLst>
            <pc:docMk/>
            <pc:sldMk cId="2461742430" sldId="278"/>
            <ac:picMk id="13" creationId="{440ECC6E-E638-D53D-3EEF-D2DD17342A90}"/>
          </ac:picMkLst>
        </pc:picChg>
        <pc:picChg chg="add mod">
          <ac:chgData name="v rishendra" userId="fce1a0ef3f607114" providerId="LiveId" clId="{5E61F200-1A76-4C22-9009-BE88BF49966E}" dt="2024-09-27T11:44:28.730" v="123" actId="14100"/>
          <ac:picMkLst>
            <pc:docMk/>
            <pc:sldMk cId="2461742430" sldId="278"/>
            <ac:picMk id="15" creationId="{22864825-1702-98CA-4690-1E4E9EA72081}"/>
          </ac:picMkLst>
        </pc:picChg>
      </pc:sldChg>
      <pc:sldChg chg="addSp modSp new mod">
        <pc:chgData name="v rishendra" userId="fce1a0ef3f607114" providerId="LiveId" clId="{5E61F200-1A76-4C22-9009-BE88BF49966E}" dt="2024-09-27T11:54:04.295" v="211" actId="113"/>
        <pc:sldMkLst>
          <pc:docMk/>
          <pc:sldMk cId="3695575032" sldId="279"/>
        </pc:sldMkLst>
        <pc:spChg chg="mod">
          <ac:chgData name="v rishendra" userId="fce1a0ef3f607114" providerId="LiveId" clId="{5E61F200-1A76-4C22-9009-BE88BF49966E}" dt="2024-09-27T11:54:04.295" v="211" actId="113"/>
          <ac:spMkLst>
            <pc:docMk/>
            <pc:sldMk cId="3695575032" sldId="279"/>
            <ac:spMk id="2" creationId="{98654526-187A-AB39-FFD8-BA53591B0F0D}"/>
          </ac:spMkLst>
        </pc:spChg>
        <pc:spChg chg="mod">
          <ac:chgData name="v rishendra" userId="fce1a0ef3f607114" providerId="LiveId" clId="{5E61F200-1A76-4C22-9009-BE88BF49966E}" dt="2024-09-27T11:52:53.117" v="207" actId="113"/>
          <ac:spMkLst>
            <pc:docMk/>
            <pc:sldMk cId="3695575032" sldId="279"/>
            <ac:spMk id="3" creationId="{32CAB515-65CC-72B6-5B29-2EA588BBB7B6}"/>
          </ac:spMkLst>
        </pc:spChg>
        <pc:spChg chg="add mod">
          <ac:chgData name="v rishendra" userId="fce1a0ef3f607114" providerId="LiveId" clId="{5E61F200-1A76-4C22-9009-BE88BF49966E}" dt="2024-09-27T11:39:16.320" v="61" actId="1076"/>
          <ac:spMkLst>
            <pc:docMk/>
            <pc:sldMk cId="3695575032" sldId="279"/>
            <ac:spMk id="4" creationId="{B8679A53-6FD1-71C2-05BF-7BAFEDBCC3B6}"/>
          </ac:spMkLst>
        </pc:spChg>
        <pc:spChg chg="add">
          <ac:chgData name="v rishendra" userId="fce1a0ef3f607114" providerId="LiveId" clId="{5E61F200-1A76-4C22-9009-BE88BF49966E}" dt="2024-09-27T11:39:26.585" v="65"/>
          <ac:spMkLst>
            <pc:docMk/>
            <pc:sldMk cId="3695575032" sldId="279"/>
            <ac:spMk id="5" creationId="{175C13F4-6B63-0E6A-55DC-4F59CA07B1D8}"/>
          </ac:spMkLst>
        </pc:spChg>
        <pc:picChg chg="add mod">
          <ac:chgData name="v rishendra" userId="fce1a0ef3f607114" providerId="LiveId" clId="{5E61F200-1A76-4C22-9009-BE88BF49966E}" dt="2024-09-27T11:51:06.075" v="206" actId="1076"/>
          <ac:picMkLst>
            <pc:docMk/>
            <pc:sldMk cId="3695575032" sldId="279"/>
            <ac:picMk id="7" creationId="{B8C0AB15-0CC0-50D3-40A3-684C1E2038A8}"/>
          </ac:picMkLst>
        </pc:picChg>
      </pc:sldChg>
      <pc:sldChg chg="addSp modSp new mod">
        <pc:chgData name="v rishendra" userId="fce1a0ef3f607114" providerId="LiveId" clId="{5E61F200-1A76-4C22-9009-BE88BF49966E}" dt="2024-09-27T11:54:19.312" v="213" actId="113"/>
        <pc:sldMkLst>
          <pc:docMk/>
          <pc:sldMk cId="1858565316" sldId="280"/>
        </pc:sldMkLst>
        <pc:spChg chg="mod">
          <ac:chgData name="v rishendra" userId="fce1a0ef3f607114" providerId="LiveId" clId="{5E61F200-1A76-4C22-9009-BE88BF49966E}" dt="2024-09-27T11:54:19.312" v="213" actId="113"/>
          <ac:spMkLst>
            <pc:docMk/>
            <pc:sldMk cId="1858565316" sldId="280"/>
            <ac:spMk id="2" creationId="{9D79C6A1-503F-D18E-B5B0-FAC316B2F128}"/>
          </ac:spMkLst>
        </pc:spChg>
        <pc:spChg chg="mod">
          <ac:chgData name="v rishendra" userId="fce1a0ef3f607114" providerId="LiveId" clId="{5E61F200-1A76-4C22-9009-BE88BF49966E}" dt="2024-09-27T11:50:22.326" v="203" actId="20577"/>
          <ac:spMkLst>
            <pc:docMk/>
            <pc:sldMk cId="1858565316" sldId="280"/>
            <ac:spMk id="3" creationId="{520994CF-AA88-70E9-526D-A3741A67B542}"/>
          </ac:spMkLst>
        </pc:spChg>
        <pc:spChg chg="add">
          <ac:chgData name="v rishendra" userId="fce1a0ef3f607114" providerId="LiveId" clId="{5E61F200-1A76-4C22-9009-BE88BF49966E}" dt="2024-09-27T11:45:23.391" v="133"/>
          <ac:spMkLst>
            <pc:docMk/>
            <pc:sldMk cId="1858565316" sldId="280"/>
            <ac:spMk id="4" creationId="{6B526156-A47E-ABC9-36EF-6DA9AEBA7D06}"/>
          </ac:spMkLst>
        </pc:spChg>
        <pc:spChg chg="add">
          <ac:chgData name="v rishendra" userId="fce1a0ef3f607114" providerId="LiveId" clId="{5E61F200-1A76-4C22-9009-BE88BF49966E}" dt="2024-09-27T11:46:41.929" v="143"/>
          <ac:spMkLst>
            <pc:docMk/>
            <pc:sldMk cId="1858565316" sldId="280"/>
            <ac:spMk id="5" creationId="{7548D6F1-4B30-E9FF-F73A-99E8818B9C22}"/>
          </ac:spMkLst>
        </pc:spChg>
        <pc:spChg chg="add">
          <ac:chgData name="v rishendra" userId="fce1a0ef3f607114" providerId="LiveId" clId="{5E61F200-1A76-4C22-9009-BE88BF49966E}" dt="2024-09-27T11:46:45.584" v="145"/>
          <ac:spMkLst>
            <pc:docMk/>
            <pc:sldMk cId="1858565316" sldId="280"/>
            <ac:spMk id="6" creationId="{CBED004E-EE1F-CE22-79D9-729C83603D16}"/>
          </ac:spMkLst>
        </pc:spChg>
        <pc:picChg chg="add mod">
          <ac:chgData name="v rishendra" userId="fce1a0ef3f607114" providerId="LiveId" clId="{5E61F200-1A76-4C22-9009-BE88BF49966E}" dt="2024-09-27T11:50:00.548" v="179" actId="1076"/>
          <ac:picMkLst>
            <pc:docMk/>
            <pc:sldMk cId="1858565316" sldId="280"/>
            <ac:picMk id="8" creationId="{99627596-292B-5FB9-0E09-8C852B99FE84}"/>
          </ac:picMkLst>
        </pc:picChg>
      </pc:sldChg>
      <pc:sldChg chg="addSp delSp modSp new mod">
        <pc:chgData name="v rishendra" userId="fce1a0ef3f607114" providerId="LiveId" clId="{5E61F200-1A76-4C22-9009-BE88BF49966E}" dt="2024-09-28T07:15:55.170" v="227" actId="122"/>
        <pc:sldMkLst>
          <pc:docMk/>
          <pc:sldMk cId="2321786031" sldId="281"/>
        </pc:sldMkLst>
        <pc:spChg chg="mod">
          <ac:chgData name="v rishendra" userId="fce1a0ef3f607114" providerId="LiveId" clId="{5E61F200-1A76-4C22-9009-BE88BF49966E}" dt="2024-09-28T07:15:55.170" v="227" actId="122"/>
          <ac:spMkLst>
            <pc:docMk/>
            <pc:sldMk cId="2321786031" sldId="281"/>
            <ac:spMk id="2" creationId="{398A92BD-365D-64AE-441C-A5BEF635B53B}"/>
          </ac:spMkLst>
        </pc:spChg>
        <pc:spChg chg="del">
          <ac:chgData name="v rishendra" userId="fce1a0ef3f607114" providerId="LiveId" clId="{5E61F200-1A76-4C22-9009-BE88BF49966E}" dt="2024-09-28T07:15:08.821" v="215" actId="22"/>
          <ac:spMkLst>
            <pc:docMk/>
            <pc:sldMk cId="2321786031" sldId="281"/>
            <ac:spMk id="3" creationId="{88BF147A-5D36-4702-3151-CD7A0ECCB33C}"/>
          </ac:spMkLst>
        </pc:spChg>
        <pc:picChg chg="add mod ord">
          <ac:chgData name="v rishendra" userId="fce1a0ef3f607114" providerId="LiveId" clId="{5E61F200-1A76-4C22-9009-BE88BF49966E}" dt="2024-09-28T07:15:08.821" v="215" actId="22"/>
          <ac:picMkLst>
            <pc:docMk/>
            <pc:sldMk cId="2321786031" sldId="281"/>
            <ac:picMk id="5" creationId="{DC6CCE6C-80C9-077C-1113-8FF853018385}"/>
          </ac:picMkLst>
        </pc:picChg>
      </pc:sldChg>
      <pc:sldChg chg="modSp new mod">
        <pc:chgData name="v rishendra" userId="fce1a0ef3f607114" providerId="LiveId" clId="{5E61F200-1A76-4C22-9009-BE88BF49966E}" dt="2024-09-29T18:34:51.203" v="250" actId="122"/>
        <pc:sldMkLst>
          <pc:docMk/>
          <pc:sldMk cId="2439946613" sldId="282"/>
        </pc:sldMkLst>
        <pc:spChg chg="mod">
          <ac:chgData name="v rishendra" userId="fce1a0ef3f607114" providerId="LiveId" clId="{5E61F200-1A76-4C22-9009-BE88BF49966E}" dt="2024-09-29T18:34:51.203" v="250" actId="122"/>
          <ac:spMkLst>
            <pc:docMk/>
            <pc:sldMk cId="2439946613" sldId="282"/>
            <ac:spMk id="2" creationId="{2DC8099A-FE7F-7C8E-7A5D-0071A0187931}"/>
          </ac:spMkLst>
        </pc:spChg>
        <pc:spChg chg="mod">
          <ac:chgData name="v rishendra" userId="fce1a0ef3f607114" providerId="LiveId" clId="{5E61F200-1A76-4C22-9009-BE88BF49966E}" dt="2024-09-29T18:34:29.718" v="245" actId="27636"/>
          <ac:spMkLst>
            <pc:docMk/>
            <pc:sldMk cId="2439946613" sldId="282"/>
            <ac:spMk id="3" creationId="{F3256A0B-B074-6378-1C96-7D8EDD89B6ED}"/>
          </ac:spMkLst>
        </pc:spChg>
      </pc:sldChg>
    </pc:docChg>
  </pc:docChgLst>
  <pc:docChgLst>
    <pc:chgData name="v rishendra" userId="fce1a0ef3f607114" providerId="LiveId" clId="{2FEBA291-D682-4FF9-BDAC-0B5EE7B0E9E7}"/>
    <pc:docChg chg="custSel delSld modSld">
      <pc:chgData name="v rishendra" userId="fce1a0ef3f607114" providerId="LiveId" clId="{2FEBA291-D682-4FF9-BDAC-0B5EE7B0E9E7}" dt="2024-10-22T03:52:20.461" v="7" actId="47"/>
      <pc:docMkLst>
        <pc:docMk/>
      </pc:docMkLst>
      <pc:sldChg chg="addSp delSp modSp mod">
        <pc:chgData name="v rishendra" userId="fce1a0ef3f607114" providerId="LiveId" clId="{2FEBA291-D682-4FF9-BDAC-0B5EE7B0E9E7}" dt="2024-10-21T05:58:57.201" v="5" actId="14100"/>
        <pc:sldMkLst>
          <pc:docMk/>
          <pc:sldMk cId="761280857" sldId="265"/>
        </pc:sldMkLst>
        <pc:picChg chg="add mod">
          <ac:chgData name="v rishendra" userId="fce1a0ef3f607114" providerId="LiveId" clId="{2FEBA291-D682-4FF9-BDAC-0B5EE7B0E9E7}" dt="2024-10-21T05:58:57.201" v="5" actId="14100"/>
          <ac:picMkLst>
            <pc:docMk/>
            <pc:sldMk cId="761280857" sldId="265"/>
            <ac:picMk id="4" creationId="{B24A942F-90DE-7574-5F7C-F5DB0D823E72}"/>
          </ac:picMkLst>
        </pc:picChg>
        <pc:picChg chg="del mod">
          <ac:chgData name="v rishendra" userId="fce1a0ef3f607114" providerId="LiveId" clId="{2FEBA291-D682-4FF9-BDAC-0B5EE7B0E9E7}" dt="2024-10-21T05:58:08.389" v="1" actId="478"/>
          <ac:picMkLst>
            <pc:docMk/>
            <pc:sldMk cId="761280857" sldId="265"/>
            <ac:picMk id="5" creationId="{93D54E5E-872C-972C-7C64-9C105B6C2279}"/>
          </ac:picMkLst>
        </pc:picChg>
      </pc:sldChg>
      <pc:sldChg chg="del">
        <pc:chgData name="v rishendra" userId="fce1a0ef3f607114" providerId="LiveId" clId="{2FEBA291-D682-4FF9-BDAC-0B5EE7B0E9E7}" dt="2024-10-22T03:52:17.088" v="6" actId="47"/>
        <pc:sldMkLst>
          <pc:docMk/>
          <pc:sldMk cId="2321786031" sldId="281"/>
        </pc:sldMkLst>
      </pc:sldChg>
      <pc:sldChg chg="del">
        <pc:chgData name="v rishendra" userId="fce1a0ef3f607114" providerId="LiveId" clId="{2FEBA291-D682-4FF9-BDAC-0B5EE7B0E9E7}" dt="2024-10-22T03:52:20.461" v="7" actId="47"/>
        <pc:sldMkLst>
          <pc:docMk/>
          <pc:sldMk cId="2439946613"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8559E-7BCE-73DA-751F-863B85AD2597}"/>
              </a:ext>
            </a:extLst>
          </p:cNvPr>
          <p:cNvSpPr>
            <a:spLocks noGrp="1"/>
          </p:cNvSpPr>
          <p:nvPr>
            <p:ph type="dt" sz="half" idx="10"/>
          </p:nvPr>
        </p:nvSpPr>
        <p:spPr/>
        <p:txBody>
          <a:bodyPr/>
          <a:lstStyle/>
          <a:p>
            <a:fld id="{BCEF6CBA-5FF2-4BA1-A776-094FD39C6F53}" type="datetimeFigureOut">
              <a:rPr lang="en-IN" smtClean="0"/>
              <a:t>22-10-2024</a:t>
            </a:fld>
            <a:endParaRPr lang="en-IN"/>
          </a:p>
        </p:txBody>
      </p:sp>
      <p:sp>
        <p:nvSpPr>
          <p:cNvPr id="5" name="Footer Placeholder 4">
            <a:extLst>
              <a:ext uri="{FF2B5EF4-FFF2-40B4-BE49-F238E27FC236}">
                <a16:creationId xmlns:a16="http://schemas.microsoft.com/office/drawing/2014/main"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29E15-4057-1B47-E964-B8F95FAD0619}"/>
              </a:ext>
            </a:extLst>
          </p:cNvPr>
          <p:cNvSpPr>
            <a:spLocks noGrp="1"/>
          </p:cNvSpPr>
          <p:nvPr>
            <p:ph type="dt" sz="half" idx="10"/>
          </p:nvPr>
        </p:nvSpPr>
        <p:spPr/>
        <p:txBody>
          <a:bodyPr/>
          <a:lstStyle/>
          <a:p>
            <a:fld id="{BCEF6CBA-5FF2-4BA1-A776-094FD39C6F53}" type="datetimeFigureOut">
              <a:rPr lang="en-IN" smtClean="0"/>
              <a:t>22-10-2024</a:t>
            </a:fld>
            <a:endParaRPr lang="en-IN"/>
          </a:p>
        </p:txBody>
      </p:sp>
      <p:sp>
        <p:nvSpPr>
          <p:cNvPr id="5" name="Footer Placeholder 4">
            <a:extLst>
              <a:ext uri="{FF2B5EF4-FFF2-40B4-BE49-F238E27FC236}">
                <a16:creationId xmlns:a16="http://schemas.microsoft.com/office/drawing/2014/main"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A6923-A759-D738-F58D-BC76A2FA66BE}"/>
              </a:ext>
            </a:extLst>
          </p:cNvPr>
          <p:cNvSpPr>
            <a:spLocks noGrp="1"/>
          </p:cNvSpPr>
          <p:nvPr>
            <p:ph type="dt" sz="half" idx="10"/>
          </p:nvPr>
        </p:nvSpPr>
        <p:spPr/>
        <p:txBody>
          <a:bodyPr/>
          <a:lstStyle/>
          <a:p>
            <a:fld id="{BCEF6CBA-5FF2-4BA1-A776-094FD39C6F53}" type="datetimeFigureOut">
              <a:rPr lang="en-IN" smtClean="0"/>
              <a:t>22-10-2024</a:t>
            </a:fld>
            <a:endParaRPr lang="en-IN"/>
          </a:p>
        </p:txBody>
      </p:sp>
      <p:sp>
        <p:nvSpPr>
          <p:cNvPr id="5" name="Footer Placeholder 4">
            <a:extLst>
              <a:ext uri="{FF2B5EF4-FFF2-40B4-BE49-F238E27FC236}">
                <a16:creationId xmlns:a16="http://schemas.microsoft.com/office/drawing/2014/main"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FDAEF-0AF1-364C-324F-0163544270E5}"/>
              </a:ext>
            </a:extLst>
          </p:cNvPr>
          <p:cNvSpPr>
            <a:spLocks noGrp="1"/>
          </p:cNvSpPr>
          <p:nvPr>
            <p:ph type="dt" sz="half" idx="10"/>
          </p:nvPr>
        </p:nvSpPr>
        <p:spPr/>
        <p:txBody>
          <a:bodyPr/>
          <a:lstStyle/>
          <a:p>
            <a:fld id="{BCEF6CBA-5FF2-4BA1-A776-094FD39C6F53}" type="datetimeFigureOut">
              <a:rPr lang="en-IN" smtClean="0"/>
              <a:t>22-10-2024</a:t>
            </a:fld>
            <a:endParaRPr lang="en-IN"/>
          </a:p>
        </p:txBody>
      </p:sp>
      <p:sp>
        <p:nvSpPr>
          <p:cNvPr id="5" name="Footer Placeholder 4">
            <a:extLst>
              <a:ext uri="{FF2B5EF4-FFF2-40B4-BE49-F238E27FC236}">
                <a16:creationId xmlns:a16="http://schemas.microsoft.com/office/drawing/2014/main"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7B23-27FB-590F-0E42-F09216A04B02}"/>
              </a:ext>
            </a:extLst>
          </p:cNvPr>
          <p:cNvSpPr>
            <a:spLocks noGrp="1"/>
          </p:cNvSpPr>
          <p:nvPr>
            <p:ph type="dt" sz="half" idx="10"/>
          </p:nvPr>
        </p:nvSpPr>
        <p:spPr/>
        <p:txBody>
          <a:bodyPr/>
          <a:lstStyle/>
          <a:p>
            <a:fld id="{BCEF6CBA-5FF2-4BA1-A776-094FD39C6F53}" type="datetimeFigureOut">
              <a:rPr lang="en-IN" smtClean="0"/>
              <a:t>22-10-2024</a:t>
            </a:fld>
            <a:endParaRPr lang="en-IN"/>
          </a:p>
        </p:txBody>
      </p:sp>
      <p:sp>
        <p:nvSpPr>
          <p:cNvPr id="5" name="Footer Placeholder 4">
            <a:extLst>
              <a:ext uri="{FF2B5EF4-FFF2-40B4-BE49-F238E27FC236}">
                <a16:creationId xmlns:a16="http://schemas.microsoft.com/office/drawing/2014/main"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A4FDC-B9E9-45C3-EB49-E38F71D8FD5B}"/>
              </a:ext>
            </a:extLst>
          </p:cNvPr>
          <p:cNvSpPr>
            <a:spLocks noGrp="1"/>
          </p:cNvSpPr>
          <p:nvPr>
            <p:ph type="dt" sz="half" idx="10"/>
          </p:nvPr>
        </p:nvSpPr>
        <p:spPr/>
        <p:txBody>
          <a:bodyPr/>
          <a:lstStyle/>
          <a:p>
            <a:fld id="{BCEF6CBA-5FF2-4BA1-A776-094FD39C6F53}" type="datetimeFigureOut">
              <a:rPr lang="en-IN" smtClean="0"/>
              <a:t>22-10-2024</a:t>
            </a:fld>
            <a:endParaRPr lang="en-IN"/>
          </a:p>
        </p:txBody>
      </p:sp>
      <p:sp>
        <p:nvSpPr>
          <p:cNvPr id="6" name="Footer Placeholder 5">
            <a:extLst>
              <a:ext uri="{FF2B5EF4-FFF2-40B4-BE49-F238E27FC236}">
                <a16:creationId xmlns:a16="http://schemas.microsoft.com/office/drawing/2014/main"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4892B-5B7F-0CF3-D01C-23B3DB32B20A}"/>
              </a:ext>
            </a:extLst>
          </p:cNvPr>
          <p:cNvSpPr>
            <a:spLocks noGrp="1"/>
          </p:cNvSpPr>
          <p:nvPr>
            <p:ph type="dt" sz="half" idx="10"/>
          </p:nvPr>
        </p:nvSpPr>
        <p:spPr/>
        <p:txBody>
          <a:bodyPr/>
          <a:lstStyle/>
          <a:p>
            <a:fld id="{BCEF6CBA-5FF2-4BA1-A776-094FD39C6F53}" type="datetimeFigureOut">
              <a:rPr lang="en-IN" smtClean="0"/>
              <a:t>22-10-2024</a:t>
            </a:fld>
            <a:endParaRPr lang="en-IN"/>
          </a:p>
        </p:txBody>
      </p:sp>
      <p:sp>
        <p:nvSpPr>
          <p:cNvPr id="8" name="Footer Placeholder 7">
            <a:extLst>
              <a:ext uri="{FF2B5EF4-FFF2-40B4-BE49-F238E27FC236}">
                <a16:creationId xmlns:a16="http://schemas.microsoft.com/office/drawing/2014/main"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93F44-AD4D-CC61-C89C-AA915FE24931}"/>
              </a:ext>
            </a:extLst>
          </p:cNvPr>
          <p:cNvSpPr>
            <a:spLocks noGrp="1"/>
          </p:cNvSpPr>
          <p:nvPr>
            <p:ph type="dt" sz="half" idx="10"/>
          </p:nvPr>
        </p:nvSpPr>
        <p:spPr/>
        <p:txBody>
          <a:bodyPr/>
          <a:lstStyle/>
          <a:p>
            <a:fld id="{BCEF6CBA-5FF2-4BA1-A776-094FD39C6F53}" type="datetimeFigureOut">
              <a:rPr lang="en-IN" smtClean="0"/>
              <a:t>22-10-2024</a:t>
            </a:fld>
            <a:endParaRPr lang="en-IN"/>
          </a:p>
        </p:txBody>
      </p:sp>
      <p:sp>
        <p:nvSpPr>
          <p:cNvPr id="4" name="Footer Placeholder 3">
            <a:extLst>
              <a:ext uri="{FF2B5EF4-FFF2-40B4-BE49-F238E27FC236}">
                <a16:creationId xmlns:a16="http://schemas.microsoft.com/office/drawing/2014/main"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96459-10A3-AE49-8B1D-2476012397D9}"/>
              </a:ext>
            </a:extLst>
          </p:cNvPr>
          <p:cNvSpPr>
            <a:spLocks noGrp="1"/>
          </p:cNvSpPr>
          <p:nvPr>
            <p:ph type="dt" sz="half" idx="10"/>
          </p:nvPr>
        </p:nvSpPr>
        <p:spPr/>
        <p:txBody>
          <a:bodyPr/>
          <a:lstStyle/>
          <a:p>
            <a:fld id="{BCEF6CBA-5FF2-4BA1-A776-094FD39C6F53}" type="datetimeFigureOut">
              <a:rPr lang="en-IN" smtClean="0"/>
              <a:t>22-10-2024</a:t>
            </a:fld>
            <a:endParaRPr lang="en-IN"/>
          </a:p>
        </p:txBody>
      </p:sp>
      <p:sp>
        <p:nvSpPr>
          <p:cNvPr id="3" name="Footer Placeholder 2">
            <a:extLst>
              <a:ext uri="{FF2B5EF4-FFF2-40B4-BE49-F238E27FC236}">
                <a16:creationId xmlns:a16="http://schemas.microsoft.com/office/drawing/2014/main"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80A0-AEEC-9BDA-C4D4-15F3355EA31E}"/>
              </a:ext>
            </a:extLst>
          </p:cNvPr>
          <p:cNvSpPr>
            <a:spLocks noGrp="1"/>
          </p:cNvSpPr>
          <p:nvPr>
            <p:ph type="dt" sz="half" idx="10"/>
          </p:nvPr>
        </p:nvSpPr>
        <p:spPr/>
        <p:txBody>
          <a:bodyPr/>
          <a:lstStyle/>
          <a:p>
            <a:fld id="{BCEF6CBA-5FF2-4BA1-A776-094FD39C6F53}" type="datetimeFigureOut">
              <a:rPr lang="en-IN" smtClean="0"/>
              <a:t>22-10-2024</a:t>
            </a:fld>
            <a:endParaRPr lang="en-IN"/>
          </a:p>
        </p:txBody>
      </p:sp>
      <p:sp>
        <p:nvSpPr>
          <p:cNvPr id="6" name="Footer Placeholder 5">
            <a:extLst>
              <a:ext uri="{FF2B5EF4-FFF2-40B4-BE49-F238E27FC236}">
                <a16:creationId xmlns:a16="http://schemas.microsoft.com/office/drawing/2014/main"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CAF5-C108-22BE-864A-1951557F01C0}"/>
              </a:ext>
            </a:extLst>
          </p:cNvPr>
          <p:cNvSpPr>
            <a:spLocks noGrp="1"/>
          </p:cNvSpPr>
          <p:nvPr>
            <p:ph type="dt" sz="half" idx="10"/>
          </p:nvPr>
        </p:nvSpPr>
        <p:spPr/>
        <p:txBody>
          <a:bodyPr/>
          <a:lstStyle/>
          <a:p>
            <a:fld id="{BCEF6CBA-5FF2-4BA1-A776-094FD39C6F53}" type="datetimeFigureOut">
              <a:rPr lang="en-IN" smtClean="0"/>
              <a:t>22-10-2024</a:t>
            </a:fld>
            <a:endParaRPr lang="en-IN"/>
          </a:p>
        </p:txBody>
      </p:sp>
      <p:sp>
        <p:nvSpPr>
          <p:cNvPr id="6" name="Footer Placeholder 5">
            <a:extLst>
              <a:ext uri="{FF2B5EF4-FFF2-40B4-BE49-F238E27FC236}">
                <a16:creationId xmlns:a16="http://schemas.microsoft.com/office/drawing/2014/main"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6CBA-5FF2-4BA1-A776-094FD39C6F53}" type="datetimeFigureOut">
              <a:rPr lang="en-IN" smtClean="0"/>
              <a:t>22-10-2024</a:t>
            </a:fld>
            <a:endParaRPr lang="en-IN"/>
          </a:p>
        </p:txBody>
      </p:sp>
      <p:sp>
        <p:nvSpPr>
          <p:cNvPr id="5" name="Footer Placeholder 4">
            <a:extLst>
              <a:ext uri="{FF2B5EF4-FFF2-40B4-BE49-F238E27FC236}">
                <a16:creationId xmlns:a16="http://schemas.microsoft.com/office/drawing/2014/main"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huggingface.co/datasets/Falah/Alzheimer_MRI"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oogle.com/spreadsheets/d/1h88fofBdt7ulPmumsoEF6eZ4gotj3XamKbaNAe_3dFY/edit?gid=0#gid=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onlinelibrary.wiley.com/doi/full/10.1155/2008/403896" TargetMode="External"/><Relationship Id="rId2" Type="http://schemas.openxmlformats.org/officeDocument/2006/relationships/hyperlink" Target="https://ieeexplore.ieee.org/abstract/document/9521165?casa_token=8lyvdGTqEPUAAAAA:hvcmIjM_dEdgaLn1C_hcHWkhfbPwS783k29-Cqf7dts7UWJF-b5ngikgbthXfg4ZvWFIT-PsNA"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8249997/" TargetMode="External"/><Relationship Id="rId5" Type="http://schemas.openxmlformats.org/officeDocument/2006/relationships/hyperlink" Target="https://ieeexplore.ieee.org/abstract/document/8888197?casa_token=bwNZCA6RAUgAAAAA:UghnjruUU_7acMDSIEXLGnt5EZdMsvKbZKK5OYyFjziVuWUfgFhxOQLcSMIbgz3fEN_y7BMcog" TargetMode="External"/><Relationship Id="rId4" Type="http://schemas.openxmlformats.org/officeDocument/2006/relationships/hyperlink" Target="https://ieeexplore.ieee.org/abstract/document/873799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C8B-E490-A690-7E2B-CE1A08090B8E}"/>
              </a:ext>
            </a:extLst>
          </p:cNvPr>
          <p:cNvSpPr>
            <a:spLocks noGrp="1"/>
          </p:cNvSpPr>
          <p:nvPr>
            <p:ph type="ctrTitle"/>
          </p:nvPr>
        </p:nvSpPr>
        <p:spPr>
          <a:xfrm>
            <a:off x="1248697" y="1600200"/>
            <a:ext cx="9419303" cy="2077948"/>
          </a:xfrm>
        </p:spPr>
        <p:txBody>
          <a:bodyPr>
            <a:normAutofit fontScale="90000"/>
          </a:bodyPr>
          <a:lstStyle/>
          <a:p>
            <a:pPr>
              <a:lnSpc>
                <a:spcPct val="150000"/>
              </a:lnSpc>
            </a:pPr>
            <a:r>
              <a:rPr lang="en-US" sz="2700" dirty="0">
                <a:latin typeface="Times New Roman" panose="02020603050405020304" pitchFamily="18" charset="0"/>
                <a:cs typeface="Times New Roman" panose="02020603050405020304" pitchFamily="18" charset="0"/>
              </a:rPr>
              <a:t>SECOND REVIEW </a:t>
            </a:r>
            <a:br>
              <a:rPr lang="en-US" sz="4000"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Enhanced Diagnosis of Alzheimer's Disease through</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Predictive Progression Analysis of Neuro Imaging Sequences </a:t>
            </a:r>
            <a:r>
              <a:rPr lang="en-US" sz="2400" dirty="0">
                <a:latin typeface="Times New Roman" panose="02020603050405020304" pitchFamily="18" charset="0"/>
                <a:cs typeface="Times New Roman" panose="02020603050405020304" pitchFamily="18" charset="0"/>
              </a:rPr>
              <a:t>Project Category: </a:t>
            </a:r>
            <a:r>
              <a:rPr lang="en-US" sz="2200" dirty="0">
                <a:latin typeface="Times New Roman" panose="02020603050405020304" pitchFamily="18" charset="0"/>
                <a:cs typeface="Times New Roman" panose="02020603050405020304" pitchFamily="18" charset="0"/>
              </a:rPr>
              <a:t>RESEARCH</a:t>
            </a:r>
            <a:endParaRPr lang="en-IN" sz="2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62C648-D747-6594-131E-9E1DA54D5EAD}"/>
              </a:ext>
            </a:extLst>
          </p:cNvPr>
          <p:cNvSpPr>
            <a:spLocks noGrp="1"/>
          </p:cNvSpPr>
          <p:nvPr>
            <p:ph type="subTitle" idx="1"/>
          </p:nvPr>
        </p:nvSpPr>
        <p:spPr>
          <a:xfrm>
            <a:off x="380145" y="4059949"/>
            <a:ext cx="11435136" cy="1878735"/>
          </a:xfrm>
        </p:spPr>
        <p:txBody>
          <a:bodyPr>
            <a:normAutofit fontScale="92500"/>
          </a:bodyPr>
          <a:lstStyle/>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Guide Name</a:t>
            </a: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Student Name &amp; Registration Number</a:t>
            </a:r>
          </a:p>
          <a:p>
            <a:pPr algn="l"/>
            <a:r>
              <a:rPr lang="en-US" dirty="0">
                <a:latin typeface="Times New Roman" panose="02020603050405020304" pitchFamily="18" charset="0"/>
                <a:cs typeface="Times New Roman" panose="02020603050405020304" pitchFamily="18" charset="0"/>
              </a:rPr>
              <a:t>     Dr. M. </a:t>
            </a:r>
            <a:r>
              <a:rPr lang="en-US" dirty="0" err="1">
                <a:latin typeface="Times New Roman" panose="02020603050405020304" pitchFamily="18" charset="0"/>
                <a:cs typeface="Times New Roman" panose="02020603050405020304" pitchFamily="18" charset="0"/>
              </a:rPr>
              <a:t>Karpagam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V.R.Rishendra</a:t>
            </a:r>
            <a:r>
              <a:rPr lang="en-US" dirty="0">
                <a:latin typeface="Times New Roman" panose="02020603050405020304" pitchFamily="18" charset="0"/>
                <a:cs typeface="Times New Roman" panose="02020603050405020304" pitchFamily="18" charset="0"/>
              </a:rPr>
              <a:t> (RA2111026010221)</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Rangineni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Yukthamukhi</a:t>
            </a:r>
            <a:r>
              <a:rPr lang="en-US" dirty="0">
                <a:latin typeface="Times New Roman" panose="02020603050405020304" pitchFamily="18" charset="0"/>
                <a:cs typeface="Times New Roman" panose="02020603050405020304" pitchFamily="18" charset="0"/>
              </a:rPr>
              <a:t> (RA2111026010262)</a:t>
            </a:r>
          </a:p>
          <a:p>
            <a:endParaRPr lang="en-IN" dirty="0">
              <a:latin typeface="Times New Roman" panose="02020603050405020304" pitchFamily="18" charset="0"/>
              <a:cs typeface="Times New Roman" panose="02020603050405020304" pitchFamily="18" charset="0"/>
            </a:endParaRPr>
          </a:p>
        </p:txBody>
      </p:sp>
      <p:pic>
        <p:nvPicPr>
          <p:cNvPr id="1026" name="Picture 2" descr="SRM Institute of Science and Technology - Wikipedia">
            <a:extLst>
              <a:ext uri="{FF2B5EF4-FFF2-40B4-BE49-F238E27FC236}">
                <a16:creationId xmlns:a16="http://schemas.microsoft.com/office/drawing/2014/main" id="{77CE9206-B4A2-2784-EBA4-970EB1569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0286" y="71919"/>
            <a:ext cx="1661019" cy="1655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33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242"/>
          </a:xfrm>
        </p:spPr>
        <p:txBody>
          <a:bodyPr/>
          <a:lstStyle/>
          <a:p>
            <a:pPr algn="ctr"/>
            <a:r>
              <a:rPr lang="en-US" b="1" dirty="0">
                <a:latin typeface="Times New Roman" panose="02020603050405020304" pitchFamily="18" charset="0"/>
                <a:cs typeface="Times New Roman" panose="02020603050405020304" pitchFamily="18" charset="0"/>
              </a:rPr>
              <a:t>Datasets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78193"/>
            <a:ext cx="10515600" cy="4898769"/>
          </a:xfrm>
        </p:spPr>
        <p:txBody>
          <a:bodyPr>
            <a:noAutofit/>
          </a:bodyPr>
          <a:lstStyle/>
          <a:p>
            <a:r>
              <a:rPr lang="en-US" sz="2200" dirty="0">
                <a:latin typeface="Times New Roman" panose="02020603050405020304" pitchFamily="18" charset="0"/>
                <a:cs typeface="Times New Roman" panose="02020603050405020304" pitchFamily="18" charset="0"/>
              </a:rPr>
              <a:t>Huggingface.co</a:t>
            </a:r>
          </a:p>
          <a:p>
            <a:r>
              <a:rPr lang="en-US" sz="2200" dirty="0">
                <a:latin typeface="Times New Roman" panose="02020603050405020304" pitchFamily="18" charset="0"/>
                <a:cs typeface="Times New Roman" panose="02020603050405020304" pitchFamily="18" charset="0"/>
                <a:hlinkClick r:id="rId2"/>
              </a:rPr>
              <a:t>https://huggingface.co/datasets/Falah/Alzheimer_MRI</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It discusses the different classes of Alzheimer’s disease and provides information on how to download and use the dataset. ​</a:t>
            </a:r>
          </a:p>
          <a:p>
            <a:r>
              <a:rPr lang="en-US" sz="2200" dirty="0">
                <a:latin typeface="Times New Roman" panose="02020603050405020304" pitchFamily="18" charset="0"/>
                <a:cs typeface="Times New Roman" panose="02020603050405020304" pitchFamily="18" charset="0"/>
              </a:rPr>
              <a:t>This dataset focuses on the classification of Alzheimer's disease based on MRI scans. The dataset consists of brain MRI images labeled into four categories:​</a:t>
            </a:r>
          </a:p>
          <a:p>
            <a:r>
              <a:rPr lang="en-US" sz="2200" dirty="0">
                <a:latin typeface="Times New Roman" panose="02020603050405020304" pitchFamily="18" charset="0"/>
                <a:cs typeface="Times New Roman" panose="02020603050405020304" pitchFamily="18" charset="0"/>
              </a:rPr>
              <a:t>'0': </a:t>
            </a:r>
            <a:r>
              <a:rPr lang="en-US" sz="2200" dirty="0" err="1">
                <a:latin typeface="Times New Roman" panose="02020603050405020304" pitchFamily="18" charset="0"/>
                <a:cs typeface="Times New Roman" panose="02020603050405020304" pitchFamily="18" charset="0"/>
              </a:rPr>
              <a:t>Mild_Demented</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'1': </a:t>
            </a:r>
            <a:r>
              <a:rPr lang="en-US" sz="2200" dirty="0" err="1">
                <a:latin typeface="Times New Roman" panose="02020603050405020304" pitchFamily="18" charset="0"/>
                <a:cs typeface="Times New Roman" panose="02020603050405020304" pitchFamily="18" charset="0"/>
              </a:rPr>
              <a:t>Moderate_Demented</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'2': </a:t>
            </a:r>
            <a:r>
              <a:rPr lang="en-US" sz="2200" dirty="0" err="1">
                <a:latin typeface="Times New Roman" panose="02020603050405020304" pitchFamily="18" charset="0"/>
                <a:cs typeface="Times New Roman" panose="02020603050405020304" pitchFamily="18" charset="0"/>
              </a:rPr>
              <a:t>Non_Demented</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'3': </a:t>
            </a:r>
            <a:r>
              <a:rPr lang="en-US" sz="2200" dirty="0" err="1">
                <a:latin typeface="Times New Roman" panose="02020603050405020304" pitchFamily="18" charset="0"/>
                <a:cs typeface="Times New Roman" panose="02020603050405020304" pitchFamily="18" charset="0"/>
              </a:rPr>
              <a:t>Very_Mild_Demented</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3852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4129"/>
            <a:ext cx="10515600" cy="776288"/>
          </a:xfrm>
        </p:spPr>
        <p:txBody>
          <a:bodyPr/>
          <a:lstStyle/>
          <a:p>
            <a:pPr algn="ctr"/>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3545" y="1299152"/>
            <a:ext cx="10515600" cy="4704484"/>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hlinkClick r:id="rId2"/>
              </a:rPr>
              <a:t>https://docs.google.com/spreadsheets/d/1h88fofBdt7ulPmumsoEF6eZ4gotj3XamKbaNAe_3dFY/edit?gid=0#gid=0</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integration of Convolutional Neural Networks (CNNs) and Long Short-Term Memory (LSTM) networks proves effective in analyzing brain imaging data. CNNs capture structural features in the data, while LSTMs provide temporal sequence analysis, refining diagnostic tools and improving accuracy. Additionally, Generative Adversarial Networks (GANs) generate synthetic data to better train machine-based algorithms and enhance predictive usefulness in longitudinal studies of individuals with Dementia or Alzheimer's Disease. This combined approach can contribute to more precise and accurate diagnoses of dementia and its neurodegenerative forms. I am particularly interested in exploring how the complementary nature of CNN and LSTM can provide more informative accounts of the changes to cognition resulting from Alzheimer's disease.</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9783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1705-525A-6BAA-C838-213E9A68E7DB}"/>
              </a:ext>
            </a:extLst>
          </p:cNvPr>
          <p:cNvSpPr>
            <a:spLocks noGrp="1"/>
          </p:cNvSpPr>
          <p:nvPr>
            <p:ph type="title"/>
          </p:nvPr>
        </p:nvSpPr>
        <p:spPr>
          <a:xfrm>
            <a:off x="838200" y="0"/>
            <a:ext cx="10515600" cy="960699"/>
          </a:xfrm>
        </p:spPr>
        <p:txBody>
          <a:bodyPr/>
          <a:lstStyle/>
          <a:p>
            <a:pPr algn="ctr"/>
            <a:r>
              <a:rPr lang="en-IN" b="1" dirty="0">
                <a:latin typeface="Times New Roman" panose="02020603050405020304" pitchFamily="18" charset="0"/>
                <a:cs typeface="Times New Roman" panose="02020603050405020304" pitchFamily="18" charset="0"/>
              </a:rPr>
              <a:t>Features</a:t>
            </a:r>
            <a:endParaRPr lang="en-IN" b="1" dirty="0"/>
          </a:p>
        </p:txBody>
      </p:sp>
      <p:sp>
        <p:nvSpPr>
          <p:cNvPr id="3" name="Content Placeholder 2">
            <a:extLst>
              <a:ext uri="{FF2B5EF4-FFF2-40B4-BE49-F238E27FC236}">
                <a16:creationId xmlns:a16="http://schemas.microsoft.com/office/drawing/2014/main" id="{AF38BB18-3225-3F95-94E3-2BE225E27068}"/>
              </a:ext>
            </a:extLst>
          </p:cNvPr>
          <p:cNvSpPr>
            <a:spLocks noGrp="1"/>
          </p:cNvSpPr>
          <p:nvPr>
            <p:ph idx="1"/>
          </p:nvPr>
        </p:nvSpPr>
        <p:spPr>
          <a:xfrm>
            <a:off x="578734" y="1064871"/>
            <a:ext cx="10775066" cy="4539798"/>
          </a:xfrm>
        </p:spPr>
        <p:txBody>
          <a:bodyPr>
            <a:normAutofit fontScale="85000" lnSpcReduction="20000"/>
          </a:bodyPr>
          <a:lstStyle/>
          <a:p>
            <a:r>
              <a:rPr lang="en-IN" b="1" dirty="0"/>
              <a:t>Input Image Data:  </a:t>
            </a:r>
            <a:r>
              <a:rPr lang="en-US" dirty="0"/>
              <a:t>The CNN portion of the model extracts spatial features from the image data. The input image is typically a grayscale or multi-channel image, processed through a series of convolutional layers to extract meaningful spatial features like edges, textures, and patterns.</a:t>
            </a:r>
          </a:p>
          <a:p>
            <a:endParaRPr lang="en-US" dirty="0"/>
          </a:p>
          <a:p>
            <a:pPr marL="0" indent="0">
              <a:buNone/>
            </a:pPr>
            <a:endParaRPr lang="en-US" dirty="0"/>
          </a:p>
          <a:p>
            <a:pPr marL="0" indent="0">
              <a:buNone/>
            </a:pPr>
            <a:endParaRPr lang="en-US" dirty="0"/>
          </a:p>
          <a:p>
            <a:pPr marL="0" indent="0">
              <a:buNone/>
            </a:pPr>
            <a:endParaRPr lang="en-US" dirty="0"/>
          </a:p>
          <a:p>
            <a:r>
              <a:rPr lang="en-US" b="1" dirty="0"/>
              <a:t>Flattening Feature Maps for LSTM </a:t>
            </a:r>
            <a:r>
              <a:rPr lang="en-US" b="1" dirty="0" err="1"/>
              <a:t>Input:</a:t>
            </a:r>
            <a:r>
              <a:rPr lang="en-US" dirty="0" err="1"/>
              <a:t>After</a:t>
            </a:r>
            <a:r>
              <a:rPr lang="en-US" dirty="0"/>
              <a:t> feature extraction via CNN, the feature maps are flattened to match the expected input format of the LSTM.</a:t>
            </a:r>
          </a:p>
          <a:p>
            <a:pPr marL="0" indent="0">
              <a:buNone/>
            </a:pPr>
            <a:endParaRPr lang="en-US" dirty="0"/>
          </a:p>
          <a:p>
            <a:pPr marL="0" indent="0">
              <a:buNone/>
            </a:pPr>
            <a:endParaRPr lang="en-US" dirty="0"/>
          </a:p>
          <a:p>
            <a:pPr marL="0" indent="0">
              <a:buNone/>
            </a:pPr>
            <a:r>
              <a:rPr lang="en-IN" dirty="0"/>
              <a:t>      </a:t>
            </a:r>
          </a:p>
        </p:txBody>
      </p:sp>
      <p:pic>
        <p:nvPicPr>
          <p:cNvPr id="13" name="Picture 12">
            <a:extLst>
              <a:ext uri="{FF2B5EF4-FFF2-40B4-BE49-F238E27FC236}">
                <a16:creationId xmlns:a16="http://schemas.microsoft.com/office/drawing/2014/main" id="{440ECC6E-E638-D53D-3EEF-D2DD17342A90}"/>
              </a:ext>
            </a:extLst>
          </p:cNvPr>
          <p:cNvPicPr>
            <a:picLocks noChangeAspect="1"/>
          </p:cNvPicPr>
          <p:nvPr/>
        </p:nvPicPr>
        <p:blipFill>
          <a:blip r:embed="rId2"/>
          <a:stretch>
            <a:fillRect/>
          </a:stretch>
        </p:blipFill>
        <p:spPr>
          <a:xfrm>
            <a:off x="2213496" y="4509915"/>
            <a:ext cx="5959356" cy="739204"/>
          </a:xfrm>
          <a:prstGeom prst="rect">
            <a:avLst/>
          </a:prstGeom>
        </p:spPr>
      </p:pic>
      <p:pic>
        <p:nvPicPr>
          <p:cNvPr id="15" name="Picture 14">
            <a:extLst>
              <a:ext uri="{FF2B5EF4-FFF2-40B4-BE49-F238E27FC236}">
                <a16:creationId xmlns:a16="http://schemas.microsoft.com/office/drawing/2014/main" id="{22864825-1702-98CA-4690-1E4E9EA72081}"/>
              </a:ext>
            </a:extLst>
          </p:cNvPr>
          <p:cNvPicPr>
            <a:picLocks noChangeAspect="1"/>
          </p:cNvPicPr>
          <p:nvPr/>
        </p:nvPicPr>
        <p:blipFill>
          <a:blip r:embed="rId3"/>
          <a:stretch>
            <a:fillRect/>
          </a:stretch>
        </p:blipFill>
        <p:spPr>
          <a:xfrm>
            <a:off x="1251494" y="2467324"/>
            <a:ext cx="8672435" cy="525811"/>
          </a:xfrm>
          <a:prstGeom prst="rect">
            <a:avLst/>
          </a:prstGeom>
        </p:spPr>
      </p:pic>
    </p:spTree>
    <p:extLst>
      <p:ext uri="{BB962C8B-B14F-4D97-AF65-F5344CB8AC3E}">
        <p14:creationId xmlns:p14="http://schemas.microsoft.com/office/powerpoint/2010/main" val="2461742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4526-187A-AB39-FFD8-BA53591B0F0D}"/>
              </a:ext>
            </a:extLst>
          </p:cNvPr>
          <p:cNvSpPr>
            <a:spLocks noGrp="1"/>
          </p:cNvSpPr>
          <p:nvPr>
            <p:ph type="title"/>
          </p:nvPr>
        </p:nvSpPr>
        <p:spPr>
          <a:xfrm>
            <a:off x="712694" y="48068"/>
            <a:ext cx="10515600" cy="1325563"/>
          </a:xfrm>
        </p:spPr>
        <p:txBody>
          <a:bodyPr/>
          <a:lstStyle/>
          <a:p>
            <a:pPr algn="ctr"/>
            <a:r>
              <a:rPr lang="en-IN" b="1" dirty="0">
                <a:latin typeface="Times New Roman" panose="02020603050405020304" pitchFamily="18" charset="0"/>
                <a:cs typeface="Times New Roman" panose="02020603050405020304" pitchFamily="18" charset="0"/>
              </a:rPr>
              <a:t>Features</a:t>
            </a:r>
          </a:p>
        </p:txBody>
      </p:sp>
      <p:sp>
        <p:nvSpPr>
          <p:cNvPr id="3" name="Content Placeholder 2">
            <a:extLst>
              <a:ext uri="{FF2B5EF4-FFF2-40B4-BE49-F238E27FC236}">
                <a16:creationId xmlns:a16="http://schemas.microsoft.com/office/drawing/2014/main" id="{32CAB515-65CC-72B6-5B29-2EA588BBB7B6}"/>
              </a:ext>
            </a:extLst>
          </p:cNvPr>
          <p:cNvSpPr>
            <a:spLocks noGrp="1"/>
          </p:cNvSpPr>
          <p:nvPr>
            <p:ph idx="1"/>
          </p:nvPr>
        </p:nvSpPr>
        <p:spPr>
          <a:xfrm>
            <a:off x="838200" y="1467037"/>
            <a:ext cx="10515600" cy="4351338"/>
          </a:xfrm>
        </p:spPr>
        <p:txBody>
          <a:bodyPr/>
          <a:lstStyle/>
          <a:p>
            <a:r>
              <a:rPr lang="en-IN" b="1" dirty="0"/>
              <a:t>Intermediate Feature Maps: </a:t>
            </a:r>
            <a:r>
              <a:rPr lang="en-US" dirty="0"/>
              <a:t>These are generated by the convolutional layers (Block class) which extract increasingly complex patterns from the input images. These feature maps are then passed on to the LSTM for temporal analysis.</a:t>
            </a:r>
          </a:p>
          <a:p>
            <a:endParaRPr lang="en-IN" dirty="0"/>
          </a:p>
        </p:txBody>
      </p:sp>
      <p:pic>
        <p:nvPicPr>
          <p:cNvPr id="7" name="Picture 6">
            <a:extLst>
              <a:ext uri="{FF2B5EF4-FFF2-40B4-BE49-F238E27FC236}">
                <a16:creationId xmlns:a16="http://schemas.microsoft.com/office/drawing/2014/main" id="{B8C0AB15-0CC0-50D3-40A3-684C1E2038A8}"/>
              </a:ext>
            </a:extLst>
          </p:cNvPr>
          <p:cNvPicPr>
            <a:picLocks noChangeAspect="1"/>
          </p:cNvPicPr>
          <p:nvPr/>
        </p:nvPicPr>
        <p:blipFill>
          <a:blip r:embed="rId2"/>
          <a:stretch>
            <a:fillRect/>
          </a:stretch>
        </p:blipFill>
        <p:spPr>
          <a:xfrm>
            <a:off x="2661231" y="3642706"/>
            <a:ext cx="6869538" cy="2021531"/>
          </a:xfrm>
          <a:prstGeom prst="rect">
            <a:avLst/>
          </a:prstGeom>
        </p:spPr>
      </p:pic>
    </p:spTree>
    <p:extLst>
      <p:ext uri="{BB962C8B-B14F-4D97-AF65-F5344CB8AC3E}">
        <p14:creationId xmlns:p14="http://schemas.microsoft.com/office/powerpoint/2010/main" val="369557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C6A1-503F-D18E-B5B0-FAC316B2F128}"/>
              </a:ext>
            </a:extLst>
          </p:cNvPr>
          <p:cNvSpPr>
            <a:spLocks noGrp="1"/>
          </p:cNvSpPr>
          <p:nvPr>
            <p:ph type="title"/>
          </p:nvPr>
        </p:nvSpPr>
        <p:spPr>
          <a:xfrm>
            <a:off x="838200" y="62753"/>
            <a:ext cx="10515600" cy="770965"/>
          </a:xfrm>
        </p:spPr>
        <p:txBody>
          <a:bodyPr>
            <a:normAutofit/>
          </a:bodyPr>
          <a:lstStyle/>
          <a:p>
            <a:pPr algn="ctr"/>
            <a:r>
              <a:rPr lang="en-IN" b="1" dirty="0">
                <a:latin typeface="Times New Roman" panose="02020603050405020304" pitchFamily="18" charset="0"/>
                <a:cs typeface="Times New Roman" panose="02020603050405020304" pitchFamily="18" charset="0"/>
              </a:rPr>
              <a:t>Classes</a:t>
            </a:r>
          </a:p>
        </p:txBody>
      </p:sp>
      <p:sp>
        <p:nvSpPr>
          <p:cNvPr id="3" name="Content Placeholder 2">
            <a:extLst>
              <a:ext uri="{FF2B5EF4-FFF2-40B4-BE49-F238E27FC236}">
                <a16:creationId xmlns:a16="http://schemas.microsoft.com/office/drawing/2014/main" id="{520994CF-AA88-70E9-526D-A3741A67B542}"/>
              </a:ext>
            </a:extLst>
          </p:cNvPr>
          <p:cNvSpPr>
            <a:spLocks noGrp="1"/>
          </p:cNvSpPr>
          <p:nvPr>
            <p:ph idx="1"/>
          </p:nvPr>
        </p:nvSpPr>
        <p:spPr>
          <a:xfrm>
            <a:off x="838200" y="833718"/>
            <a:ext cx="10515600" cy="5369858"/>
          </a:xfrm>
        </p:spPr>
        <p:txBody>
          <a:bodyPr>
            <a:normAutofit lnSpcReduction="10000"/>
          </a:bodyPr>
          <a:lstStyle/>
          <a:p>
            <a:r>
              <a:rPr lang="en-US" sz="2400" dirty="0"/>
              <a:t>Classes refer to the output labels or categories that the model is trying to predict. In the context of Alzheimer's disease prediction, these classes could represent different stages of the disease, such as:</a:t>
            </a:r>
          </a:p>
          <a:p>
            <a:pPr>
              <a:buFont typeface="Arial" panose="020B0604020202020204" pitchFamily="34" charset="0"/>
              <a:buChar char="•"/>
            </a:pPr>
            <a:r>
              <a:rPr lang="en-US" sz="2400" b="1" dirty="0"/>
              <a:t>0</a:t>
            </a:r>
            <a:r>
              <a:rPr lang="en-US" sz="2400" dirty="0"/>
              <a:t>: Normal (No Alzheimer's)</a:t>
            </a:r>
          </a:p>
          <a:p>
            <a:pPr>
              <a:buFont typeface="Arial" panose="020B0604020202020204" pitchFamily="34" charset="0"/>
              <a:buChar char="•"/>
            </a:pPr>
            <a:r>
              <a:rPr lang="en-US" sz="2400" b="1" dirty="0"/>
              <a:t>1</a:t>
            </a:r>
            <a:r>
              <a:rPr lang="en-US" sz="2400" dirty="0"/>
              <a:t>: Mild Cognitive Impairment (MCI)</a:t>
            </a:r>
          </a:p>
          <a:p>
            <a:pPr>
              <a:buFont typeface="Arial" panose="020B0604020202020204" pitchFamily="34" charset="0"/>
              <a:buChar char="•"/>
            </a:pPr>
            <a:r>
              <a:rPr lang="en-US" sz="2400" b="1" dirty="0"/>
              <a:t>2</a:t>
            </a:r>
            <a:r>
              <a:rPr lang="en-US" sz="2400" dirty="0"/>
              <a:t>: Early-stage Alzheimer's Disease</a:t>
            </a:r>
          </a:p>
          <a:p>
            <a:pPr>
              <a:buFont typeface="Arial" panose="020B0604020202020204" pitchFamily="34" charset="0"/>
              <a:buChar char="•"/>
            </a:pPr>
            <a:r>
              <a:rPr lang="en-US" sz="2400" b="1" dirty="0"/>
              <a:t>3</a:t>
            </a:r>
            <a:r>
              <a:rPr lang="en-US" sz="2400" dirty="0"/>
              <a:t>: Late-stage Alzheimer's Disease </a:t>
            </a:r>
          </a:p>
          <a:p>
            <a:pPr marL="0" indent="0">
              <a:buNone/>
            </a:pPr>
            <a:r>
              <a:rPr lang="en-US" sz="2400" dirty="0"/>
              <a:t>In our CNN-LSTM code, the </a:t>
            </a:r>
            <a:r>
              <a:rPr lang="en-US" sz="2400" b="1" dirty="0"/>
              <a:t>classes</a:t>
            </a:r>
            <a:r>
              <a:rPr lang="en-US" sz="2400" dirty="0"/>
              <a:t> are represented by the OUT_SIZE parameter, which defines the number of possible output classes the model predicts:</a:t>
            </a:r>
          </a:p>
          <a:p>
            <a:pPr marL="0" indent="0">
              <a:buNone/>
            </a:pPr>
            <a:r>
              <a:rPr lang="en-US" sz="2400" dirty="0"/>
              <a:t>  </a:t>
            </a:r>
          </a:p>
          <a:p>
            <a:pPr marL="0" indent="0">
              <a:buNone/>
            </a:pPr>
            <a:endParaRPr lang="en-US" sz="2400" dirty="0"/>
          </a:p>
          <a:p>
            <a:pPr>
              <a:buFont typeface="Arial" panose="020B0604020202020204" pitchFamily="34" charset="0"/>
              <a:buChar char="•"/>
            </a:pPr>
            <a:r>
              <a:rPr lang="en-US" sz="2400" dirty="0"/>
              <a:t>If OUT_SIZE=4,the model will classify the input data into 4 classes: normal, MCI, early-stage, and late-stage Alzheimer's disease.</a:t>
            </a:r>
          </a:p>
          <a:p>
            <a:pPr>
              <a:buFont typeface="Arial" panose="020B0604020202020204" pitchFamily="34" charset="0"/>
              <a:buChar char="•"/>
            </a:pPr>
            <a:endParaRPr lang="en-US" dirty="0"/>
          </a:p>
          <a:p>
            <a:pPr marL="0" indent="0">
              <a:buNone/>
            </a:pPr>
            <a:endParaRPr lang="en-IN" dirty="0"/>
          </a:p>
        </p:txBody>
      </p:sp>
      <p:pic>
        <p:nvPicPr>
          <p:cNvPr id="8" name="Picture 7">
            <a:extLst>
              <a:ext uri="{FF2B5EF4-FFF2-40B4-BE49-F238E27FC236}">
                <a16:creationId xmlns:a16="http://schemas.microsoft.com/office/drawing/2014/main" id="{99627596-292B-5FB9-0E09-8C852B99FE84}"/>
              </a:ext>
            </a:extLst>
          </p:cNvPr>
          <p:cNvPicPr>
            <a:picLocks noChangeAspect="1"/>
          </p:cNvPicPr>
          <p:nvPr/>
        </p:nvPicPr>
        <p:blipFill>
          <a:blip r:embed="rId2"/>
          <a:stretch>
            <a:fillRect/>
          </a:stretch>
        </p:blipFill>
        <p:spPr>
          <a:xfrm>
            <a:off x="2757563" y="4374756"/>
            <a:ext cx="5678223" cy="636514"/>
          </a:xfrm>
          <a:prstGeom prst="rect">
            <a:avLst/>
          </a:prstGeom>
        </p:spPr>
      </p:pic>
    </p:spTree>
    <p:extLst>
      <p:ext uri="{BB962C8B-B14F-4D97-AF65-F5344CB8AC3E}">
        <p14:creationId xmlns:p14="http://schemas.microsoft.com/office/powerpoint/2010/main" val="1858565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451" y="0"/>
            <a:ext cx="10515600" cy="872548"/>
          </a:xfrm>
        </p:spPr>
        <p:txBody>
          <a:bodyPr>
            <a:normAutofit/>
          </a:bodyPr>
          <a:lstStyle/>
          <a:p>
            <a:pPr algn="ctr"/>
            <a:r>
              <a:rPr lang="en-US" b="1" dirty="0">
                <a:latin typeface="Times New Roman" panose="02020603050405020304" pitchFamily="18" charset="0"/>
                <a:cs typeface="Times New Roman" panose="02020603050405020304" pitchFamily="18" charset="0"/>
              </a:rPr>
              <a:t>Implementation Screenshots </a:t>
            </a:r>
            <a:endParaRPr lang="en-IN"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860884" y="872548"/>
            <a:ext cx="8508733" cy="5734850"/>
          </a:xfrm>
          <a:prstGeom prst="rect">
            <a:avLst/>
          </a:prstGeom>
        </p:spPr>
      </p:pic>
    </p:spTree>
    <p:extLst>
      <p:ext uri="{BB962C8B-B14F-4D97-AF65-F5344CB8AC3E}">
        <p14:creationId xmlns:p14="http://schemas.microsoft.com/office/powerpoint/2010/main" val="27333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05289" y="799254"/>
            <a:ext cx="9548261" cy="6058746"/>
          </a:xfrm>
          <a:prstGeom prst="rect">
            <a:avLst/>
          </a:prstGeom>
        </p:spPr>
      </p:pic>
    </p:spTree>
    <p:extLst>
      <p:ext uri="{BB962C8B-B14F-4D97-AF65-F5344CB8AC3E}">
        <p14:creationId xmlns:p14="http://schemas.microsoft.com/office/powerpoint/2010/main" val="2875066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61247"/>
            <a:ext cx="12192001" cy="5806378"/>
          </a:xfrm>
          <a:prstGeom prst="rect">
            <a:avLst/>
          </a:prstGeom>
        </p:spPr>
      </p:pic>
    </p:spTree>
    <p:extLst>
      <p:ext uri="{BB962C8B-B14F-4D97-AF65-F5344CB8AC3E}">
        <p14:creationId xmlns:p14="http://schemas.microsoft.com/office/powerpoint/2010/main" val="401928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2500" y="742195"/>
            <a:ext cx="10221751" cy="6125430"/>
          </a:xfrm>
          <a:prstGeom prst="rect">
            <a:avLst/>
          </a:prstGeom>
        </p:spPr>
      </p:pic>
    </p:spTree>
    <p:extLst>
      <p:ext uri="{BB962C8B-B14F-4D97-AF65-F5344CB8AC3E}">
        <p14:creationId xmlns:p14="http://schemas.microsoft.com/office/powerpoint/2010/main" val="4175848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2666" y="789728"/>
            <a:ext cx="9355756" cy="6068272"/>
          </a:xfrm>
          <a:prstGeom prst="rect">
            <a:avLst/>
          </a:prstGeom>
        </p:spPr>
      </p:pic>
    </p:spTree>
    <p:extLst>
      <p:ext uri="{BB962C8B-B14F-4D97-AF65-F5344CB8AC3E}">
        <p14:creationId xmlns:p14="http://schemas.microsoft.com/office/powerpoint/2010/main" val="176940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168940"/>
            <a:ext cx="10515600" cy="814285"/>
          </a:xfrm>
        </p:spPr>
        <p:txBody>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838200" y="983225"/>
            <a:ext cx="10515600" cy="5004619"/>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Alzheimer's disease (AD) is a progressive neurodegenerative disorder, often diagnosed too late for effective intervention with current techniques.​</a:t>
            </a:r>
          </a:p>
          <a:p>
            <a:r>
              <a:rPr lang="en-US" sz="2000" dirty="0">
                <a:latin typeface="Times New Roman" panose="02020603050405020304" pitchFamily="18" charset="0"/>
                <a:cs typeface="Times New Roman" panose="02020603050405020304" pitchFamily="18" charset="0"/>
              </a:rPr>
              <a:t>This study proposes a deep learning framework combining Convolutional Neural Networks (CNNs) and Long Short-Term Memory (LSTM) networks for enhanced early AD diagnosis.​</a:t>
            </a:r>
          </a:p>
          <a:p>
            <a:r>
              <a:rPr lang="en-US" sz="2000" dirty="0">
                <a:latin typeface="Times New Roman" panose="02020603050405020304" pitchFamily="18" charset="0"/>
                <a:cs typeface="Times New Roman" panose="02020603050405020304" pitchFamily="18" charset="0"/>
              </a:rPr>
              <a:t>CNNs extract spatial features from MRI neuroimaging data, identifying structural abnormalities linked to AD progression.​</a:t>
            </a:r>
          </a:p>
          <a:p>
            <a:r>
              <a:rPr lang="en-US" sz="2000" dirty="0">
                <a:latin typeface="Times New Roman" panose="02020603050405020304" pitchFamily="18" charset="0"/>
                <a:cs typeface="Times New Roman" panose="02020603050405020304" pitchFamily="18" charset="0"/>
              </a:rPr>
              <a:t>LSTMs capture temporal patterns from sequential MRI scans, analyzing the progression of neurodegenerative changes over time.​</a:t>
            </a:r>
          </a:p>
          <a:p>
            <a:r>
              <a:rPr lang="en-US" sz="2000" dirty="0">
                <a:latin typeface="Times New Roman" panose="02020603050405020304" pitchFamily="18" charset="0"/>
                <a:cs typeface="Times New Roman" panose="02020603050405020304" pitchFamily="18" charset="0"/>
              </a:rPr>
              <a:t>The hybrid CNN-LSTM model provides a comprehensive approach, improving diagnostic accuracy and enabling earlier detection of AD.​</a:t>
            </a:r>
          </a:p>
          <a:p>
            <a:r>
              <a:rPr lang="en-US" sz="2000" dirty="0">
                <a:latin typeface="Times New Roman" panose="02020603050405020304" pitchFamily="18" charset="0"/>
                <a:cs typeface="Times New Roman" panose="02020603050405020304" pitchFamily="18" charset="0"/>
              </a:rPr>
              <a:t>This work aims to contribute to AI-driven AD diagnosis, leading to better prediction, personalized treatment, and improved patient outcomes.​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5803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95217" y="761149"/>
            <a:ext cx="10517068" cy="6096851"/>
          </a:xfrm>
          <a:prstGeom prst="rect">
            <a:avLst/>
          </a:prstGeom>
        </p:spPr>
      </p:pic>
    </p:spTree>
    <p:extLst>
      <p:ext uri="{BB962C8B-B14F-4D97-AF65-F5344CB8AC3E}">
        <p14:creationId xmlns:p14="http://schemas.microsoft.com/office/powerpoint/2010/main" val="2776981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43713" y="799254"/>
            <a:ext cx="5919537" cy="6058746"/>
          </a:xfrm>
          <a:prstGeom prst="rect">
            <a:avLst/>
          </a:prstGeom>
        </p:spPr>
      </p:pic>
    </p:spTree>
    <p:extLst>
      <p:ext uri="{BB962C8B-B14F-4D97-AF65-F5344CB8AC3E}">
        <p14:creationId xmlns:p14="http://schemas.microsoft.com/office/powerpoint/2010/main" val="207334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0515600" cy="776288"/>
          </a:xfrm>
        </p:spPr>
        <p:txBody>
          <a:bodyPr/>
          <a:lstStyle/>
          <a:p>
            <a:pPr algn="ctr"/>
            <a:r>
              <a:rPr lang="en-US" b="1" dirty="0">
                <a:latin typeface="Times New Roman" panose="02020603050405020304" pitchFamily="18" charset="0"/>
                <a:cs typeface="Times New Roman" panose="02020603050405020304" pitchFamily="18" charset="0"/>
              </a:rPr>
              <a:t>Limitations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19200"/>
            <a:ext cx="10515600" cy="5250426"/>
          </a:xfrm>
        </p:spPr>
        <p:txBody>
          <a:bodyPr>
            <a:normAutofit/>
          </a:bodyPr>
          <a:lstStyle/>
          <a:p>
            <a:r>
              <a:rPr lang="en-US" sz="2200" dirty="0">
                <a:latin typeface="Times New Roman" panose="02020603050405020304" pitchFamily="18" charset="0"/>
                <a:cs typeface="Times New Roman" panose="02020603050405020304" pitchFamily="18" charset="0"/>
              </a:rPr>
              <a:t>Models may not consistently perform well across different populations and with various imaging technologies.</a:t>
            </a:r>
          </a:p>
          <a:p>
            <a:r>
              <a:rPr lang="en-US" sz="2200" dirty="0">
                <a:latin typeface="Times New Roman" panose="02020603050405020304" pitchFamily="18" charset="0"/>
                <a:cs typeface="Times New Roman" panose="02020603050405020304" pitchFamily="18" charset="0"/>
              </a:rPr>
              <a:t>Deep learning models may lack transparency, making it difficult for clinicians to adopt them for clinical use. </a:t>
            </a:r>
          </a:p>
          <a:p>
            <a:r>
              <a:rPr lang="en-US" sz="2200" dirty="0">
                <a:latin typeface="Times New Roman" panose="02020603050405020304" pitchFamily="18" charset="0"/>
                <a:cs typeface="Times New Roman" panose="02020603050405020304" pitchFamily="18" charset="0"/>
              </a:rPr>
              <a:t>Incomplete or inconsistent follow-up data can affect the analysis of disease progression.</a:t>
            </a:r>
          </a:p>
          <a:p>
            <a:r>
              <a:rPr lang="en-US" sz="2200" dirty="0">
                <a:latin typeface="Times New Roman" panose="02020603050405020304" pitchFamily="18" charset="0"/>
                <a:cs typeface="Times New Roman" panose="02020603050405020304" pitchFamily="18" charset="0"/>
              </a:rPr>
              <a:t>Training and running complex models require significant computational resources.</a:t>
            </a:r>
          </a:p>
          <a:p>
            <a:r>
              <a:rPr lang="en-US" sz="2200" dirty="0">
                <a:latin typeface="Times New Roman" panose="02020603050405020304" pitchFamily="18" charset="0"/>
                <a:cs typeface="Times New Roman" panose="02020603050405020304" pitchFamily="18" charset="0"/>
              </a:rPr>
              <a:t>Models may perform well on training data but struggle with new, unseen cases. </a:t>
            </a:r>
          </a:p>
          <a:p>
            <a:r>
              <a:rPr lang="en-US" sz="2200" dirty="0">
                <a:latin typeface="Times New Roman" panose="02020603050405020304" pitchFamily="18" charset="0"/>
                <a:cs typeface="Times New Roman" panose="02020603050405020304" pitchFamily="18" charset="0"/>
              </a:rPr>
              <a:t>There are privacy and data security risks associated with handling sensitive medical data.</a:t>
            </a:r>
          </a:p>
          <a:p>
            <a:r>
              <a:rPr lang="en-US" sz="2200" dirty="0">
                <a:latin typeface="Times New Roman" panose="02020603050405020304" pitchFamily="18" charset="0"/>
                <a:cs typeface="Times New Roman" panose="02020603050405020304" pitchFamily="18" charset="0"/>
              </a:rPr>
              <a:t>The real-world use of deep learning models may face a lengthy regulatory approval and integration process.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022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255"/>
            <a:ext cx="10515600" cy="767052"/>
          </a:xfrm>
        </p:spPr>
        <p:txBody>
          <a:bodyPr/>
          <a:lstStyle/>
          <a:p>
            <a:pPr algn="ctr"/>
            <a:r>
              <a:rPr lang="en-US" b="1" dirty="0">
                <a:latin typeface="Times New Roman" panose="02020603050405020304" pitchFamily="18" charset="0"/>
                <a:cs typeface="Times New Roman" panose="02020603050405020304" pitchFamily="18" charset="0"/>
              </a:rPr>
              <a:t>MS Planner Screenshots</a:t>
            </a: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933306"/>
            <a:ext cx="12192000" cy="5924694"/>
          </a:xfrm>
          <a:prstGeom prst="rect">
            <a:avLst/>
          </a:prstGeom>
        </p:spPr>
      </p:pic>
    </p:spTree>
    <p:extLst>
      <p:ext uri="{BB962C8B-B14F-4D97-AF65-F5344CB8AC3E}">
        <p14:creationId xmlns:p14="http://schemas.microsoft.com/office/powerpoint/2010/main" val="1032273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950" y="355499"/>
            <a:ext cx="10515600" cy="876535"/>
          </a:xfrm>
        </p:spPr>
        <p:txBody>
          <a:bodyPr/>
          <a:lstStyle/>
          <a:p>
            <a:pPr algn="ctr"/>
            <a:r>
              <a:rPr lang="en-US" b="1" dirty="0">
                <a:latin typeface="Times New Roman" panose="02020603050405020304" pitchFamily="18" charset="0"/>
                <a:cs typeface="Times New Roman" panose="02020603050405020304" pitchFamily="18" charset="0"/>
              </a:rPr>
              <a:t>Sprint Report</a:t>
            </a:r>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D0E466C-C7BC-D2EB-9AEE-06583F1D83E1}"/>
              </a:ext>
            </a:extLst>
          </p:cNvPr>
          <p:cNvPicPr>
            <a:picLocks noChangeAspect="1"/>
          </p:cNvPicPr>
          <p:nvPr/>
        </p:nvPicPr>
        <p:blipFill>
          <a:blip r:embed="rId2"/>
          <a:stretch>
            <a:fillRect/>
          </a:stretch>
        </p:blipFill>
        <p:spPr>
          <a:xfrm>
            <a:off x="64247" y="2034988"/>
            <a:ext cx="12063505" cy="2308491"/>
          </a:xfrm>
          <a:prstGeom prst="rect">
            <a:avLst/>
          </a:prstGeom>
        </p:spPr>
      </p:pic>
    </p:spTree>
    <p:extLst>
      <p:ext uri="{BB962C8B-B14F-4D97-AF65-F5344CB8AC3E}">
        <p14:creationId xmlns:p14="http://schemas.microsoft.com/office/powerpoint/2010/main" val="3807234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5752"/>
          </a:xfrm>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60154"/>
            <a:ext cx="10515600" cy="4351338"/>
          </a:xfrm>
        </p:spPr>
        <p:txBody>
          <a:bodyPr/>
          <a:lstStyle/>
          <a:p>
            <a:r>
              <a:rPr lang="en-IN" dirty="0">
                <a:hlinkClick r:id="rId2"/>
              </a:rPr>
              <a:t>https://ieeexplore.ieee.org/abstract/document/9521165?casa_token=8lyvdGTqEPUAAAAA:hvcmIjM_dEdgaLn1C_hcHWkhfbPwS783k29-Cqf7dts7UWJF-b5ngikgbthXfg4ZvWFIT-PsNA</a:t>
            </a:r>
            <a:endParaRPr lang="en-IN" dirty="0"/>
          </a:p>
          <a:p>
            <a:r>
              <a:rPr lang="en-IN" dirty="0">
                <a:hlinkClick r:id="rId3"/>
              </a:rPr>
              <a:t>https://onlinelibrary.wiley.com/doi/full/10.1155/2008/403896</a:t>
            </a:r>
            <a:endParaRPr lang="en-IN" dirty="0"/>
          </a:p>
          <a:p>
            <a:r>
              <a:rPr lang="en-IN" u="sng" dirty="0">
                <a:hlinkClick r:id="rId4"/>
              </a:rPr>
              <a:t>https://ieeexplore.ieee.org/abstract/document/8737996</a:t>
            </a:r>
            <a:endParaRPr lang="en-IN" u="sng" dirty="0"/>
          </a:p>
          <a:p>
            <a:r>
              <a:rPr lang="en-IN" u="sng" dirty="0">
                <a:hlinkClick r:id="rId5"/>
              </a:rPr>
              <a:t>https://ieeexplore.ieee.org/abstract/document/8888197?casa_token=bwNZCA6RAUgAAAAA:UghnjruUU_7acMDSIEXLGnt5EZdMsvKbZKK5OYyFjziVuWUfgFhxOQLcSMIbgz3fEN_y7BMcog</a:t>
            </a:r>
            <a:endParaRPr lang="en-IN" u="sng" dirty="0"/>
          </a:p>
          <a:p>
            <a:r>
              <a:rPr lang="en-IN" dirty="0">
                <a:hlinkClick r:id="rId6"/>
              </a:rPr>
              <a:t>https://www.ncbi.nlm.nih.gov/pmc/articles/PMC8249997/</a:t>
            </a:r>
            <a:endParaRPr lang="en-IN" dirty="0"/>
          </a:p>
          <a:p>
            <a:endParaRPr lang="en-IN" dirty="0"/>
          </a:p>
        </p:txBody>
      </p:sp>
    </p:spTree>
    <p:extLst>
      <p:ext uri="{BB962C8B-B14F-4D97-AF65-F5344CB8AC3E}">
        <p14:creationId xmlns:p14="http://schemas.microsoft.com/office/powerpoint/2010/main" val="2401815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6279-38BF-B8B1-9A5C-F3027352E0E3}"/>
              </a:ext>
            </a:extLst>
          </p:cNvPr>
          <p:cNvSpPr>
            <a:spLocks noGrp="1"/>
          </p:cNvSpPr>
          <p:nvPr>
            <p:ph type="title"/>
          </p:nvPr>
        </p:nvSpPr>
        <p:spPr>
          <a:xfrm>
            <a:off x="838200" y="152400"/>
            <a:ext cx="10515600" cy="968017"/>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4E1B9E-B6CE-FC33-1BC3-4710F2B171E7}"/>
              </a:ext>
            </a:extLst>
          </p:cNvPr>
          <p:cNvSpPr>
            <a:spLocks noGrp="1"/>
          </p:cNvSpPr>
          <p:nvPr>
            <p:ph idx="1"/>
          </p:nvPr>
        </p:nvSpPr>
        <p:spPr>
          <a:xfrm>
            <a:off x="838200" y="1120417"/>
            <a:ext cx="10515600" cy="4351338"/>
          </a:xfrm>
        </p:spPr>
        <p:txBody>
          <a:bodyPr>
            <a:noAutofit/>
          </a:bodyPr>
          <a:lstStyle/>
          <a:p>
            <a:r>
              <a:rPr lang="en-US" sz="2400" dirty="0">
                <a:latin typeface="Times New Roman" panose="02020603050405020304" pitchFamily="18" charset="0"/>
                <a:cs typeface="Times New Roman" panose="02020603050405020304" pitchFamily="18" charset="0"/>
              </a:rPr>
              <a:t>Alzheimer's disease causes memory loss and cognitive decline, with early diagnosis crucial for slowing progression and improving quality of life.​</a:t>
            </a:r>
          </a:p>
          <a:p>
            <a:r>
              <a:rPr lang="en-US" sz="2400" dirty="0">
                <a:latin typeface="Times New Roman" panose="02020603050405020304" pitchFamily="18" charset="0"/>
                <a:cs typeface="Times New Roman" panose="02020603050405020304" pitchFamily="18" charset="0"/>
              </a:rPr>
              <a:t>Current diagnostic methods often detect the disease only at moderate or advanced stages, limiting their effectiveness.​</a:t>
            </a:r>
          </a:p>
          <a:p>
            <a:r>
              <a:rPr lang="en-US" sz="2400" dirty="0">
                <a:latin typeface="Times New Roman" panose="02020603050405020304" pitchFamily="18" charset="0"/>
                <a:cs typeface="Times New Roman" panose="02020603050405020304" pitchFamily="18" charset="0"/>
              </a:rPr>
              <a:t>AI, particularly deep learning models like CNNs, shows promise in improving the accuracy and timeliness of Alzheimer’s diagnosis.​</a:t>
            </a:r>
          </a:p>
          <a:p>
            <a:r>
              <a:rPr lang="en-US" sz="2400" dirty="0">
                <a:latin typeface="Times New Roman" panose="02020603050405020304" pitchFamily="18" charset="0"/>
                <a:cs typeface="Times New Roman" panose="02020603050405020304" pitchFamily="18" charset="0"/>
              </a:rPr>
              <a:t>CNNs extract spatial features from MRI scans, while LSTMs capture temporal patterns of disease progression.​</a:t>
            </a:r>
          </a:p>
          <a:p>
            <a:r>
              <a:rPr lang="en-US" sz="2400" dirty="0">
                <a:latin typeface="Times New Roman" panose="02020603050405020304" pitchFamily="18" charset="0"/>
                <a:cs typeface="Times New Roman" panose="02020603050405020304" pitchFamily="18" charset="0"/>
              </a:rPr>
              <a:t>The hybrid CNN-LSTM model combines spatial and temporal analysis to improve the accuracy of early diagnosis.​</a:t>
            </a:r>
          </a:p>
          <a:p>
            <a:r>
              <a:rPr lang="en-US" sz="2400" dirty="0">
                <a:latin typeface="Times New Roman" panose="02020603050405020304" pitchFamily="18" charset="0"/>
                <a:cs typeface="Times New Roman" panose="02020603050405020304" pitchFamily="18" charset="0"/>
              </a:rPr>
              <a:t>This approach reduces false positives/negatives and can lead to AI-driven screening tools for better intervention and outcomes.​</a:t>
            </a:r>
          </a:p>
          <a:p>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761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529" y="254255"/>
            <a:ext cx="10515600" cy="1325563"/>
          </a:xfrm>
        </p:spPr>
        <p:txBody>
          <a:bodyPr/>
          <a:lstStyle/>
          <a:p>
            <a:pPr algn="ctr"/>
            <a:r>
              <a:rPr lang="en-US" b="1" dirty="0">
                <a:latin typeface="Times New Roman" panose="02020603050405020304" pitchFamily="18" charset="0"/>
                <a:cs typeface="Times New Roman" panose="02020603050405020304" pitchFamily="18" charset="0"/>
              </a:rPr>
              <a:t>Problem Statement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1884" y="1579818"/>
            <a:ext cx="10146890" cy="4351338"/>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Alzheimer's Disease (AD) is a neurodegenerative disorder that causes cognitive decline and memory loss, impacting millions worldwide. Early detection is crucial for mitigating disease progression, but current diagnostic methods, including cognitive assessments and imaging analysis, can be time-consuming, expensive, and prone to variability.  The increasing availability of brain imaging data, such as MRI scans, presents an opportunity to develop more efficient and accurate diagnostic tools using artificial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Utilizing deep learning algorithms, we aim to analyze brain MRI data to aid in the early detection and classification of different stages of Alzheimer's disease. Our project focuses on using convolutional neural networks (CNNs) and other deep learning techniques to automate and improve the diagnostic process. We will utilize a large, labeled dataset of brain images to develop and refine models that will surpass the accuracy and speed of traditional diagnostic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77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141"/>
            <a:ext cx="10515600" cy="774957"/>
          </a:xfrm>
        </p:spPr>
        <p:txBody>
          <a:bodyPr/>
          <a:lstStyle/>
          <a:p>
            <a:pPr algn="ctr"/>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25562"/>
            <a:ext cx="10515600" cy="5212889"/>
          </a:xfrm>
        </p:spPr>
        <p:txBody>
          <a:bodyPr>
            <a:normAutofit/>
          </a:bodyPr>
          <a:lstStyle/>
          <a:p>
            <a:r>
              <a:rPr lang="en-US" dirty="0">
                <a:latin typeface="Times New Roman" panose="02020603050405020304" pitchFamily="18" charset="0"/>
                <a:cs typeface="Times New Roman" panose="02020603050405020304" pitchFamily="18" charset="0"/>
              </a:rPr>
              <a:t>Developing a deep learning model for accurate Alzheimer's disease diagnosis. </a:t>
            </a:r>
          </a:p>
          <a:p>
            <a:r>
              <a:rPr lang="en-US" dirty="0">
                <a:latin typeface="Times New Roman" panose="02020603050405020304" pitchFamily="18" charset="0"/>
                <a:cs typeface="Times New Roman" panose="02020603050405020304" pitchFamily="18" charset="0"/>
              </a:rPr>
              <a:t>To develop a hybrid deep learning model that combines Convolutional Neural Networks (CNNs) and Long Short-Term Memory (LSTM) networks for the early and accurate diagnosis of Alzheimer’s disease ​</a:t>
            </a:r>
          </a:p>
          <a:p>
            <a:r>
              <a:rPr lang="en-US" dirty="0">
                <a:latin typeface="Times New Roman" panose="02020603050405020304" pitchFamily="18" charset="0"/>
                <a:cs typeface="Times New Roman" panose="02020603050405020304" pitchFamily="18" charset="0"/>
              </a:rPr>
              <a:t>leveraging MRI neuroimaging data to improve diagnostic accuracy, predict disease progression, and support personalized treatment planning, ultimately enhancing patient outcomes.​Improving prediction accuracy and enhancing model interpretability. </a:t>
            </a:r>
          </a:p>
          <a:p>
            <a:r>
              <a:rPr lang="en-US" dirty="0">
                <a:latin typeface="Times New Roman" panose="02020603050405020304" pitchFamily="18" charset="0"/>
                <a:cs typeface="Times New Roman" panose="02020603050405020304" pitchFamily="18" charset="0"/>
              </a:rPr>
              <a:t>Validating model performance on external datasets.</a:t>
            </a:r>
          </a:p>
        </p:txBody>
      </p:sp>
    </p:spTree>
    <p:extLst>
      <p:ext uri="{BB962C8B-B14F-4D97-AF65-F5344CB8AC3E}">
        <p14:creationId xmlns:p14="http://schemas.microsoft.com/office/powerpoint/2010/main" val="144954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696" y="68826"/>
            <a:ext cx="10515600" cy="766456"/>
          </a:xfrm>
        </p:spPr>
        <p:txBody>
          <a:bodyPr>
            <a:normAutofit/>
          </a:bodyPr>
          <a:lstStyle/>
          <a:p>
            <a:pPr algn="ctr"/>
            <a:r>
              <a:rPr lang="en-US" b="1" dirty="0">
                <a:latin typeface="Times New Roman" panose="02020603050405020304" pitchFamily="18" charset="0"/>
                <a:cs typeface="Times New Roman" panose="02020603050405020304" pitchFamily="18" charset="0"/>
              </a:rPr>
              <a:t>System Architecture </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24A942F-90DE-7574-5F7C-F5DB0D823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885" y="835282"/>
            <a:ext cx="8412433" cy="5432612"/>
          </a:xfrm>
          <a:prstGeom prst="rect">
            <a:avLst/>
          </a:prstGeom>
        </p:spPr>
      </p:pic>
    </p:spTree>
    <p:extLst>
      <p:ext uri="{BB962C8B-B14F-4D97-AF65-F5344CB8AC3E}">
        <p14:creationId xmlns:p14="http://schemas.microsoft.com/office/powerpoint/2010/main" val="761280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4220"/>
          </a:xfrm>
        </p:spPr>
        <p:txBody>
          <a:bodyPr/>
          <a:lstStyle/>
          <a:p>
            <a:pPr algn="ctr"/>
            <a:r>
              <a:rPr lang="en-US" b="1" dirty="0">
                <a:latin typeface="Times New Roman" panose="02020603050405020304" pitchFamily="18" charset="0"/>
                <a:cs typeface="Times New Roman" panose="02020603050405020304" pitchFamily="18" charset="0"/>
              </a:rPr>
              <a:t>System Architecture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9346"/>
            <a:ext cx="10515600" cy="4351338"/>
          </a:xfrm>
        </p:spPr>
        <p:txBody>
          <a:bodyPr>
            <a:normAutofit lnSpcReduction="10000"/>
          </a:bodyPr>
          <a:lstStyle/>
          <a:p>
            <a:r>
              <a:rPr lang="en-IN" dirty="0">
                <a:latin typeface="Times New Roman" panose="02020603050405020304" pitchFamily="18" charset="0"/>
                <a:cs typeface="Times New Roman" panose="02020603050405020304" pitchFamily="18" charset="0"/>
              </a:rPr>
              <a:t>Level 0: Context </a:t>
            </a:r>
            <a:r>
              <a:rPr lang="en-IN" dirty="0" err="1">
                <a:latin typeface="Times New Roman" panose="02020603050405020304" pitchFamily="18" charset="0"/>
                <a:cs typeface="Times New Roman" panose="02020603050405020304" pitchFamily="18" charset="0"/>
              </a:rPr>
              <a:t>DiagramExternal</a:t>
            </a:r>
            <a:r>
              <a:rPr lang="en-IN" dirty="0">
                <a:latin typeface="Times New Roman" panose="02020603050405020304" pitchFamily="18" charset="0"/>
                <a:cs typeface="Times New Roman" panose="02020603050405020304" pitchFamily="18" charset="0"/>
              </a:rPr>
              <a:t> entities (Medical Professionals/Database) provide MRI scan data to the Alzheimer's Diagnosis System, which processes the data and returns prediction results for Alzheimer's disease classification.</a:t>
            </a:r>
          </a:p>
          <a:p>
            <a:r>
              <a:rPr lang="en-IN" dirty="0">
                <a:latin typeface="Times New Roman" panose="02020603050405020304" pitchFamily="18" charset="0"/>
                <a:cs typeface="Times New Roman" panose="02020603050405020304" pitchFamily="18" charset="0"/>
              </a:rPr>
              <a:t>Level 1: Alzheimer's Diagnosis </a:t>
            </a:r>
            <a:r>
              <a:rPr lang="en-IN" dirty="0" err="1">
                <a:latin typeface="Times New Roman" panose="02020603050405020304" pitchFamily="18" charset="0"/>
                <a:cs typeface="Times New Roman" panose="02020603050405020304" pitchFamily="18" charset="0"/>
              </a:rPr>
              <a:t>SystemThe</a:t>
            </a:r>
            <a:r>
              <a:rPr lang="en-IN" dirty="0">
                <a:latin typeface="Times New Roman" panose="02020603050405020304" pitchFamily="18" charset="0"/>
                <a:cs typeface="Times New Roman" panose="02020603050405020304" pitchFamily="18" charset="0"/>
              </a:rPr>
              <a:t> system includes Preprocessing, CNN Feature Extraction, LSTM Sequence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and Prediction modules that clean,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and classify MRI data, outputting predictions to clinicians or a database.</a:t>
            </a:r>
          </a:p>
          <a:p>
            <a:r>
              <a:rPr lang="en-IN" dirty="0">
                <a:latin typeface="Times New Roman" panose="02020603050405020304" pitchFamily="18" charset="0"/>
                <a:cs typeface="Times New Roman" panose="02020603050405020304" pitchFamily="18" charset="0"/>
              </a:rPr>
              <a:t>Level 2: Detailed View of CNN and LSTM </a:t>
            </a:r>
            <a:r>
              <a:rPr lang="en-IN" dirty="0" err="1">
                <a:latin typeface="Times New Roman" panose="02020603050405020304" pitchFamily="18" charset="0"/>
                <a:cs typeface="Times New Roman" panose="02020603050405020304" pitchFamily="18" charset="0"/>
              </a:rPr>
              <a:t>ModulesCNN</a:t>
            </a:r>
            <a:r>
              <a:rPr lang="en-IN" dirty="0">
                <a:latin typeface="Times New Roman" panose="02020603050405020304" pitchFamily="18" charset="0"/>
                <a:cs typeface="Times New Roman" panose="02020603050405020304" pitchFamily="18" charset="0"/>
              </a:rPr>
              <a:t> layers extract spatial features, LSTM layers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temporal patterns, and a Fully Connected Layer provides the final Alzheimer's classification.</a:t>
            </a:r>
          </a:p>
        </p:txBody>
      </p:sp>
    </p:spTree>
    <p:extLst>
      <p:ext uri="{BB962C8B-B14F-4D97-AF65-F5344CB8AC3E}">
        <p14:creationId xmlns:p14="http://schemas.microsoft.com/office/powerpoint/2010/main" val="264284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437" y="397163"/>
            <a:ext cx="10515600" cy="813234"/>
          </a:xfrm>
        </p:spPr>
        <p:txBody>
          <a:bodyPr/>
          <a:lstStyle/>
          <a:p>
            <a:pPr algn="ctr"/>
            <a:r>
              <a:rPr lang="en-US" b="1" dirty="0">
                <a:latin typeface="Times New Roman" panose="02020603050405020304" pitchFamily="18" charset="0"/>
                <a:cs typeface="Times New Roman" panose="02020603050405020304" pitchFamily="18" charset="0"/>
              </a:rPr>
              <a:t>USECASE  Diagram </a:t>
            </a:r>
            <a:endParaRPr lang="en-IN" b="1" dirty="0">
              <a:latin typeface="Times New Roman" panose="02020603050405020304" pitchFamily="18" charset="0"/>
              <a:cs typeface="Times New Roman" panose="02020603050405020304" pitchFamily="18" charset="0"/>
            </a:endParaRPr>
          </a:p>
        </p:txBody>
      </p:sp>
      <p:pic>
        <p:nvPicPr>
          <p:cNvPr id="4" name="image3.jpeg" descr="C:\Users\OrCon\Downloads\WhatsApp Image 2024-08-31 at 12.38.44 AM.jpeg"/>
          <p:cNvPicPr>
            <a:picLocks noGrp="1"/>
          </p:cNvPicPr>
          <p:nvPr>
            <p:ph idx="1"/>
          </p:nvPr>
        </p:nvPicPr>
        <p:blipFill>
          <a:blip r:embed="rId2" cstate="print"/>
          <a:stretch>
            <a:fillRect/>
          </a:stretch>
        </p:blipFill>
        <p:spPr>
          <a:xfrm>
            <a:off x="3925455" y="1201596"/>
            <a:ext cx="4359563" cy="5656838"/>
          </a:xfrm>
          <a:prstGeom prst="rect">
            <a:avLst/>
          </a:prstGeom>
        </p:spPr>
      </p:pic>
    </p:spTree>
    <p:extLst>
      <p:ext uri="{BB962C8B-B14F-4D97-AF65-F5344CB8AC3E}">
        <p14:creationId xmlns:p14="http://schemas.microsoft.com/office/powerpoint/2010/main" val="651785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USECASE  Diagram </a:t>
            </a:r>
            <a:endParaRPr lang="en-IN"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UML diagram illustrates an Alzheimer's Disease Detection System, starting with a patient's MRI scan request and performance. </a:t>
            </a:r>
          </a:p>
          <a:p>
            <a:r>
              <a:rPr lang="en-US" dirty="0">
                <a:latin typeface="Times New Roman" panose="02020603050405020304" pitchFamily="18" charset="0"/>
                <a:cs typeface="Times New Roman" panose="02020603050405020304" pitchFamily="18" charset="0"/>
              </a:rPr>
              <a:t>The system preprocesses the MRI data, trains a CNN model to extract features, and then utilizes an LSTM model for feature analysis. </a:t>
            </a:r>
          </a:p>
          <a:p>
            <a:r>
              <a:rPr lang="en-US" dirty="0">
                <a:latin typeface="Times New Roman" panose="02020603050405020304" pitchFamily="18" charset="0"/>
                <a:cs typeface="Times New Roman" panose="02020603050405020304" pitchFamily="18" charset="0"/>
              </a:rPr>
              <a:t>The system generates a diagnosis based on these analyses. </a:t>
            </a:r>
          </a:p>
          <a:p>
            <a:r>
              <a:rPr lang="en-US" dirty="0">
                <a:latin typeface="Times New Roman" panose="02020603050405020304" pitchFamily="18" charset="0"/>
                <a:cs typeface="Times New Roman" panose="02020603050405020304" pitchFamily="18" charset="0"/>
              </a:rPr>
              <a:t>The diagnosis is then reviewed by a doctor, communicated to the patient, and any errors are handled.</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200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3614</TotalTime>
  <Words>1428</Words>
  <Application>Microsoft Office PowerPoint</Application>
  <PresentationFormat>Widescreen</PresentationFormat>
  <Paragraphs>92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SECOND REVIEW  Enhanced Diagnosis of Alzheimer's Disease through Predictive Progression Analysis of Neuro Imaging Sequences Project Category: RESEARCH</vt:lpstr>
      <vt:lpstr>Abstract</vt:lpstr>
      <vt:lpstr>Introduction</vt:lpstr>
      <vt:lpstr>Problem Statement </vt:lpstr>
      <vt:lpstr>Objectives</vt:lpstr>
      <vt:lpstr>System Architecture </vt:lpstr>
      <vt:lpstr>System Architecture</vt:lpstr>
      <vt:lpstr>USECASE  Diagram </vt:lpstr>
      <vt:lpstr>USECASE  Diagram </vt:lpstr>
      <vt:lpstr>Datasets</vt:lpstr>
      <vt:lpstr>Literature Survey</vt:lpstr>
      <vt:lpstr>Features</vt:lpstr>
      <vt:lpstr>Features</vt:lpstr>
      <vt:lpstr>Classes</vt:lpstr>
      <vt:lpstr>Implementation Screenshots </vt:lpstr>
      <vt:lpstr>PowerPoint Presentation</vt:lpstr>
      <vt:lpstr>PowerPoint Presentation</vt:lpstr>
      <vt:lpstr>PowerPoint Presentation</vt:lpstr>
      <vt:lpstr>PowerPoint Presentation</vt:lpstr>
      <vt:lpstr>PowerPoint Presentation</vt:lpstr>
      <vt:lpstr>PowerPoint Presentation</vt:lpstr>
      <vt:lpstr>Limitations</vt:lpstr>
      <vt:lpstr>MS Planner Screenshots</vt:lpstr>
      <vt:lpstr>Sprint Report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ZEROTH REVIEW Enhanced Diagnosis of Alzheimer's Disease Using Advanced Deep Learning Models on Brain Data Project Category: RESEARCH</dc:title>
  <dc:creator>senthil kumar</dc:creator>
  <cp:lastModifiedBy>v rishendra</cp:lastModifiedBy>
  <cp:revision>31</cp:revision>
  <dcterms:created xsi:type="dcterms:W3CDTF">2024-07-15T07:58:00Z</dcterms:created>
  <dcterms:modified xsi:type="dcterms:W3CDTF">2024-10-22T03:52:24Z</dcterms:modified>
</cp:coreProperties>
</file>