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7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4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6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76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7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6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6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72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4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4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64E2-DC00-48F8-AB11-AF2B35282C78}" type="datetimeFigureOut">
              <a:rPr lang="en-AU" smtClean="0"/>
              <a:t>30/04/2014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7BDE-DF2C-4B77-BE11-C765DF9276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20265"/>
              </p:ext>
            </p:extLst>
          </p:nvPr>
        </p:nvGraphicFramePr>
        <p:xfrm>
          <a:off x="1524000" y="1397000"/>
          <a:ext cx="62163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088"/>
                <a:gridCol w="1554088"/>
                <a:gridCol w="1554088"/>
                <a:gridCol w="155408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ZoneSub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Feeder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NMI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ab1a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rgbClr val="0070C0"/>
                          </a:solidFill>
                        </a:rPr>
                        <a:t>1234</a:t>
                      </a:r>
                      <a:endParaRPr lang="en-A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Bc1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Bc1b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rgbClr val="0070C0"/>
                          </a:solidFill>
                        </a:rPr>
                        <a:t>3456</a:t>
                      </a:r>
                      <a:endParaRPr lang="en-A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u="sng" dirty="0" smtClean="0">
                          <a:solidFill>
                            <a:srgbClr val="0070C0"/>
                          </a:solidFill>
                        </a:rPr>
                        <a:t>5454</a:t>
                      </a:r>
                      <a:endParaRPr lang="en-A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entagon 4"/>
          <p:cNvSpPr/>
          <p:nvPr/>
        </p:nvSpPr>
        <p:spPr>
          <a:xfrm rot="13662144">
            <a:off x="6652753" y="2699422"/>
            <a:ext cx="293463" cy="2814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71600" y="3632448"/>
            <a:ext cx="761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 clicks on value, </a:t>
            </a:r>
            <a:r>
              <a:rPr lang="en-AU" dirty="0" err="1" smtClean="0"/>
              <a:t>url</a:t>
            </a:r>
            <a:r>
              <a:rPr lang="en-AU" dirty="0" smtClean="0"/>
              <a:t> opens the java capture panel. </a:t>
            </a:r>
            <a:r>
              <a:rPr lang="en-AU" dirty="0" err="1" smtClean="0"/>
              <a:t>Url</a:t>
            </a:r>
            <a:r>
              <a:rPr lang="en-AU" dirty="0" smtClean="0"/>
              <a:t> includes NMI number</a:t>
            </a:r>
          </a:p>
          <a:p>
            <a:r>
              <a:rPr lang="en-AU" dirty="0" smtClean="0"/>
              <a:t>e.g.  http://webserver:portno/javalandingpage/javaapp/5454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7137" y="906693"/>
            <a:ext cx="6408712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15209" y="1518761"/>
            <a:ext cx="5112568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9225" y="1626773"/>
            <a:ext cx="16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Type Comments</a:t>
            </a:r>
            <a:endParaRPr lang="en-AU" dirty="0"/>
          </a:p>
        </p:txBody>
      </p:sp>
      <p:sp>
        <p:nvSpPr>
          <p:cNvPr id="8" name="Bevel 7"/>
          <p:cNvSpPr/>
          <p:nvPr/>
        </p:nvSpPr>
        <p:spPr>
          <a:xfrm>
            <a:off x="5715609" y="4611819"/>
            <a:ext cx="1728192" cy="36004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OK</a:t>
            </a:r>
            <a:endParaRPr lang="en-AU" dirty="0"/>
          </a:p>
        </p:txBody>
      </p:sp>
      <p:sp>
        <p:nvSpPr>
          <p:cNvPr id="9" name="Bevel 8"/>
          <p:cNvSpPr/>
          <p:nvPr/>
        </p:nvSpPr>
        <p:spPr>
          <a:xfrm>
            <a:off x="3941541" y="4611819"/>
            <a:ext cx="1728192" cy="36004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Cance</a:t>
            </a:r>
            <a:r>
              <a:rPr lang="en-AU" dirty="0"/>
              <a:t>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71193" y="4971859"/>
            <a:ext cx="1984587" cy="9753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5089" y="5947253"/>
            <a:ext cx="1528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Close Window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818822" y="4951089"/>
            <a:ext cx="171760" cy="9753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9385" y="5926483"/>
            <a:ext cx="53654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Write record back to database and </a:t>
            </a:r>
            <a:r>
              <a:rPr lang="en-AU" smtClean="0"/>
              <a:t>close window</a:t>
            </a:r>
            <a:endParaRPr lang="en-AU" dirty="0" smtClean="0"/>
          </a:p>
          <a:p>
            <a:r>
              <a:rPr lang="en-AU" dirty="0" smtClean="0"/>
              <a:t>Insert into table values NMI No, comments, </a:t>
            </a:r>
            <a:r>
              <a:rPr lang="en-AU" dirty="0" err="1" smtClean="0"/>
              <a:t>datestamp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766981" y="10507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5454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67137" y="546653"/>
            <a:ext cx="5040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9065" y="25862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NMI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717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5</cp:revision>
  <dcterms:created xsi:type="dcterms:W3CDTF">2014-04-30T10:22:05Z</dcterms:created>
  <dcterms:modified xsi:type="dcterms:W3CDTF">2014-04-30T11:40:10Z</dcterms:modified>
</cp:coreProperties>
</file>