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077F-E84E-7F7E-93B7-FE3692B2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550B2-9EBE-6283-849D-7D50EE64C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CCAC-5F33-CC97-0E00-22F82547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9747-692F-C747-1EE2-F822155A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C609-C81F-F850-30D3-2DC9B752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D06B-2989-C2DA-BE11-FFAE12E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51A1C-5FE7-C25D-B10F-6149F924F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46253-78D2-AA79-4020-62815814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703A-9153-57CC-179D-630817A7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6C5D-F7F3-3C7C-F0ED-2BB98F21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290E3-67F8-9613-F43D-9FC36DF18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21CD9-987B-AFC8-CD00-87E53B8C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E19C-A572-02BD-51FC-F8B393E7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375B-6A2E-9BB3-85EB-14BC23DC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06FD-34D6-FDBD-99B2-71BCB98A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761D-BBB0-01AA-D121-70E08BFD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4424-0101-2C3F-590F-9D3394BC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3907A-0416-6F1F-0868-559D3856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9AC9-2C7D-59AE-2400-D6B23805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2DE2-3006-F373-0088-0D7006E0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A5C5-EF01-279A-D43C-DC610D78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2FCAE-3323-A7D9-2A84-88442292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7A515-9453-D574-C44A-BD2CA118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6CF3-AC3E-0FD6-20D2-63E2F7BF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9D19-234A-1B3B-EF77-07F566AD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75E-104B-94E2-65AF-A26ED789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A897-AB33-2A03-5532-A2603FAF8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118E1-C6A5-8027-603E-72B09557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1E63E-FE03-AEE5-85FC-6A9B86CD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685B9-1C95-40D0-E9FF-6596FEA8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C8DE-B743-8D82-05F9-635C8EDD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90D7-D200-DAB2-F56B-BA8DC9B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8C88A-0804-FBE7-A035-9C474D2D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307A2-67E1-82F7-B980-C94BD9F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810AE-7D42-23E1-1EDC-9ED57DC71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56D06-18FF-B934-2623-2EE55779D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19073-9D92-F40F-1563-AA29B3F6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44BE4-F8C3-8A6E-E2FA-8CDA535F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10A2C-4E5B-3E0A-3668-DEFDC2F0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A3A-C5A9-FA80-E340-E6A2F82F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5151E-A4AC-05F9-9A39-B65ED61A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606D2-1F75-A35F-761F-9270249F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5C27D-1566-7434-7B9B-8E79B7C1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0D570-7B79-4E6B-2BEF-8BA00852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D54E9-F2FB-75B0-0DA0-B2736F86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7F31-76E4-9018-73A2-85554572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40BA-608D-BA75-5898-909DE6D3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3AA9-AD40-8488-8F84-DFAFF01E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B515C-CF2F-95F2-F612-3BF82AF06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79139-6DD8-9A1E-DB22-CC3730F3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247B0-D85A-F14A-0531-0C5153B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89F7-79B5-F2ED-8667-F52E64B9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482B-C491-90A5-55EA-410666CD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D50A5-3971-A16F-9771-393DC8858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2D9C5-ABF1-63AA-694B-0ADD1341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470B-A619-079E-DC59-8408BFBB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06F6-88FB-3673-8BC1-DA1AEB89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3D84A-62CA-9995-43EF-F95F0CF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04035-C110-9FA1-906B-F6D69876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728B7-FD93-624D-CA65-12DE1D159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04ED-148B-9F79-EA08-25B8F816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374A-3127-416E-B5E1-8A3A4F5141A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063D-1C66-CED2-2618-FB54DF75C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3648-BC4E-B7E7-2958-5557A7DC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FD9F-7A5E-4DE4-AC88-D6141BE2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8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6EEAF2-4E98-F830-3AA1-26A259D577DF}"/>
              </a:ext>
            </a:extLst>
          </p:cNvPr>
          <p:cNvSpPr/>
          <p:nvPr/>
        </p:nvSpPr>
        <p:spPr>
          <a:xfrm>
            <a:off x="677507" y="1332619"/>
            <a:ext cx="2873828" cy="32563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2C72C-C508-749E-EAAA-FE14A784BD6E}"/>
              </a:ext>
            </a:extLst>
          </p:cNvPr>
          <p:cNvSpPr/>
          <p:nvPr/>
        </p:nvSpPr>
        <p:spPr>
          <a:xfrm>
            <a:off x="1621551" y="1310930"/>
            <a:ext cx="3240000" cy="32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9946B-8021-EFF6-414D-419AFC02AF17}"/>
              </a:ext>
            </a:extLst>
          </p:cNvPr>
          <p:cNvSpPr/>
          <p:nvPr/>
        </p:nvSpPr>
        <p:spPr>
          <a:xfrm>
            <a:off x="2572076" y="1723804"/>
            <a:ext cx="2700000" cy="2700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9F1D5-3990-6D42-3771-002E88129652}"/>
              </a:ext>
            </a:extLst>
          </p:cNvPr>
          <p:cNvSpPr/>
          <p:nvPr/>
        </p:nvSpPr>
        <p:spPr>
          <a:xfrm>
            <a:off x="2858914" y="1723804"/>
            <a:ext cx="2700000" cy="27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7C050-011E-1768-B159-AD740EBC3B4B}"/>
              </a:ext>
            </a:extLst>
          </p:cNvPr>
          <p:cNvSpPr/>
          <p:nvPr/>
        </p:nvSpPr>
        <p:spPr>
          <a:xfrm>
            <a:off x="3623612" y="1919242"/>
            <a:ext cx="2340000" cy="2340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1FC38-F54E-366E-C307-E5FE779E761D}"/>
              </a:ext>
            </a:extLst>
          </p:cNvPr>
          <p:cNvSpPr/>
          <p:nvPr/>
        </p:nvSpPr>
        <p:spPr>
          <a:xfrm>
            <a:off x="3949734" y="1919242"/>
            <a:ext cx="2340000" cy="23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149DE-6091-CB3D-DAEB-A535DA069F7C}"/>
              </a:ext>
            </a:extLst>
          </p:cNvPr>
          <p:cNvSpPr/>
          <p:nvPr/>
        </p:nvSpPr>
        <p:spPr>
          <a:xfrm>
            <a:off x="4254748" y="1919242"/>
            <a:ext cx="2340000" cy="23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BC6219-5FA7-B23B-6F4F-E245A335F0F3}"/>
              </a:ext>
            </a:extLst>
          </p:cNvPr>
          <p:cNvSpPr/>
          <p:nvPr/>
        </p:nvSpPr>
        <p:spPr>
          <a:xfrm>
            <a:off x="4626646" y="1919242"/>
            <a:ext cx="2340000" cy="23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3A828-CB83-A518-012F-588DCC4A0068}"/>
              </a:ext>
            </a:extLst>
          </p:cNvPr>
          <p:cNvSpPr/>
          <p:nvPr/>
        </p:nvSpPr>
        <p:spPr>
          <a:xfrm>
            <a:off x="5615019" y="2225184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3E098-D7AE-E67D-B9D7-4B07DA2D253B}"/>
              </a:ext>
            </a:extLst>
          </p:cNvPr>
          <p:cNvSpPr/>
          <p:nvPr/>
        </p:nvSpPr>
        <p:spPr>
          <a:xfrm>
            <a:off x="6271738" y="2615739"/>
            <a:ext cx="1080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635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B9775B-DE8B-C3D0-986E-0A1584468B2E}"/>
              </a:ext>
            </a:extLst>
          </p:cNvPr>
          <p:cNvSpPr/>
          <p:nvPr/>
        </p:nvSpPr>
        <p:spPr>
          <a:xfrm>
            <a:off x="6504263" y="2625057"/>
            <a:ext cx="1080000" cy="108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5318C7-B46D-BA39-2776-2F3699C0B401}"/>
              </a:ext>
            </a:extLst>
          </p:cNvPr>
          <p:cNvSpPr/>
          <p:nvPr/>
        </p:nvSpPr>
        <p:spPr>
          <a:xfrm>
            <a:off x="6787307" y="2615598"/>
            <a:ext cx="1080000" cy="108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635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8B36A-5D00-E6B5-AEFF-73F1FD9CE4DC}"/>
              </a:ext>
            </a:extLst>
          </p:cNvPr>
          <p:cNvSpPr/>
          <p:nvPr/>
        </p:nvSpPr>
        <p:spPr>
          <a:xfrm>
            <a:off x="9109589" y="3600387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B8149-84C3-1AC9-CAC2-E8D7445B15AD}"/>
              </a:ext>
            </a:extLst>
          </p:cNvPr>
          <p:cNvSpPr/>
          <p:nvPr/>
        </p:nvSpPr>
        <p:spPr>
          <a:xfrm>
            <a:off x="9109589" y="4121890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740229-E393-EA9D-B5FD-BFCC149EEC78}"/>
              </a:ext>
            </a:extLst>
          </p:cNvPr>
          <p:cNvSpPr/>
          <p:nvPr/>
        </p:nvSpPr>
        <p:spPr>
          <a:xfrm>
            <a:off x="9109589" y="4642812"/>
            <a:ext cx="360000" cy="360000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F380C1-95BE-C9F7-526C-B7E3856293B4}"/>
              </a:ext>
            </a:extLst>
          </p:cNvPr>
          <p:cNvSpPr/>
          <p:nvPr/>
        </p:nvSpPr>
        <p:spPr>
          <a:xfrm>
            <a:off x="9109589" y="5221820"/>
            <a:ext cx="360000" cy="36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550F90-B5FC-6577-3DA3-7DE2E363D725}"/>
              </a:ext>
            </a:extLst>
          </p:cNvPr>
          <p:cNvSpPr txBox="1"/>
          <p:nvPr/>
        </p:nvSpPr>
        <p:spPr>
          <a:xfrm>
            <a:off x="9414603" y="3649248"/>
            <a:ext cx="266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DDC85-38CF-B868-AC27-3F05AE31839B}"/>
              </a:ext>
            </a:extLst>
          </p:cNvPr>
          <p:cNvSpPr txBox="1"/>
          <p:nvPr/>
        </p:nvSpPr>
        <p:spPr>
          <a:xfrm>
            <a:off x="9414602" y="4085250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7E5270-D234-4FE5-A29B-4DAC7A8DDBC4}"/>
              </a:ext>
            </a:extLst>
          </p:cNvPr>
          <p:cNvSpPr txBox="1"/>
          <p:nvPr/>
        </p:nvSpPr>
        <p:spPr>
          <a:xfrm>
            <a:off x="9414603" y="4626895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633EC-F240-84B1-2CB8-23F047B3C553}"/>
              </a:ext>
            </a:extLst>
          </p:cNvPr>
          <p:cNvSpPr txBox="1"/>
          <p:nvPr/>
        </p:nvSpPr>
        <p:spPr>
          <a:xfrm>
            <a:off x="9414601" y="5184457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A788A5-4C8C-C967-7BD9-30A986105EAA}"/>
              </a:ext>
            </a:extLst>
          </p:cNvPr>
          <p:cNvSpPr/>
          <p:nvPr/>
        </p:nvSpPr>
        <p:spPr>
          <a:xfrm>
            <a:off x="1936096" y="512850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 x 224 x 32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F4DD5E-6AA9-C73A-47EE-042951FF2CDD}"/>
              </a:ext>
            </a:extLst>
          </p:cNvPr>
          <p:cNvSpPr/>
          <p:nvPr/>
        </p:nvSpPr>
        <p:spPr>
          <a:xfrm>
            <a:off x="2740609" y="5132158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x 112 x 32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01D41A-1CB9-E8BF-C826-2515059234E0}"/>
              </a:ext>
            </a:extLst>
          </p:cNvPr>
          <p:cNvSpPr/>
          <p:nvPr/>
        </p:nvSpPr>
        <p:spPr>
          <a:xfrm>
            <a:off x="3043059" y="5135814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x 112 x 64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75277B-1687-0C20-E29A-28F6D9C1B2A7}"/>
              </a:ext>
            </a:extLst>
          </p:cNvPr>
          <p:cNvSpPr/>
          <p:nvPr/>
        </p:nvSpPr>
        <p:spPr>
          <a:xfrm>
            <a:off x="3708341" y="5115225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x 55 x 64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E8DDEA-3A4D-E70A-6690-B14BC912B7B2}"/>
              </a:ext>
            </a:extLst>
          </p:cNvPr>
          <p:cNvSpPr/>
          <p:nvPr/>
        </p:nvSpPr>
        <p:spPr>
          <a:xfrm>
            <a:off x="4037478" y="5121864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x 55 x 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E934BC-F0C2-F101-BE74-F5B263AB58A0}"/>
              </a:ext>
            </a:extLst>
          </p:cNvPr>
          <p:cNvSpPr/>
          <p:nvPr/>
        </p:nvSpPr>
        <p:spPr>
          <a:xfrm>
            <a:off x="4327892" y="512850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x 55 x 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B9837D-39B9-7AC4-2A12-423FC9B3FE61}"/>
              </a:ext>
            </a:extLst>
          </p:cNvPr>
          <p:cNvSpPr/>
          <p:nvPr/>
        </p:nvSpPr>
        <p:spPr>
          <a:xfrm>
            <a:off x="4682623" y="512850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x 55 x 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3D32EB-B41D-4549-3CE8-D6AA3295F7FC}"/>
              </a:ext>
            </a:extLst>
          </p:cNvPr>
          <p:cNvSpPr/>
          <p:nvPr/>
        </p:nvSpPr>
        <p:spPr>
          <a:xfrm>
            <a:off x="5540861" y="5085090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x 27 x 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828DA5-0ACE-5BBE-ABEF-95B83289EBCC}"/>
              </a:ext>
            </a:extLst>
          </p:cNvPr>
          <p:cNvSpPr/>
          <p:nvPr/>
        </p:nvSpPr>
        <p:spPr>
          <a:xfrm>
            <a:off x="6039609" y="503099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None,93312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942EBC-0CE3-9EF5-02B0-2DD60D7DCEF0}"/>
              </a:ext>
            </a:extLst>
          </p:cNvPr>
          <p:cNvSpPr/>
          <p:nvPr/>
        </p:nvSpPr>
        <p:spPr>
          <a:xfrm>
            <a:off x="7054205" y="2604670"/>
            <a:ext cx="1080000" cy="10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635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BE54CE-C220-8E3C-8E62-5F6A6420228B}"/>
              </a:ext>
            </a:extLst>
          </p:cNvPr>
          <p:cNvSpPr/>
          <p:nvPr/>
        </p:nvSpPr>
        <p:spPr>
          <a:xfrm>
            <a:off x="9109589" y="575161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22325-E4B7-E66B-670A-2E39FC795736}"/>
              </a:ext>
            </a:extLst>
          </p:cNvPr>
          <p:cNvSpPr txBox="1"/>
          <p:nvPr/>
        </p:nvSpPr>
        <p:spPr>
          <a:xfrm>
            <a:off x="9414601" y="5714250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A67AB3-220F-C031-A64D-B7E0B141D7FF}"/>
              </a:ext>
            </a:extLst>
          </p:cNvPr>
          <p:cNvSpPr/>
          <p:nvPr/>
        </p:nvSpPr>
        <p:spPr>
          <a:xfrm>
            <a:off x="6269149" y="5037629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None,512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5B4AD5-B042-1C27-814F-133C1768F0E1}"/>
              </a:ext>
            </a:extLst>
          </p:cNvPr>
          <p:cNvSpPr/>
          <p:nvPr/>
        </p:nvSpPr>
        <p:spPr>
          <a:xfrm>
            <a:off x="6536892" y="5010580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3817A7-D50B-97E3-F52F-B4189C5C76CF}"/>
              </a:ext>
            </a:extLst>
          </p:cNvPr>
          <p:cNvSpPr/>
          <p:nvPr/>
        </p:nvSpPr>
        <p:spPr>
          <a:xfrm>
            <a:off x="6825598" y="497427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1D96F3-A505-3277-A992-D18BDA5A3BC1}"/>
              </a:ext>
            </a:extLst>
          </p:cNvPr>
          <p:cNvCxnSpPr>
            <a:cxnSpLocks/>
          </p:cNvCxnSpPr>
          <p:nvPr/>
        </p:nvCxnSpPr>
        <p:spPr>
          <a:xfrm>
            <a:off x="2489544" y="4916805"/>
            <a:ext cx="0" cy="3050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F3B2CF-1DD2-073A-9C62-DEF24C14B64B}"/>
              </a:ext>
            </a:extLst>
          </p:cNvPr>
          <p:cNvCxnSpPr>
            <a:cxnSpLocks/>
          </p:cNvCxnSpPr>
          <p:nvPr/>
        </p:nvCxnSpPr>
        <p:spPr>
          <a:xfrm>
            <a:off x="3295457" y="4725657"/>
            <a:ext cx="0" cy="4961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68E0A2-509A-CAAD-92EC-4DDB0C8DF60B}"/>
              </a:ext>
            </a:extLst>
          </p:cNvPr>
          <p:cNvCxnSpPr>
            <a:cxnSpLocks/>
          </p:cNvCxnSpPr>
          <p:nvPr/>
        </p:nvCxnSpPr>
        <p:spPr>
          <a:xfrm>
            <a:off x="3573489" y="4725657"/>
            <a:ext cx="0" cy="4961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B1E424-338E-793D-8E9D-9EFE8B23A12F}"/>
              </a:ext>
            </a:extLst>
          </p:cNvPr>
          <p:cNvCxnSpPr>
            <a:cxnSpLocks/>
          </p:cNvCxnSpPr>
          <p:nvPr/>
        </p:nvCxnSpPr>
        <p:spPr>
          <a:xfrm>
            <a:off x="4254748" y="4514417"/>
            <a:ext cx="0" cy="7624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067624-1B94-F388-BFF6-EAA3142AF9AC}"/>
              </a:ext>
            </a:extLst>
          </p:cNvPr>
          <p:cNvCxnSpPr>
            <a:cxnSpLocks/>
          </p:cNvCxnSpPr>
          <p:nvPr/>
        </p:nvCxnSpPr>
        <p:spPr>
          <a:xfrm>
            <a:off x="4584706" y="4523079"/>
            <a:ext cx="0" cy="7271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046AEB-87EA-BCD2-99CF-376466EBA0F6}"/>
              </a:ext>
            </a:extLst>
          </p:cNvPr>
          <p:cNvCxnSpPr>
            <a:cxnSpLocks/>
          </p:cNvCxnSpPr>
          <p:nvPr/>
        </p:nvCxnSpPr>
        <p:spPr>
          <a:xfrm>
            <a:off x="4883031" y="4514417"/>
            <a:ext cx="0" cy="7624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535EA8-6F72-5E81-1163-4B10478C35C1}"/>
              </a:ext>
            </a:extLst>
          </p:cNvPr>
          <p:cNvCxnSpPr>
            <a:cxnSpLocks/>
          </p:cNvCxnSpPr>
          <p:nvPr/>
        </p:nvCxnSpPr>
        <p:spPr>
          <a:xfrm>
            <a:off x="5227029" y="4523079"/>
            <a:ext cx="10733" cy="7537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1F36F2-D782-CCC7-8CD3-BAA0EA7C5AE9}"/>
              </a:ext>
            </a:extLst>
          </p:cNvPr>
          <p:cNvCxnSpPr>
            <a:cxnSpLocks/>
          </p:cNvCxnSpPr>
          <p:nvPr/>
        </p:nvCxnSpPr>
        <p:spPr>
          <a:xfrm>
            <a:off x="6085038" y="4220866"/>
            <a:ext cx="10962" cy="9635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5089F5-BA02-987C-E7B1-51D5BEB51E4B}"/>
              </a:ext>
            </a:extLst>
          </p:cNvPr>
          <p:cNvCxnSpPr>
            <a:cxnSpLocks/>
          </p:cNvCxnSpPr>
          <p:nvPr/>
        </p:nvCxnSpPr>
        <p:spPr>
          <a:xfrm>
            <a:off x="6573115" y="3818525"/>
            <a:ext cx="11176" cy="14583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3EA7FF-0A95-C48A-4EC5-D88BDF017712}"/>
              </a:ext>
            </a:extLst>
          </p:cNvPr>
          <p:cNvCxnSpPr>
            <a:cxnSpLocks/>
          </p:cNvCxnSpPr>
          <p:nvPr/>
        </p:nvCxnSpPr>
        <p:spPr>
          <a:xfrm>
            <a:off x="6786226" y="3818524"/>
            <a:ext cx="11176" cy="15352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C2EBBBE-1C43-584C-1302-C0AAFB7E09F2}"/>
              </a:ext>
            </a:extLst>
          </p:cNvPr>
          <p:cNvCxnSpPr>
            <a:cxnSpLocks/>
          </p:cNvCxnSpPr>
          <p:nvPr/>
        </p:nvCxnSpPr>
        <p:spPr>
          <a:xfrm>
            <a:off x="7083039" y="3817876"/>
            <a:ext cx="0" cy="1535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7ACF53-06DC-D0F7-7888-6970F4EB6684}"/>
              </a:ext>
            </a:extLst>
          </p:cNvPr>
          <p:cNvCxnSpPr>
            <a:cxnSpLocks/>
          </p:cNvCxnSpPr>
          <p:nvPr/>
        </p:nvCxnSpPr>
        <p:spPr>
          <a:xfrm>
            <a:off x="7357666" y="3791855"/>
            <a:ext cx="18192" cy="16099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3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6EEAF2-4E98-F830-3AA1-26A259D577DF}"/>
              </a:ext>
            </a:extLst>
          </p:cNvPr>
          <p:cNvSpPr/>
          <p:nvPr/>
        </p:nvSpPr>
        <p:spPr>
          <a:xfrm>
            <a:off x="-177900" y="1205076"/>
            <a:ext cx="2873828" cy="32563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2C72C-C508-749E-EAAA-FE14A784BD6E}"/>
              </a:ext>
            </a:extLst>
          </p:cNvPr>
          <p:cNvSpPr/>
          <p:nvPr/>
        </p:nvSpPr>
        <p:spPr>
          <a:xfrm>
            <a:off x="766144" y="1183387"/>
            <a:ext cx="3240000" cy="32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9946B-8021-EFF6-414D-419AFC02AF17}"/>
              </a:ext>
            </a:extLst>
          </p:cNvPr>
          <p:cNvSpPr/>
          <p:nvPr/>
        </p:nvSpPr>
        <p:spPr>
          <a:xfrm>
            <a:off x="1716669" y="1596261"/>
            <a:ext cx="2700000" cy="2700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9F1D5-3990-6D42-3771-002E88129652}"/>
              </a:ext>
            </a:extLst>
          </p:cNvPr>
          <p:cNvSpPr/>
          <p:nvPr/>
        </p:nvSpPr>
        <p:spPr>
          <a:xfrm>
            <a:off x="2003507" y="1596261"/>
            <a:ext cx="2700000" cy="27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7C050-011E-1768-B159-AD740EBC3B4B}"/>
              </a:ext>
            </a:extLst>
          </p:cNvPr>
          <p:cNvSpPr/>
          <p:nvPr/>
        </p:nvSpPr>
        <p:spPr>
          <a:xfrm>
            <a:off x="2768205" y="1791699"/>
            <a:ext cx="2340000" cy="2340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1FC38-F54E-366E-C307-E5FE779E761D}"/>
              </a:ext>
            </a:extLst>
          </p:cNvPr>
          <p:cNvSpPr/>
          <p:nvPr/>
        </p:nvSpPr>
        <p:spPr>
          <a:xfrm>
            <a:off x="3094327" y="1791699"/>
            <a:ext cx="2340000" cy="23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149DE-6091-CB3D-DAEB-A535DA069F7C}"/>
              </a:ext>
            </a:extLst>
          </p:cNvPr>
          <p:cNvSpPr/>
          <p:nvPr/>
        </p:nvSpPr>
        <p:spPr>
          <a:xfrm>
            <a:off x="3399341" y="1791699"/>
            <a:ext cx="2340000" cy="23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BC6219-5FA7-B23B-6F4F-E245A335F0F3}"/>
              </a:ext>
            </a:extLst>
          </p:cNvPr>
          <p:cNvSpPr/>
          <p:nvPr/>
        </p:nvSpPr>
        <p:spPr>
          <a:xfrm>
            <a:off x="3771239" y="1791699"/>
            <a:ext cx="2340000" cy="23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A788A5-4C8C-C967-7BD9-30A986105EAA}"/>
              </a:ext>
            </a:extLst>
          </p:cNvPr>
          <p:cNvSpPr/>
          <p:nvPr/>
        </p:nvSpPr>
        <p:spPr>
          <a:xfrm>
            <a:off x="1080689" y="5000959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 x 224 x 32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F4DD5E-6AA9-C73A-47EE-042951FF2CDD}"/>
              </a:ext>
            </a:extLst>
          </p:cNvPr>
          <p:cNvSpPr/>
          <p:nvPr/>
        </p:nvSpPr>
        <p:spPr>
          <a:xfrm>
            <a:off x="1885202" y="5004615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x 112 x 32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01D41A-1CB9-E8BF-C826-2515059234E0}"/>
              </a:ext>
            </a:extLst>
          </p:cNvPr>
          <p:cNvSpPr/>
          <p:nvPr/>
        </p:nvSpPr>
        <p:spPr>
          <a:xfrm>
            <a:off x="2187652" y="5008271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x 112 x 64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75277B-1687-0C20-E29A-28F6D9C1B2A7}"/>
              </a:ext>
            </a:extLst>
          </p:cNvPr>
          <p:cNvSpPr/>
          <p:nvPr/>
        </p:nvSpPr>
        <p:spPr>
          <a:xfrm>
            <a:off x="2852934" y="498768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x 55 x 64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E8DDEA-3A4D-E70A-6690-B14BC912B7B2}"/>
              </a:ext>
            </a:extLst>
          </p:cNvPr>
          <p:cNvSpPr/>
          <p:nvPr/>
        </p:nvSpPr>
        <p:spPr>
          <a:xfrm>
            <a:off x="3182071" y="4994321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x 55 x 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E934BC-F0C2-F101-BE74-F5B263AB58A0}"/>
              </a:ext>
            </a:extLst>
          </p:cNvPr>
          <p:cNvSpPr/>
          <p:nvPr/>
        </p:nvSpPr>
        <p:spPr>
          <a:xfrm>
            <a:off x="3472485" y="5000959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x 55 x 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B9837D-39B9-7AC4-2A12-423FC9B3FE61}"/>
              </a:ext>
            </a:extLst>
          </p:cNvPr>
          <p:cNvSpPr/>
          <p:nvPr/>
        </p:nvSpPr>
        <p:spPr>
          <a:xfrm>
            <a:off x="3827216" y="5000959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x 55 x 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5B4AD5-B042-1C27-814F-133C1768F0E1}"/>
              </a:ext>
            </a:extLst>
          </p:cNvPr>
          <p:cNvSpPr/>
          <p:nvPr/>
        </p:nvSpPr>
        <p:spPr>
          <a:xfrm>
            <a:off x="5694742" y="498768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None,256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1D96F3-A505-3277-A992-D18BDA5A3BC1}"/>
              </a:ext>
            </a:extLst>
          </p:cNvPr>
          <p:cNvCxnSpPr>
            <a:cxnSpLocks/>
          </p:cNvCxnSpPr>
          <p:nvPr/>
        </p:nvCxnSpPr>
        <p:spPr>
          <a:xfrm>
            <a:off x="1634137" y="4789262"/>
            <a:ext cx="0" cy="3050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F3B2CF-1DD2-073A-9C62-DEF24C14B64B}"/>
              </a:ext>
            </a:extLst>
          </p:cNvPr>
          <p:cNvCxnSpPr>
            <a:cxnSpLocks/>
          </p:cNvCxnSpPr>
          <p:nvPr/>
        </p:nvCxnSpPr>
        <p:spPr>
          <a:xfrm>
            <a:off x="2440050" y="4598114"/>
            <a:ext cx="0" cy="4961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68E0A2-509A-CAAD-92EC-4DDB0C8DF60B}"/>
              </a:ext>
            </a:extLst>
          </p:cNvPr>
          <p:cNvCxnSpPr>
            <a:cxnSpLocks/>
          </p:cNvCxnSpPr>
          <p:nvPr/>
        </p:nvCxnSpPr>
        <p:spPr>
          <a:xfrm>
            <a:off x="2718082" y="4598114"/>
            <a:ext cx="0" cy="4961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B1E424-338E-793D-8E9D-9EFE8B23A12F}"/>
              </a:ext>
            </a:extLst>
          </p:cNvPr>
          <p:cNvCxnSpPr>
            <a:cxnSpLocks/>
          </p:cNvCxnSpPr>
          <p:nvPr/>
        </p:nvCxnSpPr>
        <p:spPr>
          <a:xfrm>
            <a:off x="3399341" y="4386874"/>
            <a:ext cx="0" cy="7624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067624-1B94-F388-BFF6-EAA3142AF9AC}"/>
              </a:ext>
            </a:extLst>
          </p:cNvPr>
          <p:cNvCxnSpPr>
            <a:cxnSpLocks/>
          </p:cNvCxnSpPr>
          <p:nvPr/>
        </p:nvCxnSpPr>
        <p:spPr>
          <a:xfrm>
            <a:off x="3729299" y="4395536"/>
            <a:ext cx="0" cy="7271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046AEB-87EA-BCD2-99CF-376466EBA0F6}"/>
              </a:ext>
            </a:extLst>
          </p:cNvPr>
          <p:cNvCxnSpPr>
            <a:cxnSpLocks/>
          </p:cNvCxnSpPr>
          <p:nvPr/>
        </p:nvCxnSpPr>
        <p:spPr>
          <a:xfrm>
            <a:off x="4027624" y="4386874"/>
            <a:ext cx="0" cy="7624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535EA8-6F72-5E81-1163-4B10478C35C1}"/>
              </a:ext>
            </a:extLst>
          </p:cNvPr>
          <p:cNvCxnSpPr>
            <a:cxnSpLocks/>
          </p:cNvCxnSpPr>
          <p:nvPr/>
        </p:nvCxnSpPr>
        <p:spPr>
          <a:xfrm>
            <a:off x="4382355" y="4386874"/>
            <a:ext cx="0" cy="7624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B858FD0-B845-2CBE-8F65-A99951318C78}"/>
              </a:ext>
            </a:extLst>
          </p:cNvPr>
          <p:cNvSpPr/>
          <p:nvPr/>
        </p:nvSpPr>
        <p:spPr>
          <a:xfrm>
            <a:off x="4089922" y="1788266"/>
            <a:ext cx="2340000" cy="23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190F5-E9A5-6AE4-F350-852B20716AFE}"/>
              </a:ext>
            </a:extLst>
          </p:cNvPr>
          <p:cNvSpPr/>
          <p:nvPr/>
        </p:nvSpPr>
        <p:spPr>
          <a:xfrm>
            <a:off x="4133999" y="503976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x 55 x 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57C121-FB23-1464-AE36-87161B2B1423}"/>
              </a:ext>
            </a:extLst>
          </p:cNvPr>
          <p:cNvCxnSpPr>
            <a:cxnSpLocks/>
          </p:cNvCxnSpPr>
          <p:nvPr/>
        </p:nvCxnSpPr>
        <p:spPr>
          <a:xfrm>
            <a:off x="4700692" y="4395536"/>
            <a:ext cx="0" cy="7624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3A828-CB83-A518-012F-588DCC4A0068}"/>
              </a:ext>
            </a:extLst>
          </p:cNvPr>
          <p:cNvSpPr/>
          <p:nvPr/>
        </p:nvSpPr>
        <p:spPr>
          <a:xfrm>
            <a:off x="4621088" y="2179856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3D32EB-B41D-4549-3CE8-D6AA3295F7FC}"/>
              </a:ext>
            </a:extLst>
          </p:cNvPr>
          <p:cNvSpPr/>
          <p:nvPr/>
        </p:nvSpPr>
        <p:spPr>
          <a:xfrm>
            <a:off x="4546930" y="503976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x 27 x 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1F36F2-D782-CCC7-8CD3-BAA0EA7C5AE9}"/>
              </a:ext>
            </a:extLst>
          </p:cNvPr>
          <p:cNvCxnSpPr>
            <a:cxnSpLocks/>
          </p:cNvCxnSpPr>
          <p:nvPr/>
        </p:nvCxnSpPr>
        <p:spPr>
          <a:xfrm>
            <a:off x="5091107" y="4175538"/>
            <a:ext cx="10962" cy="9635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3E098-D7AE-E67D-B9D7-4B07DA2D253B}"/>
              </a:ext>
            </a:extLst>
          </p:cNvPr>
          <p:cNvSpPr/>
          <p:nvPr/>
        </p:nvSpPr>
        <p:spPr>
          <a:xfrm>
            <a:off x="5163505" y="2560453"/>
            <a:ext cx="1080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635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828DA5-0ACE-5BBE-ABEF-95B83289EBCC}"/>
              </a:ext>
            </a:extLst>
          </p:cNvPr>
          <p:cNvSpPr/>
          <p:nvPr/>
        </p:nvSpPr>
        <p:spPr>
          <a:xfrm>
            <a:off x="4931376" y="4975706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None,93312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5089F5-BA02-987C-E7B1-51D5BEB51E4B}"/>
              </a:ext>
            </a:extLst>
          </p:cNvPr>
          <p:cNvCxnSpPr>
            <a:cxnSpLocks/>
          </p:cNvCxnSpPr>
          <p:nvPr/>
        </p:nvCxnSpPr>
        <p:spPr>
          <a:xfrm>
            <a:off x="5464882" y="3763239"/>
            <a:ext cx="11176" cy="14583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B9775B-DE8B-C3D0-986E-0A1584468B2E}"/>
              </a:ext>
            </a:extLst>
          </p:cNvPr>
          <p:cNvSpPr/>
          <p:nvPr/>
        </p:nvSpPr>
        <p:spPr>
          <a:xfrm>
            <a:off x="5406389" y="2562815"/>
            <a:ext cx="1080000" cy="108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A67AB3-220F-C031-A64D-B7E0B141D7FF}"/>
              </a:ext>
            </a:extLst>
          </p:cNvPr>
          <p:cNvSpPr/>
          <p:nvPr/>
        </p:nvSpPr>
        <p:spPr>
          <a:xfrm>
            <a:off x="5146246" y="4949016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None,512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3EA7FF-0A95-C48A-4EC5-D88BDF017712}"/>
              </a:ext>
            </a:extLst>
          </p:cNvPr>
          <p:cNvCxnSpPr>
            <a:cxnSpLocks/>
          </p:cNvCxnSpPr>
          <p:nvPr/>
        </p:nvCxnSpPr>
        <p:spPr>
          <a:xfrm>
            <a:off x="5690209" y="3765023"/>
            <a:ext cx="11176" cy="15352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F968F3-5D94-D382-C9BC-B656598E0E40}"/>
              </a:ext>
            </a:extLst>
          </p:cNvPr>
          <p:cNvSpPr/>
          <p:nvPr/>
        </p:nvSpPr>
        <p:spPr>
          <a:xfrm>
            <a:off x="5668287" y="2569248"/>
            <a:ext cx="1080000" cy="108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F929A-618C-179E-1F89-6DAEA3F9F9D8}"/>
              </a:ext>
            </a:extLst>
          </p:cNvPr>
          <p:cNvSpPr/>
          <p:nvPr/>
        </p:nvSpPr>
        <p:spPr>
          <a:xfrm>
            <a:off x="5389936" y="4972969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None,512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99771-2410-1BEB-5768-2DA799175AB7}"/>
              </a:ext>
            </a:extLst>
          </p:cNvPr>
          <p:cNvCxnSpPr>
            <a:cxnSpLocks/>
          </p:cNvCxnSpPr>
          <p:nvPr/>
        </p:nvCxnSpPr>
        <p:spPr>
          <a:xfrm>
            <a:off x="5937746" y="3768439"/>
            <a:ext cx="11176" cy="15352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5318C7-B46D-BA39-2776-2F3699C0B401}"/>
              </a:ext>
            </a:extLst>
          </p:cNvPr>
          <p:cNvSpPr/>
          <p:nvPr/>
        </p:nvSpPr>
        <p:spPr>
          <a:xfrm>
            <a:off x="5943834" y="2565815"/>
            <a:ext cx="1080000" cy="108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635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AC549E-A6B5-0693-26AF-018EB56ABC93}"/>
              </a:ext>
            </a:extLst>
          </p:cNvPr>
          <p:cNvSpPr/>
          <p:nvPr/>
        </p:nvSpPr>
        <p:spPr>
          <a:xfrm>
            <a:off x="6208287" y="2561891"/>
            <a:ext cx="1080000" cy="108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635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EF55C-D838-9C36-F0D6-7B7E1F6109D4}"/>
              </a:ext>
            </a:extLst>
          </p:cNvPr>
          <p:cNvSpPr/>
          <p:nvPr/>
        </p:nvSpPr>
        <p:spPr>
          <a:xfrm>
            <a:off x="5930473" y="4995214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None,256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17F983-B7EA-4C33-B7F6-E3147F4A2F7F}"/>
              </a:ext>
            </a:extLst>
          </p:cNvPr>
          <p:cNvCxnSpPr>
            <a:cxnSpLocks/>
          </p:cNvCxnSpPr>
          <p:nvPr/>
        </p:nvCxnSpPr>
        <p:spPr>
          <a:xfrm>
            <a:off x="6483834" y="3760535"/>
            <a:ext cx="0" cy="1535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869E588-97A7-D326-9FD0-9194D2504F9C}"/>
              </a:ext>
            </a:extLst>
          </p:cNvPr>
          <p:cNvSpPr/>
          <p:nvPr/>
        </p:nvSpPr>
        <p:spPr>
          <a:xfrm>
            <a:off x="6473188" y="2567695"/>
            <a:ext cx="1080000" cy="108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635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19A2AA9-15FE-10AA-C56F-933FEF7FB6D8}"/>
              </a:ext>
            </a:extLst>
          </p:cNvPr>
          <p:cNvSpPr/>
          <p:nvPr/>
        </p:nvSpPr>
        <p:spPr>
          <a:xfrm>
            <a:off x="6175828" y="4990294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38B3B0-1FAE-E2CB-15BA-CB51354DC341}"/>
              </a:ext>
            </a:extLst>
          </p:cNvPr>
          <p:cNvCxnSpPr>
            <a:cxnSpLocks/>
          </p:cNvCxnSpPr>
          <p:nvPr/>
        </p:nvCxnSpPr>
        <p:spPr>
          <a:xfrm>
            <a:off x="6751802" y="3768115"/>
            <a:ext cx="0" cy="1535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4778D1E-B294-BC18-A1A6-9F3C5E5F7D96}"/>
              </a:ext>
            </a:extLst>
          </p:cNvPr>
          <p:cNvSpPr/>
          <p:nvPr/>
        </p:nvSpPr>
        <p:spPr>
          <a:xfrm>
            <a:off x="6748287" y="2569248"/>
            <a:ext cx="1080000" cy="108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635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0B9374-C6F0-26BF-C0CA-782B6796E1B8}"/>
              </a:ext>
            </a:extLst>
          </p:cNvPr>
          <p:cNvSpPr/>
          <p:nvPr/>
        </p:nvSpPr>
        <p:spPr>
          <a:xfrm>
            <a:off x="6462760" y="4999819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None,128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929E5C-6221-9497-CBBB-895DE1C998E5}"/>
              </a:ext>
            </a:extLst>
          </p:cNvPr>
          <p:cNvCxnSpPr>
            <a:cxnSpLocks/>
          </p:cNvCxnSpPr>
          <p:nvPr/>
        </p:nvCxnSpPr>
        <p:spPr>
          <a:xfrm>
            <a:off x="7040751" y="3767791"/>
            <a:ext cx="0" cy="1535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6942EBC-0CE3-9EF5-02B0-2DD60D7DCEF0}"/>
              </a:ext>
            </a:extLst>
          </p:cNvPr>
          <p:cNvSpPr/>
          <p:nvPr/>
        </p:nvSpPr>
        <p:spPr>
          <a:xfrm>
            <a:off x="7066660" y="2569248"/>
            <a:ext cx="1080000" cy="10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1270000"/>
          </a:effectLst>
          <a:scene3d>
            <a:camera prst="isometricOffAxis2Right"/>
            <a:lightRig rig="soft" dir="t"/>
          </a:scene3d>
          <a:sp3d z="635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3817A7-D50B-97E3-F52F-B4189C5C76CF}"/>
              </a:ext>
            </a:extLst>
          </p:cNvPr>
          <p:cNvSpPr/>
          <p:nvPr/>
        </p:nvSpPr>
        <p:spPr>
          <a:xfrm>
            <a:off x="6797068" y="4974522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None,2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7ACF53-06DC-D0F7-7888-6970F4EB6684}"/>
              </a:ext>
            </a:extLst>
          </p:cNvPr>
          <p:cNvCxnSpPr>
            <a:cxnSpLocks/>
          </p:cNvCxnSpPr>
          <p:nvPr/>
        </p:nvCxnSpPr>
        <p:spPr>
          <a:xfrm>
            <a:off x="7370218" y="3780147"/>
            <a:ext cx="0" cy="1593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C2EBBBE-1C43-584C-1302-C0AAFB7E09F2}"/>
              </a:ext>
            </a:extLst>
          </p:cNvPr>
          <p:cNvCxnSpPr>
            <a:cxnSpLocks/>
          </p:cNvCxnSpPr>
          <p:nvPr/>
        </p:nvCxnSpPr>
        <p:spPr>
          <a:xfrm>
            <a:off x="6243505" y="3763239"/>
            <a:ext cx="0" cy="15673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71795A4-18B9-F830-4F00-B43AAC1D91A2}"/>
              </a:ext>
            </a:extLst>
          </p:cNvPr>
          <p:cNvSpPr/>
          <p:nvPr/>
        </p:nvSpPr>
        <p:spPr>
          <a:xfrm>
            <a:off x="8669927" y="304158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101BD5-4941-BF6A-13A2-460855F72F9F}"/>
              </a:ext>
            </a:extLst>
          </p:cNvPr>
          <p:cNvSpPr/>
          <p:nvPr/>
        </p:nvSpPr>
        <p:spPr>
          <a:xfrm>
            <a:off x="8669927" y="3563088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717428-1074-2B33-657A-CD12A09DB42D}"/>
              </a:ext>
            </a:extLst>
          </p:cNvPr>
          <p:cNvSpPr/>
          <p:nvPr/>
        </p:nvSpPr>
        <p:spPr>
          <a:xfrm>
            <a:off x="8669927" y="4084010"/>
            <a:ext cx="360000" cy="360000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B3F643-0737-B42A-6ADC-E0AC7787B8C5}"/>
              </a:ext>
            </a:extLst>
          </p:cNvPr>
          <p:cNvSpPr/>
          <p:nvPr/>
        </p:nvSpPr>
        <p:spPr>
          <a:xfrm>
            <a:off x="8669927" y="4663018"/>
            <a:ext cx="360000" cy="36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15EF66-F786-0ED8-43D0-66DD8C7933AB}"/>
              </a:ext>
            </a:extLst>
          </p:cNvPr>
          <p:cNvSpPr txBox="1"/>
          <p:nvPr/>
        </p:nvSpPr>
        <p:spPr>
          <a:xfrm>
            <a:off x="8974941" y="3090446"/>
            <a:ext cx="266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703CC1-6A67-BC95-28BB-2A315F193722}"/>
              </a:ext>
            </a:extLst>
          </p:cNvPr>
          <p:cNvSpPr txBox="1"/>
          <p:nvPr/>
        </p:nvSpPr>
        <p:spPr>
          <a:xfrm>
            <a:off x="8974940" y="3526448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09B175-286E-6325-E561-F418F49378DC}"/>
              </a:ext>
            </a:extLst>
          </p:cNvPr>
          <p:cNvSpPr txBox="1"/>
          <p:nvPr/>
        </p:nvSpPr>
        <p:spPr>
          <a:xfrm>
            <a:off x="8974941" y="4068093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73261C-98AF-947F-E7B3-A81F3CB63E34}"/>
              </a:ext>
            </a:extLst>
          </p:cNvPr>
          <p:cNvSpPr txBox="1"/>
          <p:nvPr/>
        </p:nvSpPr>
        <p:spPr>
          <a:xfrm>
            <a:off x="8974939" y="4625655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E81611-2E69-51FB-2653-DF48F9EC99B2}"/>
              </a:ext>
            </a:extLst>
          </p:cNvPr>
          <p:cNvSpPr/>
          <p:nvPr/>
        </p:nvSpPr>
        <p:spPr>
          <a:xfrm>
            <a:off x="8669927" y="519281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255E69-E1D3-F2B9-01A1-EF34608358BC}"/>
              </a:ext>
            </a:extLst>
          </p:cNvPr>
          <p:cNvSpPr txBox="1"/>
          <p:nvPr/>
        </p:nvSpPr>
        <p:spPr>
          <a:xfrm>
            <a:off x="8974939" y="5155448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9AACE1-84C1-D962-B55D-1B6E6EB7DE25}"/>
              </a:ext>
            </a:extLst>
          </p:cNvPr>
          <p:cNvSpPr/>
          <p:nvPr/>
        </p:nvSpPr>
        <p:spPr>
          <a:xfrm>
            <a:off x="8669927" y="5806199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A168AE-2D39-8B63-C3DB-B38827B242C1}"/>
              </a:ext>
            </a:extLst>
          </p:cNvPr>
          <p:cNvSpPr txBox="1"/>
          <p:nvPr/>
        </p:nvSpPr>
        <p:spPr>
          <a:xfrm>
            <a:off x="8974939" y="5768836"/>
            <a:ext cx="265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485151-E212-CD09-786A-8DCB8013B33D}"/>
              </a:ext>
            </a:extLst>
          </p:cNvPr>
          <p:cNvSpPr/>
          <p:nvPr/>
        </p:nvSpPr>
        <p:spPr>
          <a:xfrm>
            <a:off x="570110" y="4673156"/>
            <a:ext cx="1110278" cy="1557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5FBD426-A68F-5E6F-8AC5-C0BB03F6CE8E}"/>
              </a:ext>
            </a:extLst>
          </p:cNvPr>
          <p:cNvCxnSpPr>
            <a:cxnSpLocks/>
          </p:cNvCxnSpPr>
          <p:nvPr/>
        </p:nvCxnSpPr>
        <p:spPr>
          <a:xfrm>
            <a:off x="1146966" y="4458317"/>
            <a:ext cx="0" cy="7344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7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942C4E-6C83-9D95-4481-5A25036F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49" y="1576129"/>
            <a:ext cx="3705742" cy="3705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729CBF-2B10-EC14-41EE-E70F3847B808}"/>
              </a:ext>
            </a:extLst>
          </p:cNvPr>
          <p:cNvSpPr/>
          <p:nvPr/>
        </p:nvSpPr>
        <p:spPr>
          <a:xfrm>
            <a:off x="5664200" y="2514898"/>
            <a:ext cx="1041400" cy="514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087BE-CEDA-DB57-B17D-EC01432E9291}"/>
              </a:ext>
            </a:extLst>
          </p:cNvPr>
          <p:cNvSpPr txBox="1"/>
          <p:nvPr/>
        </p:nvSpPr>
        <p:spPr>
          <a:xfrm>
            <a:off x="5562600" y="2207121"/>
            <a:ext cx="86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0000"/>
                </a:highlight>
                <a:latin typeface="Aparajita" panose="02020603050405020304" pitchFamily="18" charset="0"/>
                <a:cs typeface="Aparajita" panose="02020603050405020304" pitchFamily="18" charset="0"/>
              </a:rPr>
              <a:t>Mass 89%</a:t>
            </a:r>
            <a:endParaRPr lang="en-US" sz="1400" dirty="0">
              <a:highlight>
                <a:srgbClr val="FF0000"/>
              </a:highligh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F3C78-DCED-7F3D-347E-9BDE96426234}"/>
              </a:ext>
            </a:extLst>
          </p:cNvPr>
          <p:cNvSpPr txBox="1"/>
          <p:nvPr/>
        </p:nvSpPr>
        <p:spPr>
          <a:xfrm>
            <a:off x="5562600" y="2277428"/>
            <a:ext cx="104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highlight>
                  <a:srgbClr val="FF0000"/>
                </a:highlight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Mass 89%</a:t>
            </a:r>
            <a:endParaRPr lang="en-US" sz="1200" b="1" dirty="0">
              <a:highlight>
                <a:srgbClr val="FF0000"/>
              </a:highlight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9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9368-60C4-AA5A-3D18-4027DFC14274}"/>
              </a:ext>
            </a:extLst>
          </p:cNvPr>
          <p:cNvSpPr/>
          <p:nvPr/>
        </p:nvSpPr>
        <p:spPr>
          <a:xfrm rot="10800000">
            <a:off x="589984" y="948471"/>
            <a:ext cx="2520000" cy="25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C96C2-50CD-D8E2-0C87-4B266470D3FC}"/>
              </a:ext>
            </a:extLst>
          </p:cNvPr>
          <p:cNvSpPr/>
          <p:nvPr/>
        </p:nvSpPr>
        <p:spPr>
          <a:xfrm>
            <a:off x="884258" y="604985"/>
            <a:ext cx="2520000" cy="25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  <a:scene3d>
            <a:camera prst="isometricTopUp"/>
            <a:lightRig rig="soft" dir="t"/>
          </a:scene3d>
          <a:sp3d z="38100" extrusionH="254000" contourW="381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35FB1-97C0-FA87-EA34-BC7C9E36AAC8}"/>
              </a:ext>
            </a:extLst>
          </p:cNvPr>
          <p:cNvSpPr/>
          <p:nvPr/>
        </p:nvSpPr>
        <p:spPr>
          <a:xfrm>
            <a:off x="1097121" y="475014"/>
            <a:ext cx="216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  <a:scene3d>
            <a:camera prst="isometricTopUp"/>
            <a:lightRig rig="soft" dir="t"/>
          </a:scene3d>
          <a:sp3d z="38100" extrusionH="254000" contourW="381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228EE-9500-BD0D-089D-666BF7F323B7}"/>
              </a:ext>
            </a:extLst>
          </p:cNvPr>
          <p:cNvSpPr/>
          <p:nvPr/>
        </p:nvSpPr>
        <p:spPr>
          <a:xfrm>
            <a:off x="1244258" y="309372"/>
            <a:ext cx="1800000" cy="18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  <a:scene3d>
            <a:camera prst="isometricTopUp"/>
            <a:lightRig rig="soft" dir="t"/>
          </a:scene3d>
          <a:sp3d z="38100" extrusionH="254000" contourW="381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1AF6F9-17B7-E056-F897-7546BE02F46E}"/>
              </a:ext>
            </a:extLst>
          </p:cNvPr>
          <p:cNvSpPr/>
          <p:nvPr/>
        </p:nvSpPr>
        <p:spPr>
          <a:xfrm>
            <a:off x="1424258" y="141222"/>
            <a:ext cx="1440000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  <a:scene3d>
            <a:camera prst="isometricTopUp"/>
            <a:lightRig rig="soft" dir="t"/>
          </a:scene3d>
          <a:sp3d z="38100" extrusionH="254000" contourW="381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256AF-4EDD-4411-7960-9C3BF39AA691}"/>
              </a:ext>
            </a:extLst>
          </p:cNvPr>
          <p:cNvSpPr/>
          <p:nvPr/>
        </p:nvSpPr>
        <p:spPr>
          <a:xfrm>
            <a:off x="1596416" y="0"/>
            <a:ext cx="1080000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  <a:scene3d>
            <a:camera prst="isometricTopUp"/>
            <a:lightRig rig="soft" dir="t"/>
          </a:scene3d>
          <a:sp3d z="38100" extrusionH="254000" contourW="381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FEFEA29-0C98-6D9E-A0D6-250C0CC6FEA0}"/>
              </a:ext>
            </a:extLst>
          </p:cNvPr>
          <p:cNvSpPr/>
          <p:nvPr/>
        </p:nvSpPr>
        <p:spPr>
          <a:xfrm>
            <a:off x="-231494" y="3389527"/>
            <a:ext cx="2057996" cy="29934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8E66B8F-EE90-68B3-D0B0-6555E82323B2}"/>
              </a:ext>
            </a:extLst>
          </p:cNvPr>
          <p:cNvSpPr/>
          <p:nvPr/>
        </p:nvSpPr>
        <p:spPr>
          <a:xfrm>
            <a:off x="184763" y="3569528"/>
            <a:ext cx="1829330" cy="2660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7B19A78-820E-D285-5183-8C36C5226981}"/>
              </a:ext>
            </a:extLst>
          </p:cNvPr>
          <p:cNvSpPr/>
          <p:nvPr/>
        </p:nvSpPr>
        <p:spPr>
          <a:xfrm>
            <a:off x="665042" y="3569528"/>
            <a:ext cx="1829330" cy="2660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2CD9AEB-3F14-516F-906C-545C81033FE4}"/>
              </a:ext>
            </a:extLst>
          </p:cNvPr>
          <p:cNvSpPr/>
          <p:nvPr/>
        </p:nvSpPr>
        <p:spPr>
          <a:xfrm>
            <a:off x="1037979" y="3701671"/>
            <a:ext cx="1600664" cy="2328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AB0A3-D7F2-F3CE-20CF-2865CBC4958D}"/>
              </a:ext>
            </a:extLst>
          </p:cNvPr>
          <p:cNvSpPr/>
          <p:nvPr/>
        </p:nvSpPr>
        <p:spPr>
          <a:xfrm>
            <a:off x="1469368" y="3701671"/>
            <a:ext cx="1600664" cy="2328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13890B0-79A4-E77E-BDC3-5501558239EF}"/>
              </a:ext>
            </a:extLst>
          </p:cNvPr>
          <p:cNvSpPr/>
          <p:nvPr/>
        </p:nvSpPr>
        <p:spPr>
          <a:xfrm>
            <a:off x="1843088" y="3929528"/>
            <a:ext cx="1371998" cy="1995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62C165-73DF-47B3-EB36-14045D37C9EB}"/>
              </a:ext>
            </a:extLst>
          </p:cNvPr>
          <p:cNvSpPr/>
          <p:nvPr/>
        </p:nvSpPr>
        <p:spPr>
          <a:xfrm>
            <a:off x="2203088" y="3929528"/>
            <a:ext cx="1371998" cy="1995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EF95DBC-1778-A26B-6430-5323207B1F2D}"/>
              </a:ext>
            </a:extLst>
          </p:cNvPr>
          <p:cNvSpPr/>
          <p:nvPr/>
        </p:nvSpPr>
        <p:spPr>
          <a:xfrm>
            <a:off x="2647389" y="4109528"/>
            <a:ext cx="1143332" cy="1663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8782624-A4C5-A132-4111-A11E6F66CCDC}"/>
              </a:ext>
            </a:extLst>
          </p:cNvPr>
          <p:cNvSpPr/>
          <p:nvPr/>
        </p:nvSpPr>
        <p:spPr>
          <a:xfrm>
            <a:off x="3000195" y="4109528"/>
            <a:ext cx="1143332" cy="16630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4D5E1E-6043-309E-456D-77AE7228D453}"/>
              </a:ext>
            </a:extLst>
          </p:cNvPr>
          <p:cNvSpPr/>
          <p:nvPr/>
        </p:nvSpPr>
        <p:spPr>
          <a:xfrm>
            <a:off x="3381018" y="4116592"/>
            <a:ext cx="1143332" cy="16630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FC303B0-26E3-8B3F-D14B-147782CC5CD0}"/>
              </a:ext>
            </a:extLst>
          </p:cNvPr>
          <p:cNvSpPr/>
          <p:nvPr/>
        </p:nvSpPr>
        <p:spPr>
          <a:xfrm>
            <a:off x="4953272" y="3749528"/>
            <a:ext cx="1371998" cy="1995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C3754EE-D166-65A8-F726-C39EE1F080C3}"/>
              </a:ext>
            </a:extLst>
          </p:cNvPr>
          <p:cNvSpPr/>
          <p:nvPr/>
        </p:nvSpPr>
        <p:spPr>
          <a:xfrm>
            <a:off x="5441275" y="3749528"/>
            <a:ext cx="1371998" cy="1995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FA70C2-0041-3FA8-DD38-152DE6B166E2}"/>
              </a:ext>
            </a:extLst>
          </p:cNvPr>
          <p:cNvSpPr/>
          <p:nvPr/>
        </p:nvSpPr>
        <p:spPr>
          <a:xfrm>
            <a:off x="5911541" y="3749528"/>
            <a:ext cx="1371998" cy="1995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83CC488-6157-C7DB-4531-E970F7D913CF}"/>
              </a:ext>
            </a:extLst>
          </p:cNvPr>
          <p:cNvSpPr/>
          <p:nvPr/>
        </p:nvSpPr>
        <p:spPr>
          <a:xfrm>
            <a:off x="6499582" y="3569529"/>
            <a:ext cx="1600664" cy="23282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9D5D959-D9B8-4DEF-FFFC-501B9104854F}"/>
              </a:ext>
            </a:extLst>
          </p:cNvPr>
          <p:cNvSpPr/>
          <p:nvPr/>
        </p:nvSpPr>
        <p:spPr>
          <a:xfrm>
            <a:off x="6923327" y="3569529"/>
            <a:ext cx="1600664" cy="2328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0F07C4-3CB6-92F3-6AAB-572A4A24356E}"/>
              </a:ext>
            </a:extLst>
          </p:cNvPr>
          <p:cNvSpPr/>
          <p:nvPr/>
        </p:nvSpPr>
        <p:spPr>
          <a:xfrm>
            <a:off x="7399582" y="3569529"/>
            <a:ext cx="1600664" cy="2328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859A688-8169-1712-C937-AE1C45DAD7D4}"/>
              </a:ext>
            </a:extLst>
          </p:cNvPr>
          <p:cNvSpPr/>
          <p:nvPr/>
        </p:nvSpPr>
        <p:spPr>
          <a:xfrm>
            <a:off x="9158406" y="3929528"/>
            <a:ext cx="1371998" cy="1995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D35788-C12E-AC0E-99F1-26A18C9147AA}"/>
              </a:ext>
            </a:extLst>
          </p:cNvPr>
          <p:cNvSpPr/>
          <p:nvPr/>
        </p:nvSpPr>
        <p:spPr>
          <a:xfrm>
            <a:off x="9605163" y="3929528"/>
            <a:ext cx="1371998" cy="1995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047ADDD-E550-A9B3-30E7-D819CCDAEE47}"/>
              </a:ext>
            </a:extLst>
          </p:cNvPr>
          <p:cNvSpPr/>
          <p:nvPr/>
        </p:nvSpPr>
        <p:spPr>
          <a:xfrm>
            <a:off x="10077960" y="3929528"/>
            <a:ext cx="1371998" cy="1995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A3B6814-8AC7-E2FC-8ECB-7BAADAD1F1D7}"/>
              </a:ext>
            </a:extLst>
          </p:cNvPr>
          <p:cNvSpPr/>
          <p:nvPr/>
        </p:nvSpPr>
        <p:spPr>
          <a:xfrm>
            <a:off x="10478856" y="4109528"/>
            <a:ext cx="1143332" cy="1663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65EF722-E449-2693-090F-762D65F7DDC1}"/>
              </a:ext>
            </a:extLst>
          </p:cNvPr>
          <p:cNvSpPr/>
          <p:nvPr/>
        </p:nvSpPr>
        <p:spPr>
          <a:xfrm>
            <a:off x="10925613" y="4109528"/>
            <a:ext cx="1143332" cy="16630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DCBD33-588B-0422-C6D6-B1DDA7F2A248}"/>
              </a:ext>
            </a:extLst>
          </p:cNvPr>
          <p:cNvSpPr/>
          <p:nvPr/>
        </p:nvSpPr>
        <p:spPr>
          <a:xfrm>
            <a:off x="11378856" y="4109528"/>
            <a:ext cx="1143332" cy="16630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1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241748C-7C58-0711-CFDA-B199D24FC671}"/>
              </a:ext>
            </a:extLst>
          </p:cNvPr>
          <p:cNvSpPr/>
          <p:nvPr/>
        </p:nvSpPr>
        <p:spPr>
          <a:xfrm>
            <a:off x="-1" y="819818"/>
            <a:ext cx="1765561" cy="30924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DFA846-4F95-7837-9B1B-48644C0EFADF}"/>
              </a:ext>
            </a:extLst>
          </p:cNvPr>
          <p:cNvSpPr/>
          <p:nvPr/>
        </p:nvSpPr>
        <p:spPr>
          <a:xfrm>
            <a:off x="418493" y="1057022"/>
            <a:ext cx="1569388" cy="2748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3C998F-4BF6-5534-83F1-E094A8E164AC}"/>
              </a:ext>
            </a:extLst>
          </p:cNvPr>
          <p:cNvSpPr/>
          <p:nvPr/>
        </p:nvSpPr>
        <p:spPr>
          <a:xfrm>
            <a:off x="684175" y="1057022"/>
            <a:ext cx="1569388" cy="2748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E2E763-6EF9-D331-06D7-5320E8E46278}"/>
              </a:ext>
            </a:extLst>
          </p:cNvPr>
          <p:cNvSpPr/>
          <p:nvPr/>
        </p:nvSpPr>
        <p:spPr>
          <a:xfrm>
            <a:off x="1071084" y="1272301"/>
            <a:ext cx="1373214" cy="2405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A7F38A-B7DA-9E2F-6B26-93717BD41DB7}"/>
              </a:ext>
            </a:extLst>
          </p:cNvPr>
          <p:cNvSpPr/>
          <p:nvPr/>
        </p:nvSpPr>
        <p:spPr>
          <a:xfrm>
            <a:off x="1298043" y="1272301"/>
            <a:ext cx="1373214" cy="2405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E629BAB-030D-242D-D1D9-B55C43656A97}"/>
              </a:ext>
            </a:extLst>
          </p:cNvPr>
          <p:cNvSpPr/>
          <p:nvPr/>
        </p:nvSpPr>
        <p:spPr>
          <a:xfrm>
            <a:off x="1751286" y="1455160"/>
            <a:ext cx="1177040" cy="2061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4033C1-8FD3-DA5B-94FE-A984AB036B83}"/>
              </a:ext>
            </a:extLst>
          </p:cNvPr>
          <p:cNvSpPr/>
          <p:nvPr/>
        </p:nvSpPr>
        <p:spPr>
          <a:xfrm>
            <a:off x="2032837" y="1444102"/>
            <a:ext cx="1177040" cy="2061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FC22AE-3C5B-3214-BDED-7B44B1C11E4D}"/>
              </a:ext>
            </a:extLst>
          </p:cNvPr>
          <p:cNvSpPr/>
          <p:nvPr/>
        </p:nvSpPr>
        <p:spPr>
          <a:xfrm>
            <a:off x="2406375" y="1657274"/>
            <a:ext cx="980867" cy="171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965E00-CEDD-3289-2626-1234A7FC5B75}"/>
              </a:ext>
            </a:extLst>
          </p:cNvPr>
          <p:cNvSpPr/>
          <p:nvPr/>
        </p:nvSpPr>
        <p:spPr>
          <a:xfrm>
            <a:off x="2677559" y="1657273"/>
            <a:ext cx="980867" cy="1718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3FB0AD-7A96-80F7-989C-DB34EF5ADFD5}"/>
              </a:ext>
            </a:extLst>
          </p:cNvPr>
          <p:cNvSpPr/>
          <p:nvPr/>
        </p:nvSpPr>
        <p:spPr>
          <a:xfrm>
            <a:off x="2929242" y="1657272"/>
            <a:ext cx="980867" cy="1718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419DE5E-3673-CFF6-9EF9-E93E50E2C5A2}"/>
              </a:ext>
            </a:extLst>
          </p:cNvPr>
          <p:cNvSpPr/>
          <p:nvPr/>
        </p:nvSpPr>
        <p:spPr>
          <a:xfrm>
            <a:off x="3970174" y="1386524"/>
            <a:ext cx="1177040" cy="2061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B08CA6-F328-5569-3FDC-FF2BD1B2782A}"/>
              </a:ext>
            </a:extLst>
          </p:cNvPr>
          <p:cNvSpPr/>
          <p:nvPr/>
        </p:nvSpPr>
        <p:spPr>
          <a:xfrm>
            <a:off x="4180733" y="1417168"/>
            <a:ext cx="1177040" cy="206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5525E0-4D2B-2407-C55B-CFFA60F43754}"/>
              </a:ext>
            </a:extLst>
          </p:cNvPr>
          <p:cNvSpPr/>
          <p:nvPr/>
        </p:nvSpPr>
        <p:spPr>
          <a:xfrm>
            <a:off x="4378394" y="1455160"/>
            <a:ext cx="1177040" cy="2061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575127-5EBD-E6A5-5DD2-7EC56F3DEE23}"/>
              </a:ext>
            </a:extLst>
          </p:cNvPr>
          <p:cNvSpPr/>
          <p:nvPr/>
        </p:nvSpPr>
        <p:spPr>
          <a:xfrm>
            <a:off x="4653544" y="1163421"/>
            <a:ext cx="1373214" cy="2405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CB5B7-4C46-CCF3-7527-DEBF10E3327F}"/>
              </a:ext>
            </a:extLst>
          </p:cNvPr>
          <p:cNvSpPr/>
          <p:nvPr/>
        </p:nvSpPr>
        <p:spPr>
          <a:xfrm>
            <a:off x="4860149" y="1188018"/>
            <a:ext cx="1373214" cy="2405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E94C34-82D7-63FD-10CC-91F874BF8736}"/>
              </a:ext>
            </a:extLst>
          </p:cNvPr>
          <p:cNvSpPr/>
          <p:nvPr/>
        </p:nvSpPr>
        <p:spPr>
          <a:xfrm>
            <a:off x="5072917" y="1228824"/>
            <a:ext cx="1373214" cy="2405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703DCF-CAB1-61CC-3A50-2C576187AA14}"/>
              </a:ext>
            </a:extLst>
          </p:cNvPr>
          <p:cNvSpPr/>
          <p:nvPr/>
        </p:nvSpPr>
        <p:spPr>
          <a:xfrm>
            <a:off x="6486309" y="1459440"/>
            <a:ext cx="1177040" cy="2061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A06DFC-00D1-2530-497F-0E0C3A5A8CAB}"/>
              </a:ext>
            </a:extLst>
          </p:cNvPr>
          <p:cNvSpPr/>
          <p:nvPr/>
        </p:nvSpPr>
        <p:spPr>
          <a:xfrm>
            <a:off x="6699077" y="1506168"/>
            <a:ext cx="1177040" cy="206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5DDCB6-D9D2-DFED-5EC8-E8E5158F6F7E}"/>
              </a:ext>
            </a:extLst>
          </p:cNvPr>
          <p:cNvSpPr/>
          <p:nvPr/>
        </p:nvSpPr>
        <p:spPr>
          <a:xfrm>
            <a:off x="6921006" y="1546966"/>
            <a:ext cx="1177040" cy="2061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535AEF-8766-4343-AFDE-35D2716BB065}"/>
              </a:ext>
            </a:extLst>
          </p:cNvPr>
          <p:cNvSpPr/>
          <p:nvPr/>
        </p:nvSpPr>
        <p:spPr>
          <a:xfrm>
            <a:off x="7270843" y="1718767"/>
            <a:ext cx="980867" cy="171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DDA605-6C36-C22C-6ED9-3EF9EC7AA78C}"/>
              </a:ext>
            </a:extLst>
          </p:cNvPr>
          <p:cNvSpPr/>
          <p:nvPr/>
        </p:nvSpPr>
        <p:spPr>
          <a:xfrm>
            <a:off x="7472686" y="1760905"/>
            <a:ext cx="980867" cy="17180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56E0A2-B09B-EA85-81D5-690590E4DDDF}"/>
              </a:ext>
            </a:extLst>
          </p:cNvPr>
          <p:cNvSpPr/>
          <p:nvPr/>
        </p:nvSpPr>
        <p:spPr>
          <a:xfrm>
            <a:off x="7694830" y="1798763"/>
            <a:ext cx="980867" cy="171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BC8066-0BF6-2933-FA82-68396E7AF912}"/>
              </a:ext>
            </a:extLst>
          </p:cNvPr>
          <p:cNvSpPr/>
          <p:nvPr/>
        </p:nvSpPr>
        <p:spPr>
          <a:xfrm>
            <a:off x="418493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 x 320 x 64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10F4D8-4613-3653-BF57-517A1950E65F}"/>
              </a:ext>
            </a:extLst>
          </p:cNvPr>
          <p:cNvSpPr/>
          <p:nvPr/>
        </p:nvSpPr>
        <p:spPr>
          <a:xfrm>
            <a:off x="744268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 x 160 x 128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1791F3-51B7-3C89-A983-B8AD424AC1F1}"/>
              </a:ext>
            </a:extLst>
          </p:cNvPr>
          <p:cNvSpPr/>
          <p:nvPr/>
        </p:nvSpPr>
        <p:spPr>
          <a:xfrm>
            <a:off x="1000787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 x 160 x 128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161C65-5E5A-3B36-F391-5ABE8ADC2075}"/>
              </a:ext>
            </a:extLst>
          </p:cNvPr>
          <p:cNvSpPr/>
          <p:nvPr/>
        </p:nvSpPr>
        <p:spPr>
          <a:xfrm>
            <a:off x="1369188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7268A8-0315-389B-C1DA-BEBE0F0FFD3C}"/>
              </a:ext>
            </a:extLst>
          </p:cNvPr>
          <p:cNvSpPr/>
          <p:nvPr/>
        </p:nvSpPr>
        <p:spPr>
          <a:xfrm>
            <a:off x="1585385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36D02F-B5A6-1FF8-16DB-1EFF2AE6AB5A}"/>
              </a:ext>
            </a:extLst>
          </p:cNvPr>
          <p:cNvSpPr/>
          <p:nvPr/>
        </p:nvSpPr>
        <p:spPr>
          <a:xfrm>
            <a:off x="1958492" y="4438849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C6DA00-2AC5-5E01-F28D-172D62883B4F}"/>
              </a:ext>
            </a:extLst>
          </p:cNvPr>
          <p:cNvSpPr/>
          <p:nvPr/>
        </p:nvSpPr>
        <p:spPr>
          <a:xfrm>
            <a:off x="2244155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9CDD8F-341F-69D8-28ED-8AD2B3D51B23}"/>
              </a:ext>
            </a:extLst>
          </p:cNvPr>
          <p:cNvSpPr/>
          <p:nvPr/>
        </p:nvSpPr>
        <p:spPr>
          <a:xfrm>
            <a:off x="2577467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265A69-B6CE-7D75-9A7D-8574D76E36CE}"/>
              </a:ext>
            </a:extLst>
          </p:cNvPr>
          <p:cNvSpPr/>
          <p:nvPr/>
        </p:nvSpPr>
        <p:spPr>
          <a:xfrm>
            <a:off x="2832941" y="442187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248BE-3BE5-85DA-9007-1546E28FBEDE}"/>
              </a:ext>
            </a:extLst>
          </p:cNvPr>
          <p:cNvSpPr/>
          <p:nvPr/>
        </p:nvSpPr>
        <p:spPr>
          <a:xfrm>
            <a:off x="3070942" y="442187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6063F2-4FA7-D5E7-40E3-8F03A3065FAF}"/>
              </a:ext>
            </a:extLst>
          </p:cNvPr>
          <p:cNvCxnSpPr>
            <a:cxnSpLocks/>
          </p:cNvCxnSpPr>
          <p:nvPr/>
        </p:nvCxnSpPr>
        <p:spPr>
          <a:xfrm>
            <a:off x="481584" y="4078224"/>
            <a:ext cx="0" cy="5791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DD69D0-D73A-E2F1-4933-32C22F93E505}"/>
              </a:ext>
            </a:extLst>
          </p:cNvPr>
          <p:cNvCxnSpPr>
            <a:cxnSpLocks/>
          </p:cNvCxnSpPr>
          <p:nvPr/>
        </p:nvCxnSpPr>
        <p:spPr>
          <a:xfrm>
            <a:off x="816864" y="3956304"/>
            <a:ext cx="0" cy="621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43786F-152D-5CB7-1E0B-24480EDDB805}"/>
              </a:ext>
            </a:extLst>
          </p:cNvPr>
          <p:cNvCxnSpPr>
            <a:cxnSpLocks/>
          </p:cNvCxnSpPr>
          <p:nvPr/>
        </p:nvCxnSpPr>
        <p:spPr>
          <a:xfrm>
            <a:off x="1091404" y="3942034"/>
            <a:ext cx="0" cy="5791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740CC8-1C9D-A544-D0C0-C091F3269938}"/>
              </a:ext>
            </a:extLst>
          </p:cNvPr>
          <p:cNvCxnSpPr>
            <a:cxnSpLocks/>
          </p:cNvCxnSpPr>
          <p:nvPr/>
        </p:nvCxnSpPr>
        <p:spPr>
          <a:xfrm>
            <a:off x="1438656" y="3805844"/>
            <a:ext cx="0" cy="851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79422-555E-F62C-DEAA-2568F3B9AD96}"/>
              </a:ext>
            </a:extLst>
          </p:cNvPr>
          <p:cNvCxnSpPr>
            <a:cxnSpLocks/>
          </p:cNvCxnSpPr>
          <p:nvPr/>
        </p:nvCxnSpPr>
        <p:spPr>
          <a:xfrm>
            <a:off x="1641112" y="3805844"/>
            <a:ext cx="0" cy="851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2058C-E0C5-1AEB-267F-B36525CB6CDB}"/>
              </a:ext>
            </a:extLst>
          </p:cNvPr>
          <p:cNvCxnSpPr>
            <a:cxnSpLocks/>
          </p:cNvCxnSpPr>
          <p:nvPr/>
        </p:nvCxnSpPr>
        <p:spPr>
          <a:xfrm>
            <a:off x="2040405" y="3630791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787A1A-2D40-27B2-3C44-8301D2CE7A83}"/>
              </a:ext>
            </a:extLst>
          </p:cNvPr>
          <p:cNvCxnSpPr>
            <a:cxnSpLocks/>
          </p:cNvCxnSpPr>
          <p:nvPr/>
        </p:nvCxnSpPr>
        <p:spPr>
          <a:xfrm>
            <a:off x="2330431" y="3611741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612E4D-DF57-2445-6223-746B311B516B}"/>
              </a:ext>
            </a:extLst>
          </p:cNvPr>
          <p:cNvCxnSpPr>
            <a:cxnSpLocks/>
          </p:cNvCxnSpPr>
          <p:nvPr/>
        </p:nvCxnSpPr>
        <p:spPr>
          <a:xfrm>
            <a:off x="2666275" y="3468485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C365E2-6E4B-8781-657A-72B0307DA7D6}"/>
              </a:ext>
            </a:extLst>
          </p:cNvPr>
          <p:cNvCxnSpPr>
            <a:cxnSpLocks/>
          </p:cNvCxnSpPr>
          <p:nvPr/>
        </p:nvCxnSpPr>
        <p:spPr>
          <a:xfrm>
            <a:off x="2919981" y="3463462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DD198D-A1A4-4AB2-046C-346C5B4E324F}"/>
              </a:ext>
            </a:extLst>
          </p:cNvPr>
          <p:cNvCxnSpPr>
            <a:cxnSpLocks/>
          </p:cNvCxnSpPr>
          <p:nvPr/>
        </p:nvCxnSpPr>
        <p:spPr>
          <a:xfrm>
            <a:off x="3177133" y="3463462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CB538B9-EE95-62B9-D833-C9859D0CB77A}"/>
              </a:ext>
            </a:extLst>
          </p:cNvPr>
          <p:cNvSpPr/>
          <p:nvPr/>
        </p:nvSpPr>
        <p:spPr>
          <a:xfrm>
            <a:off x="4178973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9EE00B-2B71-B958-9154-133D831D2DCE}"/>
              </a:ext>
            </a:extLst>
          </p:cNvPr>
          <p:cNvSpPr/>
          <p:nvPr/>
        </p:nvSpPr>
        <p:spPr>
          <a:xfrm>
            <a:off x="4419759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 x r x (1+r)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6D3910-FDE1-C95F-8CDD-704EFA3CF40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248441" y="3551543"/>
            <a:ext cx="1759" cy="882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E40257-18D1-3154-C2DF-F1F81A9FF075}"/>
              </a:ext>
            </a:extLst>
          </p:cNvPr>
          <p:cNvCxnSpPr>
            <a:cxnSpLocks/>
          </p:cNvCxnSpPr>
          <p:nvPr/>
        </p:nvCxnSpPr>
        <p:spPr>
          <a:xfrm flipH="1">
            <a:off x="4672448" y="3630791"/>
            <a:ext cx="8282" cy="106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4A09133-56F9-A2ED-9757-EC85DAD2B4E8}"/>
              </a:ext>
            </a:extLst>
          </p:cNvPr>
          <p:cNvCxnSpPr>
            <a:cxnSpLocks/>
          </p:cNvCxnSpPr>
          <p:nvPr/>
        </p:nvCxnSpPr>
        <p:spPr>
          <a:xfrm>
            <a:off x="4996416" y="3677519"/>
            <a:ext cx="0" cy="960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1AECCE-3DDC-800E-1D8F-D8038D849BD0}"/>
              </a:ext>
            </a:extLst>
          </p:cNvPr>
          <p:cNvCxnSpPr>
            <a:cxnSpLocks/>
          </p:cNvCxnSpPr>
          <p:nvPr/>
        </p:nvCxnSpPr>
        <p:spPr>
          <a:xfrm>
            <a:off x="5224920" y="3718317"/>
            <a:ext cx="0" cy="9390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F675F9-2FCD-1373-40B8-2E3489AB1898}"/>
              </a:ext>
            </a:extLst>
          </p:cNvPr>
          <p:cNvCxnSpPr>
            <a:cxnSpLocks/>
          </p:cNvCxnSpPr>
          <p:nvPr/>
        </p:nvCxnSpPr>
        <p:spPr>
          <a:xfrm>
            <a:off x="5415516" y="3753923"/>
            <a:ext cx="0" cy="903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147CB695-C5AC-1E92-863E-60152CF4F904}"/>
              </a:ext>
            </a:extLst>
          </p:cNvPr>
          <p:cNvSpPr/>
          <p:nvPr/>
        </p:nvSpPr>
        <p:spPr>
          <a:xfrm>
            <a:off x="4605765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0B2F42-8B57-D325-3868-E1D4954F0D8E}"/>
              </a:ext>
            </a:extLst>
          </p:cNvPr>
          <p:cNvSpPr/>
          <p:nvPr/>
        </p:nvSpPr>
        <p:spPr>
          <a:xfrm>
            <a:off x="4919256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C5CCBA4-8162-B6F7-5D52-77ED4AFC9A1E}"/>
              </a:ext>
            </a:extLst>
          </p:cNvPr>
          <p:cNvSpPr/>
          <p:nvPr/>
        </p:nvSpPr>
        <p:spPr>
          <a:xfrm>
            <a:off x="5147616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6AB0EC-0C1A-F335-3184-D7B9B7F2D8A4}"/>
              </a:ext>
            </a:extLst>
          </p:cNvPr>
          <p:cNvSpPr/>
          <p:nvPr/>
        </p:nvSpPr>
        <p:spPr>
          <a:xfrm>
            <a:off x="5344145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BE3335-B4A8-B1F1-F4D8-20B2C161B65E}"/>
              </a:ext>
            </a:extLst>
          </p:cNvPr>
          <p:cNvCxnSpPr>
            <a:cxnSpLocks/>
          </p:cNvCxnSpPr>
          <p:nvPr/>
        </p:nvCxnSpPr>
        <p:spPr>
          <a:xfrm>
            <a:off x="4476630" y="3593236"/>
            <a:ext cx="12596" cy="9279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BDD0CA0F-183E-01FF-FACA-32F1400C932C}"/>
              </a:ext>
            </a:extLst>
          </p:cNvPr>
          <p:cNvCxnSpPr>
            <a:cxnSpLocks/>
            <a:stCxn id="72" idx="0"/>
            <a:endCxn id="74" idx="0"/>
          </p:cNvCxnSpPr>
          <p:nvPr/>
        </p:nvCxnSpPr>
        <p:spPr>
          <a:xfrm rot="5400000" flipH="1" flipV="1">
            <a:off x="3853811" y="952389"/>
            <a:ext cx="270748" cy="1139018"/>
          </a:xfrm>
          <a:prstGeom prst="bentConnector3">
            <a:avLst>
              <a:gd name="adj1" fmla="val 184433"/>
            </a:avLst>
          </a:prstGeom>
          <a:ln w="22225" cap="sq"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A14BD662-6B37-3E4E-4BFF-DFD2FDF633C7}"/>
              </a:ext>
            </a:extLst>
          </p:cNvPr>
          <p:cNvCxnSpPr>
            <a:cxnSpLocks/>
            <a:stCxn id="69" idx="0"/>
            <a:endCxn id="75" idx="0"/>
          </p:cNvCxnSpPr>
          <p:nvPr/>
        </p:nvCxnSpPr>
        <p:spPr>
          <a:xfrm rot="5400000" flipH="1" flipV="1">
            <a:off x="3681838" y="356687"/>
            <a:ext cx="26934" cy="2147896"/>
          </a:xfrm>
          <a:prstGeom prst="bentConnector3">
            <a:avLst>
              <a:gd name="adj1" fmla="val 1613589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CBE3DC9-81D7-A2EF-CDDF-6C7629FE0B9A}"/>
              </a:ext>
            </a:extLst>
          </p:cNvPr>
          <p:cNvCxnSpPr>
            <a:cxnSpLocks/>
            <a:stCxn id="67" idx="0"/>
            <a:endCxn id="78" idx="0"/>
          </p:cNvCxnSpPr>
          <p:nvPr/>
        </p:nvCxnSpPr>
        <p:spPr>
          <a:xfrm rot="5400000" flipH="1" flipV="1">
            <a:off x="3723562" y="-550893"/>
            <a:ext cx="84283" cy="3562106"/>
          </a:xfrm>
          <a:prstGeom prst="bentConnector3">
            <a:avLst>
              <a:gd name="adj1" fmla="val 527939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64D1EC5-941E-1F18-412C-5504E260F2FA}"/>
              </a:ext>
            </a:extLst>
          </p:cNvPr>
          <p:cNvSpPr/>
          <p:nvPr/>
        </p:nvSpPr>
        <p:spPr>
          <a:xfrm>
            <a:off x="6708922" y="4490954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71F1540-1F24-425D-2E59-8F57B307AE56}"/>
              </a:ext>
            </a:extLst>
          </p:cNvPr>
          <p:cNvCxnSpPr>
            <a:cxnSpLocks/>
            <a:endCxn id="129" idx="0"/>
          </p:cNvCxnSpPr>
          <p:nvPr/>
        </p:nvCxnSpPr>
        <p:spPr>
          <a:xfrm flipH="1">
            <a:off x="6778390" y="3608466"/>
            <a:ext cx="1759" cy="882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FECE10E-1568-E27F-06B5-FDC1E0103A9E}"/>
              </a:ext>
            </a:extLst>
          </p:cNvPr>
          <p:cNvSpPr/>
          <p:nvPr/>
        </p:nvSpPr>
        <p:spPr>
          <a:xfrm>
            <a:off x="6922201" y="4513279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0CA7650-6116-EB7C-89B5-2315B275B77F}"/>
              </a:ext>
            </a:extLst>
          </p:cNvPr>
          <p:cNvCxnSpPr>
            <a:cxnSpLocks/>
          </p:cNvCxnSpPr>
          <p:nvPr/>
        </p:nvCxnSpPr>
        <p:spPr>
          <a:xfrm flipH="1">
            <a:off x="6991668" y="3677519"/>
            <a:ext cx="1759" cy="882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6C2F430-7FAC-74B0-18C6-BAAE0F6E0213}"/>
              </a:ext>
            </a:extLst>
          </p:cNvPr>
          <p:cNvSpPr/>
          <p:nvPr/>
        </p:nvSpPr>
        <p:spPr>
          <a:xfrm>
            <a:off x="7155824" y="45318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348B9A8-FC8C-959E-E145-3483D28D575C}"/>
              </a:ext>
            </a:extLst>
          </p:cNvPr>
          <p:cNvCxnSpPr>
            <a:cxnSpLocks/>
          </p:cNvCxnSpPr>
          <p:nvPr/>
        </p:nvCxnSpPr>
        <p:spPr>
          <a:xfrm flipH="1">
            <a:off x="7212573" y="3716662"/>
            <a:ext cx="1759" cy="882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4962147-DD5E-A74D-81BE-599C1B056C0E}"/>
              </a:ext>
            </a:extLst>
          </p:cNvPr>
          <p:cNvCxnSpPr>
            <a:cxnSpLocks/>
          </p:cNvCxnSpPr>
          <p:nvPr/>
        </p:nvCxnSpPr>
        <p:spPr>
          <a:xfrm>
            <a:off x="7509526" y="3529240"/>
            <a:ext cx="0" cy="11281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449367-5025-D760-EA34-0E008E157A4F}"/>
              </a:ext>
            </a:extLst>
          </p:cNvPr>
          <p:cNvSpPr/>
          <p:nvPr/>
        </p:nvSpPr>
        <p:spPr>
          <a:xfrm>
            <a:off x="7411104" y="4521154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FB790C-6CBD-F456-F1DF-7CF7B74D1BBF}"/>
              </a:ext>
            </a:extLst>
          </p:cNvPr>
          <p:cNvCxnSpPr>
            <a:cxnSpLocks/>
          </p:cNvCxnSpPr>
          <p:nvPr/>
        </p:nvCxnSpPr>
        <p:spPr>
          <a:xfrm>
            <a:off x="7696508" y="3554711"/>
            <a:ext cx="0" cy="11281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6118831-B192-EE6E-6655-8CD56C195C9F}"/>
              </a:ext>
            </a:extLst>
          </p:cNvPr>
          <p:cNvCxnSpPr>
            <a:cxnSpLocks/>
          </p:cNvCxnSpPr>
          <p:nvPr/>
        </p:nvCxnSpPr>
        <p:spPr>
          <a:xfrm>
            <a:off x="7963119" y="3593854"/>
            <a:ext cx="0" cy="10889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3B9B71-1C50-F509-B82F-50A662B6A962}"/>
              </a:ext>
            </a:extLst>
          </p:cNvPr>
          <p:cNvSpPr/>
          <p:nvPr/>
        </p:nvSpPr>
        <p:spPr>
          <a:xfrm>
            <a:off x="7611659" y="4534683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 x (1+r)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142693-D73D-3F88-2FB0-E35D0EACDEF4}"/>
              </a:ext>
            </a:extLst>
          </p:cNvPr>
          <p:cNvSpPr/>
          <p:nvPr/>
        </p:nvSpPr>
        <p:spPr>
          <a:xfrm>
            <a:off x="7847733" y="4536953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4850188-C3FD-614E-607B-8F93C3644CC2}"/>
              </a:ext>
            </a:extLst>
          </p:cNvPr>
          <p:cNvSpPr/>
          <p:nvPr/>
        </p:nvSpPr>
        <p:spPr>
          <a:xfrm>
            <a:off x="9676510" y="1159977"/>
            <a:ext cx="1959428" cy="692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D6E02A9-6EB0-9F4A-0EA0-A52A4477105E}"/>
              </a:ext>
            </a:extLst>
          </p:cNvPr>
          <p:cNvSpPr/>
          <p:nvPr/>
        </p:nvSpPr>
        <p:spPr>
          <a:xfrm>
            <a:off x="9676510" y="2242731"/>
            <a:ext cx="1959428" cy="692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15D3A7D-0888-0ED8-FEEB-4F5F485A0C1C}"/>
              </a:ext>
            </a:extLst>
          </p:cNvPr>
          <p:cNvSpPr/>
          <p:nvPr/>
        </p:nvSpPr>
        <p:spPr>
          <a:xfrm>
            <a:off x="9692818" y="3325485"/>
            <a:ext cx="1959428" cy="692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40C89080-0F13-019B-3491-52DF1D989296}"/>
              </a:ext>
            </a:extLst>
          </p:cNvPr>
          <p:cNvCxnSpPr>
            <a:stCxn id="79" idx="0"/>
            <a:endCxn id="82" idx="0"/>
          </p:cNvCxnSpPr>
          <p:nvPr/>
        </p:nvCxnSpPr>
        <p:spPr>
          <a:xfrm rot="16200000" flipH="1">
            <a:off x="6301868" y="686480"/>
            <a:ext cx="230616" cy="1315305"/>
          </a:xfrm>
          <a:prstGeom prst="bentConnector3">
            <a:avLst>
              <a:gd name="adj1" fmla="val -99126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BF8EC3C-F7F9-2152-BCAF-1504835341CF}"/>
              </a:ext>
            </a:extLst>
          </p:cNvPr>
          <p:cNvCxnSpPr>
            <a:cxnSpLocks/>
            <a:stCxn id="77" idx="0"/>
            <a:endCxn id="81" idx="0"/>
          </p:cNvCxnSpPr>
          <p:nvPr/>
        </p:nvCxnSpPr>
        <p:spPr>
          <a:xfrm rot="16200000" flipH="1">
            <a:off x="6142500" y="361071"/>
            <a:ext cx="342747" cy="1947446"/>
          </a:xfrm>
          <a:prstGeom prst="bentConnector3">
            <a:avLst>
              <a:gd name="adj1" fmla="val -131170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88C7389-B057-B2BB-F7BD-DFE7841B53F4}"/>
              </a:ext>
            </a:extLst>
          </p:cNvPr>
          <p:cNvCxnSpPr>
            <a:stCxn id="72" idx="0"/>
            <a:endCxn id="85" idx="0"/>
          </p:cNvCxnSpPr>
          <p:nvPr/>
        </p:nvCxnSpPr>
        <p:spPr>
          <a:xfrm rot="16200000" flipH="1">
            <a:off x="5639581" y="-562634"/>
            <a:ext cx="103633" cy="4543444"/>
          </a:xfrm>
          <a:prstGeom prst="bentConnector3">
            <a:avLst>
              <a:gd name="adj1" fmla="val -1181363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8CB152E-55BE-0471-6B3C-B7771557B76F}"/>
              </a:ext>
            </a:extLst>
          </p:cNvPr>
          <p:cNvCxnSpPr>
            <a:cxnSpLocks/>
            <a:stCxn id="86" idx="0"/>
            <a:endCxn id="151" idx="1"/>
          </p:cNvCxnSpPr>
          <p:nvPr/>
        </p:nvCxnSpPr>
        <p:spPr>
          <a:xfrm rot="16200000" flipH="1">
            <a:off x="8002584" y="1981442"/>
            <a:ext cx="1872913" cy="1507554"/>
          </a:xfrm>
          <a:prstGeom prst="bentConnector4">
            <a:avLst>
              <a:gd name="adj1" fmla="val -12206"/>
              <a:gd name="adj2" fmla="val 30278"/>
            </a:avLst>
          </a:prstGeom>
          <a:ln w="22225" cap="sq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7765867-7F42-8265-0EFA-6FB88A7A0DBC}"/>
              </a:ext>
            </a:extLst>
          </p:cNvPr>
          <p:cNvCxnSpPr>
            <a:stCxn id="83" idx="0"/>
            <a:endCxn id="150" idx="1"/>
          </p:cNvCxnSpPr>
          <p:nvPr/>
        </p:nvCxnSpPr>
        <p:spPr>
          <a:xfrm rot="16200000" flipH="1">
            <a:off x="8072040" y="984452"/>
            <a:ext cx="1041956" cy="2166984"/>
          </a:xfrm>
          <a:prstGeom prst="bentConnector4">
            <a:avLst>
              <a:gd name="adj1" fmla="val -21940"/>
              <a:gd name="adj2" fmla="val 63579"/>
            </a:avLst>
          </a:prstGeom>
          <a:ln w="22225" cap="sq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4622648-56A3-33B7-5192-D5C5D34350A9}"/>
              </a:ext>
            </a:extLst>
          </p:cNvPr>
          <p:cNvCxnSpPr>
            <a:cxnSpLocks/>
            <a:stCxn id="79" idx="0"/>
            <a:endCxn id="149" idx="1"/>
          </p:cNvCxnSpPr>
          <p:nvPr/>
        </p:nvCxnSpPr>
        <p:spPr>
          <a:xfrm rot="16200000" flipH="1">
            <a:off x="7579345" y="-590997"/>
            <a:ext cx="277344" cy="3916986"/>
          </a:xfrm>
          <a:prstGeom prst="bentConnector4">
            <a:avLst>
              <a:gd name="adj1" fmla="val -379154"/>
              <a:gd name="adj2" fmla="val 91576"/>
            </a:avLst>
          </a:prstGeom>
          <a:ln w="22225" cap="sq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241748C-7C58-0711-CFDA-B199D24FC671}"/>
              </a:ext>
            </a:extLst>
          </p:cNvPr>
          <p:cNvSpPr/>
          <p:nvPr/>
        </p:nvSpPr>
        <p:spPr>
          <a:xfrm>
            <a:off x="-1" y="819818"/>
            <a:ext cx="1765561" cy="30924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DFA846-4F95-7837-9B1B-48644C0EFADF}"/>
              </a:ext>
            </a:extLst>
          </p:cNvPr>
          <p:cNvSpPr/>
          <p:nvPr/>
        </p:nvSpPr>
        <p:spPr>
          <a:xfrm>
            <a:off x="418493" y="1057022"/>
            <a:ext cx="1569388" cy="2748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3C998F-4BF6-5534-83F1-E094A8E164AC}"/>
              </a:ext>
            </a:extLst>
          </p:cNvPr>
          <p:cNvSpPr/>
          <p:nvPr/>
        </p:nvSpPr>
        <p:spPr>
          <a:xfrm>
            <a:off x="684175" y="1057022"/>
            <a:ext cx="1569388" cy="2748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E2E763-6EF9-D331-06D7-5320E8E46278}"/>
              </a:ext>
            </a:extLst>
          </p:cNvPr>
          <p:cNvSpPr/>
          <p:nvPr/>
        </p:nvSpPr>
        <p:spPr>
          <a:xfrm>
            <a:off x="1071084" y="1272301"/>
            <a:ext cx="1373214" cy="2405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A7F38A-B7DA-9E2F-6B26-93717BD41DB7}"/>
              </a:ext>
            </a:extLst>
          </p:cNvPr>
          <p:cNvSpPr/>
          <p:nvPr/>
        </p:nvSpPr>
        <p:spPr>
          <a:xfrm>
            <a:off x="1298043" y="1272301"/>
            <a:ext cx="1373214" cy="2405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E629BAB-030D-242D-D1D9-B55C43656A97}"/>
              </a:ext>
            </a:extLst>
          </p:cNvPr>
          <p:cNvSpPr/>
          <p:nvPr/>
        </p:nvSpPr>
        <p:spPr>
          <a:xfrm>
            <a:off x="1751286" y="1455160"/>
            <a:ext cx="1177040" cy="2061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4033C1-8FD3-DA5B-94FE-A984AB036B83}"/>
              </a:ext>
            </a:extLst>
          </p:cNvPr>
          <p:cNvSpPr/>
          <p:nvPr/>
        </p:nvSpPr>
        <p:spPr>
          <a:xfrm>
            <a:off x="2032837" y="1444102"/>
            <a:ext cx="1177040" cy="2061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FC22AE-3C5B-3214-BDED-7B44B1C11E4D}"/>
              </a:ext>
            </a:extLst>
          </p:cNvPr>
          <p:cNvSpPr/>
          <p:nvPr/>
        </p:nvSpPr>
        <p:spPr>
          <a:xfrm>
            <a:off x="2406375" y="1657274"/>
            <a:ext cx="980867" cy="171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965E00-CEDD-3289-2626-1234A7FC5B75}"/>
              </a:ext>
            </a:extLst>
          </p:cNvPr>
          <p:cNvSpPr/>
          <p:nvPr/>
        </p:nvSpPr>
        <p:spPr>
          <a:xfrm>
            <a:off x="2677559" y="1657273"/>
            <a:ext cx="980867" cy="1718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3FB0AD-7A96-80F7-989C-DB34EF5ADFD5}"/>
              </a:ext>
            </a:extLst>
          </p:cNvPr>
          <p:cNvSpPr/>
          <p:nvPr/>
        </p:nvSpPr>
        <p:spPr>
          <a:xfrm>
            <a:off x="2929242" y="1657272"/>
            <a:ext cx="980867" cy="1718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419DE5E-3673-CFF6-9EF9-E93E50E2C5A2}"/>
              </a:ext>
            </a:extLst>
          </p:cNvPr>
          <p:cNvSpPr/>
          <p:nvPr/>
        </p:nvSpPr>
        <p:spPr>
          <a:xfrm>
            <a:off x="3970174" y="1386524"/>
            <a:ext cx="1177040" cy="2061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B08CA6-F328-5569-3FDC-FF2BD1B2782A}"/>
              </a:ext>
            </a:extLst>
          </p:cNvPr>
          <p:cNvSpPr/>
          <p:nvPr/>
        </p:nvSpPr>
        <p:spPr>
          <a:xfrm>
            <a:off x="4180733" y="1417168"/>
            <a:ext cx="1177040" cy="206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5525E0-4D2B-2407-C55B-CFFA60F43754}"/>
              </a:ext>
            </a:extLst>
          </p:cNvPr>
          <p:cNvSpPr/>
          <p:nvPr/>
        </p:nvSpPr>
        <p:spPr>
          <a:xfrm>
            <a:off x="4378394" y="1455160"/>
            <a:ext cx="1177040" cy="2061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575127-5EBD-E6A5-5DD2-7EC56F3DEE23}"/>
              </a:ext>
            </a:extLst>
          </p:cNvPr>
          <p:cNvSpPr/>
          <p:nvPr/>
        </p:nvSpPr>
        <p:spPr>
          <a:xfrm>
            <a:off x="4653544" y="1163421"/>
            <a:ext cx="1373214" cy="2405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CB5B7-4C46-CCF3-7527-DEBF10E3327F}"/>
              </a:ext>
            </a:extLst>
          </p:cNvPr>
          <p:cNvSpPr/>
          <p:nvPr/>
        </p:nvSpPr>
        <p:spPr>
          <a:xfrm>
            <a:off x="4860149" y="1188018"/>
            <a:ext cx="1373214" cy="2405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E94C34-82D7-63FD-10CC-91F874BF8736}"/>
              </a:ext>
            </a:extLst>
          </p:cNvPr>
          <p:cNvSpPr/>
          <p:nvPr/>
        </p:nvSpPr>
        <p:spPr>
          <a:xfrm>
            <a:off x="5072917" y="1228824"/>
            <a:ext cx="1373214" cy="2405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703DCF-CAB1-61CC-3A50-2C576187AA14}"/>
              </a:ext>
            </a:extLst>
          </p:cNvPr>
          <p:cNvSpPr/>
          <p:nvPr/>
        </p:nvSpPr>
        <p:spPr>
          <a:xfrm>
            <a:off x="6486309" y="1459440"/>
            <a:ext cx="1177040" cy="2061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A06DFC-00D1-2530-497F-0E0C3A5A8CAB}"/>
              </a:ext>
            </a:extLst>
          </p:cNvPr>
          <p:cNvSpPr/>
          <p:nvPr/>
        </p:nvSpPr>
        <p:spPr>
          <a:xfrm>
            <a:off x="6699077" y="1506168"/>
            <a:ext cx="1177040" cy="206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5DDCB6-D9D2-DFED-5EC8-E8E5158F6F7E}"/>
              </a:ext>
            </a:extLst>
          </p:cNvPr>
          <p:cNvSpPr/>
          <p:nvPr/>
        </p:nvSpPr>
        <p:spPr>
          <a:xfrm>
            <a:off x="6921006" y="1546966"/>
            <a:ext cx="1177040" cy="2061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535AEF-8766-4343-AFDE-35D2716BB065}"/>
              </a:ext>
            </a:extLst>
          </p:cNvPr>
          <p:cNvSpPr/>
          <p:nvPr/>
        </p:nvSpPr>
        <p:spPr>
          <a:xfrm>
            <a:off x="7270843" y="1718767"/>
            <a:ext cx="980867" cy="171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DDA605-6C36-C22C-6ED9-3EF9EC7AA78C}"/>
              </a:ext>
            </a:extLst>
          </p:cNvPr>
          <p:cNvSpPr/>
          <p:nvPr/>
        </p:nvSpPr>
        <p:spPr>
          <a:xfrm>
            <a:off x="7472686" y="1760905"/>
            <a:ext cx="980867" cy="17180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56E0A2-B09B-EA85-81D5-690590E4DDDF}"/>
              </a:ext>
            </a:extLst>
          </p:cNvPr>
          <p:cNvSpPr/>
          <p:nvPr/>
        </p:nvSpPr>
        <p:spPr>
          <a:xfrm>
            <a:off x="7694830" y="1798763"/>
            <a:ext cx="980867" cy="171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soft" dir="t"/>
          </a:scene3d>
          <a:sp3d z="38100" extrusionH="127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BC8066-0BF6-2933-FA82-68396E7AF912}"/>
              </a:ext>
            </a:extLst>
          </p:cNvPr>
          <p:cNvSpPr/>
          <p:nvPr/>
        </p:nvSpPr>
        <p:spPr>
          <a:xfrm>
            <a:off x="418493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 x 320 x 64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10F4D8-4613-3653-BF57-517A1950E65F}"/>
              </a:ext>
            </a:extLst>
          </p:cNvPr>
          <p:cNvSpPr/>
          <p:nvPr/>
        </p:nvSpPr>
        <p:spPr>
          <a:xfrm>
            <a:off x="744268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 x 160 x 128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1791F3-51B7-3C89-A983-B8AD424AC1F1}"/>
              </a:ext>
            </a:extLst>
          </p:cNvPr>
          <p:cNvSpPr/>
          <p:nvPr/>
        </p:nvSpPr>
        <p:spPr>
          <a:xfrm>
            <a:off x="1000787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 x 160 x 128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161C65-5E5A-3B36-F391-5ABE8ADC2075}"/>
              </a:ext>
            </a:extLst>
          </p:cNvPr>
          <p:cNvSpPr/>
          <p:nvPr/>
        </p:nvSpPr>
        <p:spPr>
          <a:xfrm>
            <a:off x="1369188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7268A8-0315-389B-C1DA-BEBE0F0FFD3C}"/>
              </a:ext>
            </a:extLst>
          </p:cNvPr>
          <p:cNvSpPr/>
          <p:nvPr/>
        </p:nvSpPr>
        <p:spPr>
          <a:xfrm>
            <a:off x="1585385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36D02F-B5A6-1FF8-16DB-1EFF2AE6AB5A}"/>
              </a:ext>
            </a:extLst>
          </p:cNvPr>
          <p:cNvSpPr/>
          <p:nvPr/>
        </p:nvSpPr>
        <p:spPr>
          <a:xfrm>
            <a:off x="1958492" y="4438849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C6DA00-2AC5-5E01-F28D-172D62883B4F}"/>
              </a:ext>
            </a:extLst>
          </p:cNvPr>
          <p:cNvSpPr/>
          <p:nvPr/>
        </p:nvSpPr>
        <p:spPr>
          <a:xfrm>
            <a:off x="2244155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9CDD8F-341F-69D8-28ED-8AD2B3D51B23}"/>
              </a:ext>
            </a:extLst>
          </p:cNvPr>
          <p:cNvSpPr/>
          <p:nvPr/>
        </p:nvSpPr>
        <p:spPr>
          <a:xfrm>
            <a:off x="2577467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265A69-B6CE-7D75-9A7D-8574D76E36CE}"/>
              </a:ext>
            </a:extLst>
          </p:cNvPr>
          <p:cNvSpPr/>
          <p:nvPr/>
        </p:nvSpPr>
        <p:spPr>
          <a:xfrm>
            <a:off x="2832941" y="442187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248BE-3BE5-85DA-9007-1546E28FBEDE}"/>
              </a:ext>
            </a:extLst>
          </p:cNvPr>
          <p:cNvSpPr/>
          <p:nvPr/>
        </p:nvSpPr>
        <p:spPr>
          <a:xfrm>
            <a:off x="3070942" y="442187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6063F2-4FA7-D5E7-40E3-8F03A3065FAF}"/>
              </a:ext>
            </a:extLst>
          </p:cNvPr>
          <p:cNvCxnSpPr>
            <a:cxnSpLocks/>
          </p:cNvCxnSpPr>
          <p:nvPr/>
        </p:nvCxnSpPr>
        <p:spPr>
          <a:xfrm>
            <a:off x="481584" y="4078224"/>
            <a:ext cx="0" cy="5791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DD69D0-D73A-E2F1-4933-32C22F93E505}"/>
              </a:ext>
            </a:extLst>
          </p:cNvPr>
          <p:cNvCxnSpPr>
            <a:cxnSpLocks/>
          </p:cNvCxnSpPr>
          <p:nvPr/>
        </p:nvCxnSpPr>
        <p:spPr>
          <a:xfrm>
            <a:off x="816864" y="3956304"/>
            <a:ext cx="0" cy="621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43786F-152D-5CB7-1E0B-24480EDDB805}"/>
              </a:ext>
            </a:extLst>
          </p:cNvPr>
          <p:cNvCxnSpPr>
            <a:cxnSpLocks/>
          </p:cNvCxnSpPr>
          <p:nvPr/>
        </p:nvCxnSpPr>
        <p:spPr>
          <a:xfrm>
            <a:off x="1091404" y="3942034"/>
            <a:ext cx="0" cy="5791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740CC8-1C9D-A544-D0C0-C091F3269938}"/>
              </a:ext>
            </a:extLst>
          </p:cNvPr>
          <p:cNvCxnSpPr>
            <a:cxnSpLocks/>
          </p:cNvCxnSpPr>
          <p:nvPr/>
        </p:nvCxnSpPr>
        <p:spPr>
          <a:xfrm>
            <a:off x="1438656" y="3805844"/>
            <a:ext cx="0" cy="851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79422-555E-F62C-DEAA-2568F3B9AD96}"/>
              </a:ext>
            </a:extLst>
          </p:cNvPr>
          <p:cNvCxnSpPr>
            <a:cxnSpLocks/>
          </p:cNvCxnSpPr>
          <p:nvPr/>
        </p:nvCxnSpPr>
        <p:spPr>
          <a:xfrm>
            <a:off x="1641112" y="3805844"/>
            <a:ext cx="0" cy="851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2058C-E0C5-1AEB-267F-B36525CB6CDB}"/>
              </a:ext>
            </a:extLst>
          </p:cNvPr>
          <p:cNvCxnSpPr>
            <a:cxnSpLocks/>
          </p:cNvCxnSpPr>
          <p:nvPr/>
        </p:nvCxnSpPr>
        <p:spPr>
          <a:xfrm>
            <a:off x="2040405" y="3630791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787A1A-2D40-27B2-3C44-8301D2CE7A83}"/>
              </a:ext>
            </a:extLst>
          </p:cNvPr>
          <p:cNvCxnSpPr>
            <a:cxnSpLocks/>
          </p:cNvCxnSpPr>
          <p:nvPr/>
        </p:nvCxnSpPr>
        <p:spPr>
          <a:xfrm>
            <a:off x="2330431" y="3611741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612E4D-DF57-2445-6223-746B311B516B}"/>
              </a:ext>
            </a:extLst>
          </p:cNvPr>
          <p:cNvCxnSpPr>
            <a:cxnSpLocks/>
          </p:cNvCxnSpPr>
          <p:nvPr/>
        </p:nvCxnSpPr>
        <p:spPr>
          <a:xfrm>
            <a:off x="2666275" y="3468485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C365E2-6E4B-8781-657A-72B0307DA7D6}"/>
              </a:ext>
            </a:extLst>
          </p:cNvPr>
          <p:cNvCxnSpPr>
            <a:cxnSpLocks/>
          </p:cNvCxnSpPr>
          <p:nvPr/>
        </p:nvCxnSpPr>
        <p:spPr>
          <a:xfrm>
            <a:off x="2919981" y="3463462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DD198D-A1A4-4AB2-046C-346C5B4E324F}"/>
              </a:ext>
            </a:extLst>
          </p:cNvPr>
          <p:cNvCxnSpPr>
            <a:cxnSpLocks/>
          </p:cNvCxnSpPr>
          <p:nvPr/>
        </p:nvCxnSpPr>
        <p:spPr>
          <a:xfrm>
            <a:off x="3177133" y="3463462"/>
            <a:ext cx="0" cy="1026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CB538B9-EE95-62B9-D833-C9859D0CB77A}"/>
              </a:ext>
            </a:extLst>
          </p:cNvPr>
          <p:cNvSpPr/>
          <p:nvPr/>
        </p:nvSpPr>
        <p:spPr>
          <a:xfrm>
            <a:off x="4178973" y="4434031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9EE00B-2B71-B958-9154-133D831D2DCE}"/>
              </a:ext>
            </a:extLst>
          </p:cNvPr>
          <p:cNvSpPr/>
          <p:nvPr/>
        </p:nvSpPr>
        <p:spPr>
          <a:xfrm>
            <a:off x="4419759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 x r x (1+r)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6D3910-FDE1-C95F-8CDD-704EFA3CF40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248441" y="3551543"/>
            <a:ext cx="1759" cy="882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E40257-18D1-3154-C2DF-F1F81A9FF075}"/>
              </a:ext>
            </a:extLst>
          </p:cNvPr>
          <p:cNvCxnSpPr>
            <a:cxnSpLocks/>
          </p:cNvCxnSpPr>
          <p:nvPr/>
        </p:nvCxnSpPr>
        <p:spPr>
          <a:xfrm flipH="1">
            <a:off x="4672448" y="3630791"/>
            <a:ext cx="8282" cy="106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4A09133-56F9-A2ED-9757-EC85DAD2B4E8}"/>
              </a:ext>
            </a:extLst>
          </p:cNvPr>
          <p:cNvCxnSpPr>
            <a:cxnSpLocks/>
          </p:cNvCxnSpPr>
          <p:nvPr/>
        </p:nvCxnSpPr>
        <p:spPr>
          <a:xfrm>
            <a:off x="4996416" y="3677519"/>
            <a:ext cx="0" cy="960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1AECCE-3DDC-800E-1D8F-D8038D849BD0}"/>
              </a:ext>
            </a:extLst>
          </p:cNvPr>
          <p:cNvCxnSpPr>
            <a:cxnSpLocks/>
          </p:cNvCxnSpPr>
          <p:nvPr/>
        </p:nvCxnSpPr>
        <p:spPr>
          <a:xfrm>
            <a:off x="5224920" y="3718317"/>
            <a:ext cx="0" cy="9390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F675F9-2FCD-1373-40B8-2E3489AB1898}"/>
              </a:ext>
            </a:extLst>
          </p:cNvPr>
          <p:cNvCxnSpPr>
            <a:cxnSpLocks/>
          </p:cNvCxnSpPr>
          <p:nvPr/>
        </p:nvCxnSpPr>
        <p:spPr>
          <a:xfrm>
            <a:off x="5415516" y="3753923"/>
            <a:ext cx="0" cy="903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147CB695-C5AC-1E92-863E-60152CF4F904}"/>
              </a:ext>
            </a:extLst>
          </p:cNvPr>
          <p:cNvSpPr/>
          <p:nvPr/>
        </p:nvSpPr>
        <p:spPr>
          <a:xfrm>
            <a:off x="4605765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0B2F42-8B57-D325-3868-E1D4954F0D8E}"/>
              </a:ext>
            </a:extLst>
          </p:cNvPr>
          <p:cNvSpPr/>
          <p:nvPr/>
        </p:nvSpPr>
        <p:spPr>
          <a:xfrm>
            <a:off x="4919256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C5CCBA4-8162-B6F7-5D52-77ED4AFC9A1E}"/>
              </a:ext>
            </a:extLst>
          </p:cNvPr>
          <p:cNvSpPr/>
          <p:nvPr/>
        </p:nvSpPr>
        <p:spPr>
          <a:xfrm>
            <a:off x="5147616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6AB0EC-0C1A-F335-3184-D7B9B7F2D8A4}"/>
              </a:ext>
            </a:extLst>
          </p:cNvPr>
          <p:cNvSpPr/>
          <p:nvPr/>
        </p:nvSpPr>
        <p:spPr>
          <a:xfrm>
            <a:off x="5344145" y="44406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x 80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BE3335-B4A8-B1F1-F4D8-20B2C161B65E}"/>
              </a:ext>
            </a:extLst>
          </p:cNvPr>
          <p:cNvCxnSpPr>
            <a:cxnSpLocks/>
          </p:cNvCxnSpPr>
          <p:nvPr/>
        </p:nvCxnSpPr>
        <p:spPr>
          <a:xfrm>
            <a:off x="4476630" y="3593236"/>
            <a:ext cx="12596" cy="9279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BDD0CA0F-183E-01FF-FACA-32F1400C932C}"/>
              </a:ext>
            </a:extLst>
          </p:cNvPr>
          <p:cNvCxnSpPr>
            <a:cxnSpLocks/>
            <a:stCxn id="72" idx="0"/>
            <a:endCxn id="74" idx="0"/>
          </p:cNvCxnSpPr>
          <p:nvPr/>
        </p:nvCxnSpPr>
        <p:spPr>
          <a:xfrm rot="5400000" flipH="1" flipV="1">
            <a:off x="3853811" y="952389"/>
            <a:ext cx="270748" cy="1139018"/>
          </a:xfrm>
          <a:prstGeom prst="bentConnector3">
            <a:avLst>
              <a:gd name="adj1" fmla="val 184433"/>
            </a:avLst>
          </a:prstGeom>
          <a:ln w="22225" cap="sq"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A14BD662-6B37-3E4E-4BFF-DFD2FDF633C7}"/>
              </a:ext>
            </a:extLst>
          </p:cNvPr>
          <p:cNvCxnSpPr>
            <a:cxnSpLocks/>
            <a:stCxn id="69" idx="0"/>
            <a:endCxn id="75" idx="0"/>
          </p:cNvCxnSpPr>
          <p:nvPr/>
        </p:nvCxnSpPr>
        <p:spPr>
          <a:xfrm rot="5400000" flipH="1" flipV="1">
            <a:off x="3681838" y="356687"/>
            <a:ext cx="26934" cy="2147896"/>
          </a:xfrm>
          <a:prstGeom prst="bentConnector3">
            <a:avLst>
              <a:gd name="adj1" fmla="val 1613589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CBE3DC9-81D7-A2EF-CDDF-6C7629FE0B9A}"/>
              </a:ext>
            </a:extLst>
          </p:cNvPr>
          <p:cNvCxnSpPr>
            <a:cxnSpLocks/>
            <a:stCxn id="67" idx="0"/>
            <a:endCxn id="78" idx="0"/>
          </p:cNvCxnSpPr>
          <p:nvPr/>
        </p:nvCxnSpPr>
        <p:spPr>
          <a:xfrm rot="5400000" flipH="1" flipV="1">
            <a:off x="3723562" y="-550893"/>
            <a:ext cx="84283" cy="3562106"/>
          </a:xfrm>
          <a:prstGeom prst="bentConnector3">
            <a:avLst>
              <a:gd name="adj1" fmla="val 527939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64D1EC5-941E-1F18-412C-5504E260F2FA}"/>
              </a:ext>
            </a:extLst>
          </p:cNvPr>
          <p:cNvSpPr/>
          <p:nvPr/>
        </p:nvSpPr>
        <p:spPr>
          <a:xfrm>
            <a:off x="6708922" y="4490954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256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71F1540-1F24-425D-2E59-8F57B307AE56}"/>
              </a:ext>
            </a:extLst>
          </p:cNvPr>
          <p:cNvCxnSpPr>
            <a:cxnSpLocks/>
            <a:endCxn id="129" idx="0"/>
          </p:cNvCxnSpPr>
          <p:nvPr/>
        </p:nvCxnSpPr>
        <p:spPr>
          <a:xfrm flipH="1">
            <a:off x="6778390" y="3608466"/>
            <a:ext cx="1759" cy="882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FECE10E-1568-E27F-06B5-FDC1E0103A9E}"/>
              </a:ext>
            </a:extLst>
          </p:cNvPr>
          <p:cNvSpPr/>
          <p:nvPr/>
        </p:nvSpPr>
        <p:spPr>
          <a:xfrm>
            <a:off x="6922201" y="4513279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0CA7650-6116-EB7C-89B5-2315B275B77F}"/>
              </a:ext>
            </a:extLst>
          </p:cNvPr>
          <p:cNvCxnSpPr>
            <a:cxnSpLocks/>
          </p:cNvCxnSpPr>
          <p:nvPr/>
        </p:nvCxnSpPr>
        <p:spPr>
          <a:xfrm flipH="1">
            <a:off x="6991668" y="3677519"/>
            <a:ext cx="1759" cy="882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6C2F430-7FAC-74B0-18C6-BAAE0F6E0213}"/>
              </a:ext>
            </a:extLst>
          </p:cNvPr>
          <p:cNvSpPr/>
          <p:nvPr/>
        </p:nvSpPr>
        <p:spPr>
          <a:xfrm>
            <a:off x="7155824" y="4531868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x 40 x 512 x w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348B9A8-FC8C-959E-E145-3483D28D575C}"/>
              </a:ext>
            </a:extLst>
          </p:cNvPr>
          <p:cNvCxnSpPr>
            <a:cxnSpLocks/>
          </p:cNvCxnSpPr>
          <p:nvPr/>
        </p:nvCxnSpPr>
        <p:spPr>
          <a:xfrm flipH="1">
            <a:off x="7212573" y="3716662"/>
            <a:ext cx="1759" cy="882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4962147-DD5E-A74D-81BE-599C1B056C0E}"/>
              </a:ext>
            </a:extLst>
          </p:cNvPr>
          <p:cNvCxnSpPr>
            <a:cxnSpLocks/>
          </p:cNvCxnSpPr>
          <p:nvPr/>
        </p:nvCxnSpPr>
        <p:spPr>
          <a:xfrm>
            <a:off x="7509526" y="3529240"/>
            <a:ext cx="0" cy="11281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449367-5025-D760-EA34-0E008E157A4F}"/>
              </a:ext>
            </a:extLst>
          </p:cNvPr>
          <p:cNvSpPr/>
          <p:nvPr/>
        </p:nvSpPr>
        <p:spPr>
          <a:xfrm>
            <a:off x="7411104" y="4521154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FB790C-6CBD-F456-F1DF-7CF7B74D1BBF}"/>
              </a:ext>
            </a:extLst>
          </p:cNvPr>
          <p:cNvCxnSpPr>
            <a:cxnSpLocks/>
          </p:cNvCxnSpPr>
          <p:nvPr/>
        </p:nvCxnSpPr>
        <p:spPr>
          <a:xfrm>
            <a:off x="7696508" y="3554711"/>
            <a:ext cx="0" cy="11281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6118831-B192-EE6E-6655-8CD56C195C9F}"/>
              </a:ext>
            </a:extLst>
          </p:cNvPr>
          <p:cNvCxnSpPr>
            <a:cxnSpLocks/>
          </p:cNvCxnSpPr>
          <p:nvPr/>
        </p:nvCxnSpPr>
        <p:spPr>
          <a:xfrm>
            <a:off x="7963119" y="3593854"/>
            <a:ext cx="0" cy="10889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3B9B71-1C50-F509-B82F-50A662B6A962}"/>
              </a:ext>
            </a:extLst>
          </p:cNvPr>
          <p:cNvSpPr/>
          <p:nvPr/>
        </p:nvSpPr>
        <p:spPr>
          <a:xfrm>
            <a:off x="7611659" y="4534683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x r x (1+r)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142693-D73D-3F88-2FB0-E35D0EACDEF4}"/>
              </a:ext>
            </a:extLst>
          </p:cNvPr>
          <p:cNvSpPr/>
          <p:nvPr/>
        </p:nvSpPr>
        <p:spPr>
          <a:xfrm>
            <a:off x="7847733" y="4536953"/>
            <a:ext cx="138935" cy="206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20 x 512 x w 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D6E02A9-6EB0-9F4A-0EA0-A52A4477105E}"/>
              </a:ext>
            </a:extLst>
          </p:cNvPr>
          <p:cNvSpPr/>
          <p:nvPr/>
        </p:nvSpPr>
        <p:spPr>
          <a:xfrm>
            <a:off x="9676510" y="2242731"/>
            <a:ext cx="1959428" cy="692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40C89080-0F13-019B-3491-52DF1D989296}"/>
              </a:ext>
            </a:extLst>
          </p:cNvPr>
          <p:cNvCxnSpPr>
            <a:stCxn id="79" idx="0"/>
            <a:endCxn id="82" idx="0"/>
          </p:cNvCxnSpPr>
          <p:nvPr/>
        </p:nvCxnSpPr>
        <p:spPr>
          <a:xfrm rot="16200000" flipH="1">
            <a:off x="6301868" y="686480"/>
            <a:ext cx="230616" cy="1315305"/>
          </a:xfrm>
          <a:prstGeom prst="bentConnector3">
            <a:avLst>
              <a:gd name="adj1" fmla="val -99126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BF8EC3C-F7F9-2152-BCAF-1504835341CF}"/>
              </a:ext>
            </a:extLst>
          </p:cNvPr>
          <p:cNvCxnSpPr>
            <a:cxnSpLocks/>
            <a:stCxn id="77" idx="0"/>
            <a:endCxn id="81" idx="0"/>
          </p:cNvCxnSpPr>
          <p:nvPr/>
        </p:nvCxnSpPr>
        <p:spPr>
          <a:xfrm rot="16200000" flipH="1">
            <a:off x="6142500" y="361071"/>
            <a:ext cx="342747" cy="1947446"/>
          </a:xfrm>
          <a:prstGeom prst="bentConnector3">
            <a:avLst>
              <a:gd name="adj1" fmla="val -131170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88C7389-B057-B2BB-F7BD-DFE7841B53F4}"/>
              </a:ext>
            </a:extLst>
          </p:cNvPr>
          <p:cNvCxnSpPr>
            <a:stCxn id="72" idx="0"/>
            <a:endCxn id="85" idx="0"/>
          </p:cNvCxnSpPr>
          <p:nvPr/>
        </p:nvCxnSpPr>
        <p:spPr>
          <a:xfrm rot="16200000" flipH="1">
            <a:off x="5639581" y="-562634"/>
            <a:ext cx="103633" cy="4543444"/>
          </a:xfrm>
          <a:prstGeom prst="bentConnector3">
            <a:avLst>
              <a:gd name="adj1" fmla="val -1181363"/>
            </a:avLst>
          </a:prstGeom>
          <a:ln w="22225" cap="sq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8CB152E-55BE-0471-6B3C-B7771557B76F}"/>
              </a:ext>
            </a:extLst>
          </p:cNvPr>
          <p:cNvCxnSpPr>
            <a:cxnSpLocks/>
            <a:stCxn id="86" idx="0"/>
            <a:endCxn id="150" idx="1"/>
          </p:cNvCxnSpPr>
          <p:nvPr/>
        </p:nvCxnSpPr>
        <p:spPr>
          <a:xfrm rot="16200000" flipH="1">
            <a:off x="8535807" y="1448219"/>
            <a:ext cx="790159" cy="1491246"/>
          </a:xfrm>
          <a:prstGeom prst="bentConnector4">
            <a:avLst>
              <a:gd name="adj1" fmla="val -28931"/>
              <a:gd name="adj2" fmla="val 66444"/>
            </a:avLst>
          </a:prstGeom>
          <a:ln w="22225" cap="sq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7765867-7F42-8265-0EFA-6FB88A7A0DBC}"/>
              </a:ext>
            </a:extLst>
          </p:cNvPr>
          <p:cNvCxnSpPr>
            <a:stCxn id="83" idx="0"/>
            <a:endCxn id="150" idx="1"/>
          </p:cNvCxnSpPr>
          <p:nvPr/>
        </p:nvCxnSpPr>
        <p:spPr>
          <a:xfrm rot="16200000" flipH="1">
            <a:off x="8072040" y="984452"/>
            <a:ext cx="1041956" cy="2166984"/>
          </a:xfrm>
          <a:prstGeom prst="bentConnector4">
            <a:avLst>
              <a:gd name="adj1" fmla="val -21940"/>
              <a:gd name="adj2" fmla="val 63579"/>
            </a:avLst>
          </a:prstGeom>
          <a:ln w="22225" cap="sq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4622648-56A3-33B7-5192-D5C5D34350A9}"/>
              </a:ext>
            </a:extLst>
          </p:cNvPr>
          <p:cNvCxnSpPr>
            <a:cxnSpLocks/>
            <a:stCxn id="79" idx="0"/>
            <a:endCxn id="150" idx="1"/>
          </p:cNvCxnSpPr>
          <p:nvPr/>
        </p:nvCxnSpPr>
        <p:spPr>
          <a:xfrm rot="16200000" flipH="1">
            <a:off x="7037968" y="-49620"/>
            <a:ext cx="1360098" cy="3916986"/>
          </a:xfrm>
          <a:prstGeom prst="bentConnector4">
            <a:avLst>
              <a:gd name="adj1" fmla="val -16808"/>
              <a:gd name="adj2" fmla="val 73533"/>
            </a:avLst>
          </a:prstGeom>
          <a:ln w="22225" cap="sq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5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84AE5-59E1-23B0-D922-CB11830C16A5}"/>
              </a:ext>
            </a:extLst>
          </p:cNvPr>
          <p:cNvSpPr/>
          <p:nvPr/>
        </p:nvSpPr>
        <p:spPr>
          <a:xfrm>
            <a:off x="554713" y="3112634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A1496-C445-B7DC-92FA-10736B3C5A90}"/>
              </a:ext>
            </a:extLst>
          </p:cNvPr>
          <p:cNvSpPr/>
          <p:nvPr/>
        </p:nvSpPr>
        <p:spPr>
          <a:xfrm>
            <a:off x="3005777" y="3149274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6EF17-A23A-8AFF-A8A7-4D8151A95BB7}"/>
              </a:ext>
            </a:extLst>
          </p:cNvPr>
          <p:cNvSpPr/>
          <p:nvPr/>
        </p:nvSpPr>
        <p:spPr>
          <a:xfrm>
            <a:off x="6383081" y="312855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7FFB7-51F5-E5FD-E6FA-822AFD99C1C8}"/>
              </a:ext>
            </a:extLst>
          </p:cNvPr>
          <p:cNvSpPr/>
          <p:nvPr/>
        </p:nvSpPr>
        <p:spPr>
          <a:xfrm>
            <a:off x="1941560" y="3972552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9C17C-75AF-62FC-BCB7-B5C003A5C90F}"/>
              </a:ext>
            </a:extLst>
          </p:cNvPr>
          <p:cNvSpPr txBox="1"/>
          <p:nvPr/>
        </p:nvSpPr>
        <p:spPr>
          <a:xfrm>
            <a:off x="859727" y="3161495"/>
            <a:ext cx="266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C01B7-F472-5FF5-CCBB-364A1AC4BB42}"/>
              </a:ext>
            </a:extLst>
          </p:cNvPr>
          <p:cNvSpPr txBox="1"/>
          <p:nvPr/>
        </p:nvSpPr>
        <p:spPr>
          <a:xfrm>
            <a:off x="3310789" y="3112634"/>
            <a:ext cx="2914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 to Flatten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F3CE2-C815-B9B6-4E29-5BCF8DA951EC}"/>
              </a:ext>
            </a:extLst>
          </p:cNvPr>
          <p:cNvSpPr txBox="1"/>
          <p:nvPr/>
        </p:nvSpPr>
        <p:spPr>
          <a:xfrm>
            <a:off x="6688095" y="3112634"/>
            <a:ext cx="365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Pyramid Feature Fusion Layer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CE3A3-8FEA-D874-DA13-8BB63529D00A}"/>
              </a:ext>
            </a:extLst>
          </p:cNvPr>
          <p:cNvSpPr txBox="1"/>
          <p:nvPr/>
        </p:nvSpPr>
        <p:spPr>
          <a:xfrm>
            <a:off x="2246572" y="3935189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1A3B4-A3ED-6837-7779-61FA08319FBE}"/>
              </a:ext>
            </a:extLst>
          </p:cNvPr>
          <p:cNvSpPr/>
          <p:nvPr/>
        </p:nvSpPr>
        <p:spPr>
          <a:xfrm>
            <a:off x="5657740" y="397255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 contour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C6FD5-5552-2422-5CF2-34FA937EC294}"/>
              </a:ext>
            </a:extLst>
          </p:cNvPr>
          <p:cNvSpPr txBox="1"/>
          <p:nvPr/>
        </p:nvSpPr>
        <p:spPr>
          <a:xfrm>
            <a:off x="5962752" y="3935189"/>
            <a:ext cx="223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0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509258-2C9A-88D4-D932-CE2EFA897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8" y="0"/>
            <a:ext cx="393545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C82D2D-6ADA-DA1F-2C39-12D41AF1B384}"/>
              </a:ext>
            </a:extLst>
          </p:cNvPr>
          <p:cNvSpPr txBox="1"/>
          <p:nvPr/>
        </p:nvSpPr>
        <p:spPr>
          <a:xfrm>
            <a:off x="7211961" y="945997"/>
            <a:ext cx="30824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Intensity Label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DA9F0-835B-48FB-A44C-008C3606EDF3}"/>
              </a:ext>
            </a:extLst>
          </p:cNvPr>
          <p:cNvSpPr txBox="1"/>
          <p:nvPr/>
        </p:nvSpPr>
        <p:spPr>
          <a:xfrm>
            <a:off x="7211961" y="2367715"/>
            <a:ext cx="30824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Region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C2FD5-ACF6-61B4-5AB2-8831DE6A9DCA}"/>
              </a:ext>
            </a:extLst>
          </p:cNvPr>
          <p:cNvSpPr txBox="1"/>
          <p:nvPr/>
        </p:nvSpPr>
        <p:spPr>
          <a:xfrm>
            <a:off x="7211961" y="3789433"/>
            <a:ext cx="30824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Density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(Can be a tumour)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A104D-7480-D2F4-8BAC-1B894D9879DA}"/>
              </a:ext>
            </a:extLst>
          </p:cNvPr>
          <p:cNvSpPr txBox="1"/>
          <p:nvPr/>
        </p:nvSpPr>
        <p:spPr>
          <a:xfrm>
            <a:off x="7211961" y="5580483"/>
            <a:ext cx="30824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Pectoral Muscle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125702C-F3F7-8782-B1DA-899B1C7EEBEA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2849495" y="1448850"/>
            <a:ext cx="4403654" cy="4321277"/>
          </a:xfrm>
          <a:prstGeom prst="bentConnector2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EC178F9-93FA-5FEC-E2EF-C892A7DD9B7B}"/>
              </a:ext>
            </a:extLst>
          </p:cNvPr>
          <p:cNvCxnSpPr>
            <a:endCxn id="18" idx="1"/>
          </p:cNvCxnSpPr>
          <p:nvPr/>
        </p:nvCxnSpPr>
        <p:spPr>
          <a:xfrm>
            <a:off x="4011561" y="3789433"/>
            <a:ext cx="3200400" cy="415499"/>
          </a:xfrm>
          <a:prstGeom prst="bentConnector3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A4D5128-77B1-75EA-6CB0-3211AD3407C1}"/>
              </a:ext>
            </a:extLst>
          </p:cNvPr>
          <p:cNvCxnSpPr>
            <a:endCxn id="17" idx="1"/>
          </p:cNvCxnSpPr>
          <p:nvPr/>
        </p:nvCxnSpPr>
        <p:spPr>
          <a:xfrm>
            <a:off x="5294671" y="2367714"/>
            <a:ext cx="1917290" cy="230834"/>
          </a:xfrm>
          <a:prstGeom prst="bentConnector3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EF276CC-90C0-1A41-E9A9-926A6DFD38BC}"/>
              </a:ext>
            </a:extLst>
          </p:cNvPr>
          <p:cNvCxnSpPr>
            <a:endCxn id="16" idx="1"/>
          </p:cNvCxnSpPr>
          <p:nvPr/>
        </p:nvCxnSpPr>
        <p:spPr>
          <a:xfrm>
            <a:off x="5796116" y="447608"/>
            <a:ext cx="1415845" cy="729222"/>
          </a:xfrm>
          <a:prstGeom prst="bentConnector3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7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564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Yu Gothic</vt:lpstr>
      <vt:lpstr>Aparajita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Leksmi</dc:creator>
  <cp:lastModifiedBy>Sai Leksmi</cp:lastModifiedBy>
  <cp:revision>7</cp:revision>
  <dcterms:created xsi:type="dcterms:W3CDTF">2024-02-02T06:13:09Z</dcterms:created>
  <dcterms:modified xsi:type="dcterms:W3CDTF">2024-02-07T15:07:30Z</dcterms:modified>
</cp:coreProperties>
</file>