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Definição Do Problema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042A77-FAB8-825A-C271-7CBE379A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70" y="2952925"/>
            <a:ext cx="3386487" cy="32593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06E2C6-CF4B-1E47-CB6E-4EF3834EC275}"/>
              </a:ext>
            </a:extLst>
          </p:cNvPr>
          <p:cNvSpPr txBox="1"/>
          <p:nvPr/>
        </p:nvSpPr>
        <p:spPr>
          <a:xfrm>
            <a:off x="511728" y="2617364"/>
            <a:ext cx="41483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Problema do Caixeiro Viajante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Cidades dispostas ao longo um trajeto circular de raio variável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raio do circulo é: </a:t>
            </a:r>
          </a:p>
          <a:p>
            <a:r>
              <a:rPr lang="pt-BR" sz="2400" dirty="0" err="1"/>
              <a:t>triang</a:t>
            </a:r>
            <a:r>
              <a:rPr lang="pt-BR" sz="2400" dirty="0"/>
              <a:t>(5 . </a:t>
            </a:r>
            <a:r>
              <a:rPr lang="pt-BR" sz="2400" dirty="0" err="1"/>
              <a:t>idx_cidade</a:t>
            </a:r>
            <a:r>
              <a:rPr lang="pt-BR" sz="2400" dirty="0"/>
              <a:t>/cidades)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Análise da heurística de melhor caso após troca de 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809EF-F6D5-9453-60EA-7C7E6F9AE8DC}"/>
              </a:ext>
            </a:extLst>
          </p:cNvPr>
          <p:cNvSpPr txBox="1"/>
          <p:nvPr/>
        </p:nvSpPr>
        <p:spPr>
          <a:xfrm>
            <a:off x="5818105" y="23490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 Cidades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C3258-2FA4-2376-5ECE-20130ADF73EB}"/>
              </a:ext>
            </a:extLst>
          </p:cNvPr>
          <p:cNvSpPr txBox="1"/>
          <p:nvPr/>
        </p:nvSpPr>
        <p:spPr>
          <a:xfrm>
            <a:off x="9233885" y="234902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 Cidades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64AA45-1771-AB71-33B8-604C56F8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113" y="2891227"/>
            <a:ext cx="3409695" cy="33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9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Progresso 30 cidades</a:t>
            </a:r>
            <a:endParaRPr lang="pt-BR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51668-C391-DF64-3494-4E21C41DDED5}"/>
              </a:ext>
            </a:extLst>
          </p:cNvPr>
          <p:cNvSpPr txBox="1"/>
          <p:nvPr/>
        </p:nvSpPr>
        <p:spPr>
          <a:xfrm>
            <a:off x="684991" y="2793481"/>
            <a:ext cx="21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T: 1, N: 1e4, </a:t>
            </a:r>
            <a:r>
              <a:rPr lang="pt-BR" dirty="0" err="1"/>
              <a:t>Kmax</a:t>
            </a:r>
            <a:r>
              <a:rPr lang="pt-BR" dirty="0"/>
              <a:t>: 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628C2-BA54-F791-F23C-0FA33E6EACC6}"/>
              </a:ext>
            </a:extLst>
          </p:cNvPr>
          <p:cNvSpPr txBox="1"/>
          <p:nvPr/>
        </p:nvSpPr>
        <p:spPr>
          <a:xfrm>
            <a:off x="4500691" y="188538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Heurística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5720-E8A3-C8D9-9090-72C32A4E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97" y="2293456"/>
            <a:ext cx="4494557" cy="15362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6081EF-6301-0174-BBB3-B1E4C3161F57}"/>
              </a:ext>
            </a:extLst>
          </p:cNvPr>
          <p:cNvSpPr txBox="1"/>
          <p:nvPr/>
        </p:nvSpPr>
        <p:spPr>
          <a:xfrm>
            <a:off x="8704974" y="188538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Heurística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9221D-9D32-CFB1-358E-F8500F97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654" y="2397873"/>
            <a:ext cx="4339878" cy="1327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A8560-29E1-6A53-664F-3363C7DB5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098" y="3972827"/>
            <a:ext cx="4500708" cy="11780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858FE5-4448-C4D7-B094-984A7E073DCF}"/>
              </a:ext>
            </a:extLst>
          </p:cNvPr>
          <p:cNvSpPr txBox="1"/>
          <p:nvPr/>
        </p:nvSpPr>
        <p:spPr>
          <a:xfrm>
            <a:off x="601634" y="4240338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T: 0.8, N: 1e4, </a:t>
            </a:r>
            <a:r>
              <a:rPr lang="pt-BR" dirty="0" err="1"/>
              <a:t>Kmax</a:t>
            </a:r>
            <a:r>
              <a:rPr lang="pt-BR" dirty="0"/>
              <a:t>: 30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B9C7F74A-36D5-652D-973B-A0A716366338}"/>
              </a:ext>
            </a:extLst>
          </p:cNvPr>
          <p:cNvSpPr/>
          <p:nvPr/>
        </p:nvSpPr>
        <p:spPr>
          <a:xfrm>
            <a:off x="4882393" y="4093828"/>
            <a:ext cx="251670" cy="2265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D62B48-2AA1-DDF0-DD00-C3FCC7634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654" y="3793725"/>
            <a:ext cx="4339878" cy="15362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33E487-853F-92A9-27D6-70CE401B086D}"/>
              </a:ext>
            </a:extLst>
          </p:cNvPr>
          <p:cNvSpPr txBox="1"/>
          <p:nvPr/>
        </p:nvSpPr>
        <p:spPr>
          <a:xfrm>
            <a:off x="601634" y="5786512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T: 1.2, N: 1e5, </a:t>
            </a:r>
            <a:r>
              <a:rPr lang="pt-BR" dirty="0" err="1"/>
              <a:t>Kmax</a:t>
            </a:r>
            <a:r>
              <a:rPr lang="pt-BR" dirty="0"/>
              <a:t>: 40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ECBE69-6E8F-FCE1-2E07-7408807C6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129" y="5293995"/>
            <a:ext cx="4426493" cy="1413087"/>
          </a:xfrm>
          <a:prstGeom prst="rect">
            <a:avLst/>
          </a:prstGeom>
        </p:spPr>
      </p:pic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59883892-2715-63E6-32F9-F040F0CDABB5}"/>
              </a:ext>
            </a:extLst>
          </p:cNvPr>
          <p:cNvSpPr/>
          <p:nvPr/>
        </p:nvSpPr>
        <p:spPr>
          <a:xfrm>
            <a:off x="4882393" y="5562962"/>
            <a:ext cx="251670" cy="2265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36D8598-453E-BE29-E436-39F698C71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080" y="5398412"/>
            <a:ext cx="4339878" cy="1222964"/>
          </a:xfrm>
          <a:prstGeom prst="rect">
            <a:avLst/>
          </a:prstGeom>
        </p:spPr>
      </p:pic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555F46D0-DCD9-3367-B33F-1353C43CABF1}"/>
              </a:ext>
            </a:extLst>
          </p:cNvPr>
          <p:cNvSpPr/>
          <p:nvPr/>
        </p:nvSpPr>
        <p:spPr>
          <a:xfrm>
            <a:off x="9439405" y="5560010"/>
            <a:ext cx="251670" cy="2265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25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Resultados Preliminares</a:t>
            </a:r>
            <a:endParaRPr lang="pt-BR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CA332A-670A-9128-29B4-1E3DE54FD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28886"/>
              </p:ext>
            </p:extLst>
          </p:nvPr>
        </p:nvGraphicFramePr>
        <p:xfrm>
          <a:off x="4658775" y="2273416"/>
          <a:ext cx="67194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2">
                  <a:extLst>
                    <a:ext uri="{9D8B030D-6E8A-4147-A177-3AD203B41FA5}">
                      <a16:colId xmlns:a16="http://schemas.microsoft.com/office/drawing/2014/main" val="529986207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857397997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504754985"/>
                    </a:ext>
                  </a:extLst>
                </a:gridCol>
                <a:gridCol w="2786122">
                  <a:extLst>
                    <a:ext uri="{9D8B030D-6E8A-4147-A177-3AD203B41FA5}">
                      <a16:colId xmlns:a16="http://schemas.microsoft.com/office/drawing/2014/main" val="292291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Heurística?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Parâmetros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T: 1, N: 1e3,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1, N: 1e3,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9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1, N: 1e3,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1, N: 1e3,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1, N: 1e4,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1, N: 1e4,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6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0.8 N: 1e4,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4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1.2 N: 1e5,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0.7 N: 1e5,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0.4 N: 1e5,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545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111CB9-66D0-AF8A-5290-C3859153ACDF}"/>
              </a:ext>
            </a:extLst>
          </p:cNvPr>
          <p:cNvSpPr txBox="1"/>
          <p:nvPr/>
        </p:nvSpPr>
        <p:spPr>
          <a:xfrm>
            <a:off x="687896" y="2617364"/>
            <a:ext cx="3783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Comparação de desempenho entre casos de </a:t>
            </a:r>
            <a:r>
              <a:rPr lang="pt-BR" sz="2400" dirty="0" err="1"/>
              <a:t>Jótimo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6863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241</TotalTime>
  <Words>240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 2</vt:lpstr>
      <vt:lpstr>Dividend</vt:lpstr>
      <vt:lpstr>Definição Do Problema</vt:lpstr>
      <vt:lpstr>Progresso 30 cidades</vt:lpstr>
      <vt:lpstr>Resultados Preliminares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Definição Do Problema</dc:title>
  <dc:creator>Victor Ravaglia</dc:creator>
  <cp:lastModifiedBy>Victor Ravaglia</cp:lastModifiedBy>
  <cp:revision>3</cp:revision>
  <dcterms:created xsi:type="dcterms:W3CDTF">2022-05-03T22:44:16Z</dcterms:created>
  <dcterms:modified xsi:type="dcterms:W3CDTF">2022-05-05T00:46:11Z</dcterms:modified>
</cp:coreProperties>
</file>