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Definição Do Problema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042A77-FAB8-825A-C271-7CBE379A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70" y="2952925"/>
            <a:ext cx="3386487" cy="3259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06E2C6-CF4B-1E47-CB6E-4EF3834EC275}"/>
              </a:ext>
            </a:extLst>
          </p:cNvPr>
          <p:cNvSpPr txBox="1"/>
          <p:nvPr/>
        </p:nvSpPr>
        <p:spPr>
          <a:xfrm>
            <a:off x="687896" y="2617364"/>
            <a:ext cx="3783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Problema do Caixeiro Viajante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Cidades dispostas ao longo de um círculo de raio variável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raio do circulo é: </a:t>
            </a:r>
            <a:r>
              <a:rPr lang="pt-BR" sz="2400" dirty="0" err="1"/>
              <a:t>triang</a:t>
            </a:r>
            <a:r>
              <a:rPr lang="pt-BR" sz="2400" dirty="0"/>
              <a:t>(5*</a:t>
            </a:r>
            <a:r>
              <a:rPr lang="pt-BR" sz="2400" dirty="0" err="1"/>
              <a:t>circ</a:t>
            </a:r>
            <a:r>
              <a:rPr lang="pt-BR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809EF-F6D5-9453-60EA-7C7E6F9AE8DC}"/>
              </a:ext>
            </a:extLst>
          </p:cNvPr>
          <p:cNvSpPr txBox="1"/>
          <p:nvPr/>
        </p:nvSpPr>
        <p:spPr>
          <a:xfrm>
            <a:off x="5818105" y="23490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 Cidades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C3258-2FA4-2376-5ECE-20130ADF73EB}"/>
              </a:ext>
            </a:extLst>
          </p:cNvPr>
          <p:cNvSpPr txBox="1"/>
          <p:nvPr/>
        </p:nvSpPr>
        <p:spPr>
          <a:xfrm>
            <a:off x="9233885" y="234902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Cidades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64AA45-1771-AB71-33B8-604C56F8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113" y="2891227"/>
            <a:ext cx="3409695" cy="33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9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Definição Do Problema</a:t>
            </a:r>
            <a:endParaRPr lang="pt-BR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69806D-6D0B-9926-48BD-F3A5EDEA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53" y="2090606"/>
            <a:ext cx="4762500" cy="13383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E66360-2BAA-BC97-D3F6-654E8A79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81" y="2090606"/>
            <a:ext cx="4762500" cy="133839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A5D95D-90E8-13AD-1136-FF4508CA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81" y="5001061"/>
            <a:ext cx="4762500" cy="13383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483EAD-6613-13F5-CE44-7CF3E1362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81" y="3545833"/>
            <a:ext cx="4762500" cy="13383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E31EEE-7E0F-823A-DFC2-C5DA8407E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121" y="3545833"/>
            <a:ext cx="4762500" cy="12649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A0026D-285B-666A-A781-A5BE5D236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121" y="5001061"/>
            <a:ext cx="4762500" cy="14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5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45452-4F37-3F1A-3581-26E95354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cap="none" dirty="0"/>
              <a:t>Resultados Preliminares</a:t>
            </a:r>
            <a:endParaRPr lang="pt-BR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CA332A-670A-9128-29B4-1E3DE54FD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62658"/>
              </p:ext>
            </p:extLst>
          </p:nvPr>
        </p:nvGraphicFramePr>
        <p:xfrm>
          <a:off x="4784610" y="2617364"/>
          <a:ext cx="671949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val="529986207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85739799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504754985"/>
                    </a:ext>
                  </a:extLst>
                </a:gridCol>
                <a:gridCol w="2786122">
                  <a:extLst>
                    <a:ext uri="{9D8B030D-6E8A-4147-A177-3AD203B41FA5}">
                      <a16:colId xmlns:a16="http://schemas.microsoft.com/office/drawing/2014/main" val="29229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Heurística?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Parâmetros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9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1e3,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1.0597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1e4,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T: 1, N: 1e4, </a:t>
                      </a:r>
                      <a:r>
                        <a:rPr lang="pt-BR" dirty="0" err="1"/>
                        <a:t>Kmax</a:t>
                      </a:r>
                      <a:r>
                        <a:rPr lang="pt-BR" dirty="0"/>
                        <a:t>: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6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4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6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111CB9-66D0-AF8A-5290-C3859153ACDF}"/>
              </a:ext>
            </a:extLst>
          </p:cNvPr>
          <p:cNvSpPr txBox="1"/>
          <p:nvPr/>
        </p:nvSpPr>
        <p:spPr>
          <a:xfrm>
            <a:off x="687896" y="2617364"/>
            <a:ext cx="378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Comentários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33736863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68</TotalTime>
  <Words>132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</vt:lpstr>
      <vt:lpstr>Definição Do Problema</vt:lpstr>
      <vt:lpstr>Definição Do Problema</vt:lpstr>
      <vt:lpstr>Resultados Preliminares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Definição Do Problema</dc:title>
  <dc:creator>Victor Ravaglia</dc:creator>
  <cp:lastModifiedBy>Victor Ravaglia</cp:lastModifiedBy>
  <cp:revision>1</cp:revision>
  <dcterms:created xsi:type="dcterms:W3CDTF">2022-05-03T22:44:16Z</dcterms:created>
  <dcterms:modified xsi:type="dcterms:W3CDTF">2022-05-03T23:53:11Z</dcterms:modified>
</cp:coreProperties>
</file>