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08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6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6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9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3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9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5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7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C14C-80E5-4AE2-A4B0-A5A265D0726F}" type="datetimeFigureOut">
              <a:rPr lang="en-IN" smtClean="0"/>
              <a:t>30-10-2015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9CA0-A849-4CDD-887B-FF13E1CFE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2.bp.blogspot.com/-RRyVPycykvg/UGFR5hi3vuI/AAAAAAAAAH4/8j1lg-TU7F4/s1600/4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Speech Recognition using </a:t>
            </a:r>
            <a:r>
              <a:rPr lang="en-US" dirty="0" err="1" smtClean="0"/>
              <a:t>Matlab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19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Speaker Identification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066925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57" y="2324100"/>
            <a:ext cx="7786044" cy="38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69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Speaker Identification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820862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2" y="2146300"/>
            <a:ext cx="7558249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0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Feature Extraction:</a:t>
            </a:r>
          </a:p>
          <a:p>
            <a:r>
              <a:rPr lang="en-IN" dirty="0"/>
              <a:t>		Mel Frequency </a:t>
            </a:r>
            <a:r>
              <a:rPr lang="en-IN" dirty="0" err="1"/>
              <a:t>Ceptrum</a:t>
            </a:r>
            <a:r>
              <a:rPr lang="en-IN" dirty="0"/>
              <a:t> Coefficient (MFCC).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Feature Matching:</a:t>
            </a:r>
          </a:p>
          <a:p>
            <a:r>
              <a:rPr lang="en-IN" dirty="0"/>
              <a:t>		Vector Quantization (VQ).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03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the MFCC </a:t>
            </a:r>
            <a:endParaRPr lang="en-IN" dirty="0"/>
          </a:p>
        </p:txBody>
      </p:sp>
      <p:pic>
        <p:nvPicPr>
          <p:cNvPr id="4" name="Image 4" descr="http://2.bp.blogspot.com/-RRyVPycykvg/UGFR5hi3vuI/AAAAAAAAAH4/8j1lg-TU7F4/s400/4.PNG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97100" y="1816100"/>
            <a:ext cx="75946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410162" y="5428734"/>
            <a:ext cx="4324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 smtClean="0"/>
              <a:t>Mel (f) = 2595 * log10 (1 + f/700)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926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 Frequency filter bank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362200"/>
            <a:ext cx="7038975" cy="35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6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Quantization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739900"/>
            <a:ext cx="7523837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18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Speech Recognition using Matlab</vt:lpstr>
      <vt:lpstr>Speaker Identification Training</vt:lpstr>
      <vt:lpstr>Speaker Identification Testing</vt:lpstr>
      <vt:lpstr>Algorithms</vt:lpstr>
      <vt:lpstr>Block diagram of the MFCC </vt:lpstr>
      <vt:lpstr>Mel Frequency filter bank</vt:lpstr>
      <vt:lpstr>Vector Quantization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Recognition using Matlab</dc:title>
  <dc:creator>Venkata Ravi Theja Reddy</dc:creator>
  <cp:lastModifiedBy>Venkata Ravi Theja Reddy</cp:lastModifiedBy>
  <cp:revision>2</cp:revision>
  <dcterms:created xsi:type="dcterms:W3CDTF">2015-10-30T10:59:12Z</dcterms:created>
  <dcterms:modified xsi:type="dcterms:W3CDTF">2015-10-30T11:09:46Z</dcterms:modified>
</cp:coreProperties>
</file>