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AECF7-502B-FB8B-61D9-95AE5F2BB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82E370-E129-A881-B710-69BF2FCBF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02180D-217C-BB8B-04DA-12B46931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B87C-C804-4ED9-90A7-71EA426142CF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00E63-4368-5280-7355-F6750270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ADA7A-4311-5B27-81B1-8D4793F8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74B2-327C-41A4-86D6-BF8C59DD53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51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50335-1DA2-1BAF-F8A5-C6245DBB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BEDD53-CA6A-F634-C3A9-5B2B96E61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3FBFC-BEE2-6F89-EA99-43FD5318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B87C-C804-4ED9-90A7-71EA426142CF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19EFFE-E188-3609-B781-33E99DDA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F459A1-F9F3-12D3-165F-269C0624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74B2-327C-41A4-86D6-BF8C59DD53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60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E9A7E6-1135-9AE5-C34C-7DB0304BE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432944-B042-017C-5065-28E14E10F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F7E84-4C54-E89C-73CD-A5D23C55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B87C-C804-4ED9-90A7-71EA426142CF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3C2AE6-173F-694E-A2C8-8DD7A0E5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7BC2B7-9625-7105-85E2-CE92FB7B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74B2-327C-41A4-86D6-BF8C59DD53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0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73C57-B3D2-5487-06A3-1C8C0C4E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C1716A-D06F-ACD4-73AB-D39486E86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5062A1-7DD6-26EE-10AF-0943D7A4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B87C-C804-4ED9-90A7-71EA426142CF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14BE7B-5609-2F1C-A05F-0714B1ED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D3356F-5711-21C9-95EC-B708FF0C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74B2-327C-41A4-86D6-BF8C59DD53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85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B09C7-F357-8635-E045-87D9584C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999F18-6CD3-2ED9-0198-F142AF73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ACC566-6D84-ADB0-3DA9-29522899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B87C-C804-4ED9-90A7-71EA426142CF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DB1AA3-6C69-7FB4-6D72-BABE087A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3BD29-D809-56B5-701A-206BB0EC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74B2-327C-41A4-86D6-BF8C59DD53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13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C2992-B78B-D3CF-83FA-10A7A715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088494-3CE6-A25D-0CFC-6FFBA2AE0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6D3CF0-030E-7F91-2D0E-4A58E6AFA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15ED1E-296A-BF2F-E381-D8D59E8C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B87C-C804-4ED9-90A7-71EA426142CF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6E1F56-44EE-36AE-347B-2A913A9E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D12DF9-D1D3-6938-49BF-E3506119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74B2-327C-41A4-86D6-BF8C59DD53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68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345F8-0264-4543-7E92-BFE7CBC5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5066A3-4947-2632-6F44-1C48A7F98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0DB2CE-12EC-2D0A-BB9E-FCD1EE338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6A6152-50FD-2E8E-67AB-4FA3D108E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C2BCB0-1C97-ABDC-EF94-60D3CCE9F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165B28-F156-A1E6-5FCF-35382D24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B87C-C804-4ED9-90A7-71EA426142CF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ADF824B-CD87-EA97-E4E6-467FDEEF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BFD493-417B-7663-9636-9C19B6F2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74B2-327C-41A4-86D6-BF8C59DD53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3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E97C9-6C15-89A4-47B9-8469B06A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C201DE-563D-4FCF-EF4C-F43FCC6F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B87C-C804-4ED9-90A7-71EA426142CF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386BB8-AA57-B0FB-F7D8-E9053983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F0EC3-8E84-5999-CAC1-5EB8F944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74B2-327C-41A4-86D6-BF8C59DD53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28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B2F3C1-E86F-4BF4-C7B7-85605981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B87C-C804-4ED9-90A7-71EA426142CF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BC018F-2A46-C98B-5AA8-A4271C3C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BDE6D4-D383-3058-9A69-80631E80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74B2-327C-41A4-86D6-BF8C59DD53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33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DDB9D-2843-12D8-F69E-E8C1CEF7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32A1F-EC59-308A-6C5C-942C8D2C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5ED197-8D67-965D-D86E-918387759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582625-AD7B-DF81-0E8F-016924B7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B87C-C804-4ED9-90A7-71EA426142CF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BBA44A-99D5-65F7-A486-9803BA53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116A8E-C274-5104-BF2B-BE3CA7A1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74B2-327C-41A4-86D6-BF8C59DD53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35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F66A9-B393-7C3C-8322-9E8FC32D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3DDD3A-ED98-B5D2-E150-D4989C49B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98048E-4288-9EED-D11E-DC9D996F7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08A58A-0B29-8C4E-6BAB-0BAC0EA6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B87C-C804-4ED9-90A7-71EA426142CF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A1F823-2582-B31B-AF50-E27BA6F2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A9EF5-257F-FEAB-1272-DBF1F84F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74B2-327C-41A4-86D6-BF8C59DD53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60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C56253-81A5-D02C-C124-E7171412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7B929C-8C0A-1979-FA30-DF3B7A0A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990F2-6D77-A9EE-CE73-0471D9703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B87C-C804-4ED9-90A7-71EA426142CF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B09E51-BDD6-328F-5087-0833EDF8E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D7F81-0B9F-752B-D545-B128E9F18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474B2-327C-41A4-86D6-BF8C59DD53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59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stic bag floating over a reef in the ocean">
            <a:extLst>
              <a:ext uri="{FF2B5EF4-FFF2-40B4-BE49-F238E27FC236}">
                <a16:creationId xmlns:a16="http://schemas.microsoft.com/office/drawing/2014/main" id="{7F5D1AF3-4AFD-1492-C431-1BD95D53E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b="909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69ED44-3C87-F13A-8CEA-1A8D5AE4D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Accumulation of marine floating debris from coastal regions</a:t>
            </a:r>
            <a:endParaRPr lang="de-DE" sz="4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AB1232-AD67-8827-8706-FEC721A36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de-DE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34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E15BDB-7C0B-8769-21A4-AAB59F5A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What </a:t>
            </a:r>
            <a:r>
              <a:rPr lang="de-DE" sz="5400" dirty="0" err="1"/>
              <a:t>is</a:t>
            </a:r>
            <a:r>
              <a:rPr lang="de-DE" sz="5400" dirty="0"/>
              <a:t> </a:t>
            </a:r>
            <a:r>
              <a:rPr lang="de-DE" sz="5400" dirty="0" err="1"/>
              <a:t>your</a:t>
            </a:r>
            <a:r>
              <a:rPr lang="de-DE" sz="5400" dirty="0"/>
              <a:t> </a:t>
            </a:r>
            <a:r>
              <a:rPr lang="de-DE" sz="5400" dirty="0" err="1"/>
              <a:t>study</a:t>
            </a:r>
            <a:r>
              <a:rPr lang="de-DE" sz="5400" dirty="0"/>
              <a:t> </a:t>
            </a:r>
            <a:r>
              <a:rPr lang="de-DE" sz="5400" dirty="0" err="1"/>
              <a:t>question</a:t>
            </a:r>
            <a:r>
              <a:rPr lang="de-DE" sz="5400" dirty="0"/>
              <a:t>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CE1CB-C104-4AB3-5CB2-494D02798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Which coastal region in which country has the most impact on which plastic gyre?</a:t>
            </a:r>
          </a:p>
        </p:txBody>
      </p:sp>
    </p:spTree>
    <p:extLst>
      <p:ext uri="{BB962C8B-B14F-4D97-AF65-F5344CB8AC3E}">
        <p14:creationId xmlns:p14="http://schemas.microsoft.com/office/powerpoint/2010/main" val="139838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899CEF-00CC-072D-E5F7-5DEA351C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Which What If scenarios do you want to tackle with your twin?</a:t>
            </a:r>
            <a:endParaRPr lang="de-DE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B01C9-7015-5A5D-53C1-C645F326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What if this region reduce / increase their plastic input?</a:t>
            </a:r>
          </a:p>
          <a:p>
            <a:r>
              <a:rPr lang="de-DE" sz="2200"/>
              <a:t>Which Method against plastic pollution works best?</a:t>
            </a:r>
          </a:p>
          <a:p>
            <a:pPr marL="0" indent="0">
              <a:buNone/>
            </a:pPr>
            <a:endParaRPr lang="de-DE" sz="2200"/>
          </a:p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258009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C75321-4C27-0C96-3862-77580899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Who could be interessted?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B36C41-445D-8488-5B34-449CEF35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>
                <a:latin typeface="Calibri" panose="020F0502020204030204" pitchFamily="34" charset="0"/>
              </a:rPr>
              <a:t>People</a:t>
            </a:r>
          </a:p>
          <a:p>
            <a:r>
              <a:rPr lang="de-DE" sz="2200">
                <a:latin typeface="Calibri" panose="020F0502020204030204" pitchFamily="34" charset="0"/>
              </a:rPr>
              <a:t>Researcher</a:t>
            </a:r>
          </a:p>
          <a:p>
            <a:r>
              <a:rPr lang="de-DE" sz="2200">
                <a:latin typeface="Calibri" panose="020F0502020204030204" pitchFamily="34" charset="0"/>
              </a:rPr>
              <a:t>Politicians</a:t>
            </a:r>
          </a:p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178364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926F88-D994-9CE5-34AE-FF504BA3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What do you need?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A569B-6C47-701E-7F2B-056EA8C23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 err="1"/>
              <a:t>Satalite</a:t>
            </a:r>
            <a:r>
              <a:rPr lang="en-US" sz="2200" dirty="0"/>
              <a:t> data (where and how is the plastic floating)</a:t>
            </a:r>
          </a:p>
          <a:p>
            <a:r>
              <a:rPr lang="en-US" sz="2200" dirty="0"/>
              <a:t>Data from waste faculties (how much they get in which region)</a:t>
            </a:r>
          </a:p>
          <a:p>
            <a:r>
              <a:rPr lang="en-US" sz="2200" dirty="0"/>
              <a:t>Data from ocean surveys (where do they find most plastic)</a:t>
            </a:r>
          </a:p>
          <a:p>
            <a:r>
              <a:rPr lang="de-DE" sz="2200" dirty="0" err="1"/>
              <a:t>Hydrodynamic</a:t>
            </a:r>
            <a:r>
              <a:rPr lang="de-DE" sz="2200" dirty="0"/>
              <a:t> </a:t>
            </a:r>
            <a:r>
              <a:rPr lang="de-DE" sz="2200" dirty="0" err="1"/>
              <a:t>data</a:t>
            </a:r>
            <a:r>
              <a:rPr lang="de-DE" sz="2200" dirty="0"/>
              <a:t> (</a:t>
            </a:r>
            <a:r>
              <a:rPr lang="de-DE" sz="2200" dirty="0" err="1"/>
              <a:t>maybe</a:t>
            </a:r>
            <a:r>
              <a:rPr lang="de-DE" sz="2200" dirty="0"/>
              <a:t> </a:t>
            </a:r>
            <a:r>
              <a:rPr lang="de-DE" sz="2200" dirty="0" err="1"/>
              <a:t>from</a:t>
            </a:r>
            <a:r>
              <a:rPr lang="de-DE" sz="2200" dirty="0"/>
              <a:t> HYCOM?)</a:t>
            </a:r>
          </a:p>
        </p:txBody>
      </p:sp>
    </p:spTree>
    <p:extLst>
      <p:ext uri="{BB962C8B-B14F-4D97-AF65-F5344CB8AC3E}">
        <p14:creationId xmlns:p14="http://schemas.microsoft.com/office/powerpoint/2010/main" val="70776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129717-87C3-0C83-D940-D032093D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DE" sz="5000"/>
              <a:t>How do youn implement it?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70658E4-E95F-7449-8293-5BF137644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18" y="519009"/>
            <a:ext cx="6524198" cy="61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8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Accumulation of marine floating debris from coastal regions</vt:lpstr>
      <vt:lpstr>What is your study question?</vt:lpstr>
      <vt:lpstr>Which What If scenarios do you want to tackle with your twin?</vt:lpstr>
      <vt:lpstr>Who could be interessted?</vt:lpstr>
      <vt:lpstr>What do you need?</vt:lpstr>
      <vt:lpstr>How do youn implement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Accumulation of marine floating debris from coastal regions</dc:title>
  <dc:creator>Vincent Richter</dc:creator>
  <cp:lastModifiedBy>Vincent Richter</cp:lastModifiedBy>
  <cp:revision>2</cp:revision>
  <dcterms:created xsi:type="dcterms:W3CDTF">2022-06-29T08:23:06Z</dcterms:created>
  <dcterms:modified xsi:type="dcterms:W3CDTF">2022-06-29T08:42:48Z</dcterms:modified>
</cp:coreProperties>
</file>