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61" r:id="rId7"/>
    <p:sldId id="259" r:id="rId8"/>
    <p:sldId id="264" r:id="rId9"/>
    <p:sldId id="265" r:id="rId10"/>
    <p:sldId id="267" r:id="rId11"/>
    <p:sldId id="266" r:id="rId12"/>
    <p:sldId id="271" r:id="rId13"/>
    <p:sldId id="275" r:id="rId14"/>
    <p:sldId id="269" r:id="rId15"/>
    <p:sldId id="273" r:id="rId16"/>
    <p:sldId id="274" r:id="rId17"/>
    <p:sldId id="276" r:id="rId1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66BA-7EA9-4CA3-84BC-C071F4C4C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73D3C-011A-94B0-F616-9D50C648B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A83E-F6D7-3754-815E-E1FB58F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7A0-50C8-4CAE-AFE9-C854B12248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CBE8-5010-267E-9911-3778B29F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C7D5E-110E-C2EE-CEC0-8C17A23E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AEF4-A020-43F5-9406-491317D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0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9523-21F6-55C4-DEEC-147073C4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0524E-4970-B7D5-4744-BD6833A36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4C2B0-2D4E-A844-FDEC-2884D870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7A0-50C8-4CAE-AFE9-C854B12248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197A0-C038-D047-2748-9F595268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CBB1-503B-8071-6631-7574539F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AEF4-A020-43F5-9406-491317D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C8B94-E972-6555-BF56-8FE1B8DB3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95C08-EBF5-B95C-32E0-F2CDA058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74C3-8F04-2456-7319-0A849F2E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7A0-50C8-4CAE-AFE9-C854B12248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CD372-D4B8-444A-494D-7F312369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2A692-7E9A-04A7-FB62-AB0B85F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AEF4-A020-43F5-9406-491317D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8DBB-0C7D-C232-DB7C-33EE6CC8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CA13-628B-677C-8829-4C869666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E862-CC6F-47F8-9887-54A77356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7A0-50C8-4CAE-AFE9-C854B12248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8C86-338E-8B48-CCBD-B3A8AFA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79A6-116C-3848-CBD5-52BE8F75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AEF4-A020-43F5-9406-491317D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6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752F-C091-9C13-02C1-04D24038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D6EA5-D4EF-7404-17B1-04D4D4E5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9326-E8D2-91C6-976B-8E4A4C0D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7A0-50C8-4CAE-AFE9-C854B12248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0CFC-67A1-DB2B-6E72-B9935BD6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9AAB-6F01-209F-AA1D-8E76C6D4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AEF4-A020-43F5-9406-491317D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592C-C2DA-496E-9008-710C83B0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4731-EE5F-2A72-6595-CB50681EA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9B6E7-C184-8938-DE6B-5E9C6A21D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EE260-280E-7612-3B59-C41D2D60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7A0-50C8-4CAE-AFE9-C854B12248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2AACE-A4DD-B60D-9D30-F6DA4B97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A21D-097A-942B-4C17-981104EE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AEF4-A020-43F5-9406-491317D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C080-CD02-57F8-1F19-2EFF8810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AD568-CDA1-F10B-5B0F-EDF63ACE0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A3FC5-0DBA-8667-F0DD-E1066C17B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7722E-5673-B447-5428-B2B3895D5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2C17C-ADEF-2E03-A816-FC0517D02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B3011-CE93-BAA6-5C17-08D5881C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7A0-50C8-4CAE-AFE9-C854B12248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4D080-4269-2449-9953-030E1134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928E0-154E-49B5-33EC-8455843A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AEF4-A020-43F5-9406-491317D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5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3CDA-E3B8-71CE-F0A9-2E3F5F9F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0C6F6-717C-B25E-211C-02AF3F15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7A0-50C8-4CAE-AFE9-C854B12248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46B08-A486-1D6D-DC76-E494DFCB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F9E96-237E-130E-D98B-CC0A89E6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AEF4-A020-43F5-9406-491317D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C07DB-02D7-A094-56E8-2B513079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7A0-50C8-4CAE-AFE9-C854B12248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4D0EF-D67D-BC37-9570-4928320C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45AE3-0D06-9CB2-5D49-8453A7DA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AEF4-A020-43F5-9406-491317D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8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68D3-4C56-8885-7BCB-5AAEF65F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8F21-2FC3-0DE5-A2DF-D0393B39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E2F06-4B54-FBCC-8633-101B8C50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E5D17-F496-B498-0A2A-2280DA56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7A0-50C8-4CAE-AFE9-C854B12248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DAF73-299A-F099-DF22-F76E7C1E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D3D66-4B50-A44F-DCA2-1DCB817E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AEF4-A020-43F5-9406-491317D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3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0C88-E942-2E05-6395-870EBC0C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AA367-B682-589C-249F-7DD9DB06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121F6-8F34-B702-9B91-9BBFBA18F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0B08-F3F7-3635-726B-85E1D052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7A0-50C8-4CAE-AFE9-C854B12248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2567C-206B-03A5-4273-FBE4973B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E71DC-590C-9320-ABC7-CA6D8E9D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AEF4-A020-43F5-9406-491317D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2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3CAEE-DCD2-3B6B-F148-54E1AB00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9A00-1576-71FB-F335-0796D1E9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7550-2025-0E3B-ED63-818395693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77A0-50C8-4CAE-AFE9-C854B12248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0791-7084-966D-6666-E8C4CB6B5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3F47-23D4-D5C5-17B9-9252EF54F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AEF4-A020-43F5-9406-491317D1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2ED4-E3BC-AF69-9431-7225FBB78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51355-14C8-E28B-C630-3B1469B41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7C3E6-B914-28E0-DF81-85F3D9337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52412"/>
            <a:ext cx="120015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12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2C67-05AB-8C28-93A5-C0DFAE94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F149-2351-5353-4BAC-5627FAD8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7C47A-20CE-E9B1-981C-830D52E4D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49"/>
            <a:ext cx="7023228" cy="5381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E6A2CD-4030-E567-A404-8C6FE616D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83" y="1227166"/>
            <a:ext cx="3600749" cy="5038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6B8605-DDEC-71AC-FCB9-1B86B4353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753" y="454124"/>
            <a:ext cx="3236530" cy="51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8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106CC0-3CC6-4835-41B6-20AD451F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30" y="295275"/>
            <a:ext cx="79724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2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9F63-3814-44B0-A628-24F713C18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E714F-0C8E-7BC9-1534-81755AFD4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8705E-901F-8459-2971-6AA893C6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23" y="521764"/>
            <a:ext cx="6419850" cy="494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14E03-12E5-591C-23AC-AC93B2F4A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60" y="502714"/>
            <a:ext cx="5657850" cy="496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BB03ED-9F38-5BF5-F346-E4074FAED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119" y="4431776"/>
            <a:ext cx="10953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6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07708-477B-B0DE-177A-38255313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800100"/>
            <a:ext cx="88106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2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F4BC-C91C-C02D-C4CC-100C993B9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3F4A9-A606-AE61-8A61-DFE1ACD49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DC5471-EBDC-84C8-7669-B1B8EA5B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5" y="468562"/>
            <a:ext cx="12192000" cy="59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3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5430-27A5-9327-4CF9-936971BAA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93A1E-45DD-FB81-E12F-978DCF184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2699D-D628-A0C7-7746-FAEF8983B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414462"/>
            <a:ext cx="106394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6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058B62-AFF0-423A-72D0-936739989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800100"/>
            <a:ext cx="88106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0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852F05-CDBD-44A8-28A6-8C5EDE322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104" y="2779078"/>
            <a:ext cx="9144000" cy="256101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latin typeface="+mj-lt"/>
                <a:ea typeface="+mj-ea"/>
                <a:cs typeface="+mj-cs"/>
              </a:rPr>
              <a:t>Distributed version control: Git allows multiple people to work on a project and share changes, making it easier to collaborate with others.</a:t>
            </a:r>
            <a:endParaRPr lang="lv-LV" sz="1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1800" dirty="0">
                <a:latin typeface="+mj-lt"/>
                <a:ea typeface="+mj-ea"/>
                <a:cs typeface="+mj-cs"/>
              </a:rPr>
              <a:t>Version control is a system that tracks changes to a code base over time. The idea of ​​version control is to keep track of all changes to the code base so that you can revert to previous versions if necessary. This is especially useful in a team setting where multiple people may be working on the same code base.</a:t>
            </a:r>
          </a:p>
          <a:p>
            <a:pPr>
              <a:spcBef>
                <a:spcPct val="0"/>
              </a:spcBef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1800" dirty="0">
                <a:latin typeface="+mj-lt"/>
                <a:ea typeface="+mj-ea"/>
                <a:cs typeface="+mj-cs"/>
              </a:rPr>
              <a:t>Anaconda is a data science and machine learning platform that provides a variety of tools for data analysis, visualization, and modeling. It includes packages for numerical computing, data processing, and machine learning, as well as tools for managing and deploying these packages.</a:t>
            </a:r>
          </a:p>
          <a:p>
            <a:pPr>
              <a:spcBef>
                <a:spcPct val="0"/>
              </a:spcBef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69A6EF-00B1-758D-E15F-200B67C81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104" y="-180847"/>
            <a:ext cx="9144000" cy="2387600"/>
          </a:xfrm>
        </p:spPr>
        <p:txBody>
          <a:bodyPr>
            <a:normAutofit/>
          </a:bodyPr>
          <a:lstStyle/>
          <a:p>
            <a:r>
              <a:rPr lang="en-US" sz="1800" dirty="0"/>
              <a:t>Git is a version control system widely used for software development and other collaborative projects. It allows multiple people to work on a project at the same time and keeps track of all changes made to the code over time.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E2777-8763-A765-BD3E-F3C7BEA51867}"/>
              </a:ext>
            </a:extLst>
          </p:cNvPr>
          <p:cNvSpPr txBox="1"/>
          <p:nvPr/>
        </p:nvSpPr>
        <p:spPr>
          <a:xfrm>
            <a:off x="1213104" y="324719"/>
            <a:ext cx="9970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Questions: What do you find useful in Git? How do you understand Version Control? What are possibilities of Anaconda platform?</a:t>
            </a:r>
          </a:p>
        </p:txBody>
      </p:sp>
    </p:spTree>
    <p:extLst>
      <p:ext uri="{BB962C8B-B14F-4D97-AF65-F5344CB8AC3E}">
        <p14:creationId xmlns:p14="http://schemas.microsoft.com/office/powerpoint/2010/main" val="275548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52D0BE-4EBA-A637-A57F-649393A5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0"/>
            <a:ext cx="8839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1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65B7-99AC-8D68-4B17-874BE9A1A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02463-8359-9C67-8BC3-8B7745ED1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03DCF-4BFD-ABC7-B8F8-AA20C0B6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207"/>
            <a:ext cx="12192000" cy="5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7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E64C-B3A8-2DD9-20DC-CA28C690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9FD9-FC8D-5218-CED5-D2D74CAC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17F83-BC27-AE6D-753D-660DF69E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7" y="0"/>
            <a:ext cx="11710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1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45CC-A29C-D505-6B40-2062065FD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183F9-B9E8-F239-07AC-B7AA86BF1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25D91-5353-2C25-EA02-D2D1C066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324100"/>
            <a:ext cx="11163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4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575E-D14F-66C3-C350-B0777C7C9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F557E-61A0-2E55-5EFE-16E504EA7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713D2-EBB8-6100-E999-B9DB28DCD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624012"/>
            <a:ext cx="113157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7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D79B-3BEC-054D-4FA0-989139E7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6770-B9B7-38F2-EC56-DA8385380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B9AAD-B719-1666-D4CB-F8A529B4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85875"/>
            <a:ext cx="11849100" cy="428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62CC5-D9BC-4E01-5714-52ADAA35B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171" y="550290"/>
            <a:ext cx="32670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9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9381-EE19-B382-CB91-B4A91D2E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EE0C4-6D40-5B1C-C8DB-3F5D567AD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770478"/>
            <a:ext cx="5696932" cy="60046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BC365-09C5-C08E-3556-1C13E3DA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4084"/>
            <a:ext cx="6175614" cy="53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3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18C1-8BEF-A3DC-7723-73A39811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i="0" dirty="0">
                <a:solidFill>
                  <a:srgbClr val="000000"/>
                </a:solidFill>
                <a:effectLst/>
                <a:latin typeface="Helvetica Neue"/>
              </a:rPr>
              <a:t>Line Colors and Styles </a:t>
            </a:r>
            <a:r>
              <a:rPr lang="lv-LV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plt.plot()</a:t>
            </a:r>
            <a:br>
              <a:rPr lang="lv-LV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F24C-8E48-7B88-E207-7ABA7FA5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lv-LV" sz="1200" dirty="0"/>
              <a:t>Color changing:</a:t>
            </a:r>
          </a:p>
          <a:p>
            <a:r>
              <a:rPr lang="lv-LV" sz="1200" b="1" dirty="0"/>
              <a:t>Can be used words like or short color code</a:t>
            </a:r>
            <a:endParaRPr lang="lv-LV" sz="1200" dirty="0"/>
          </a:p>
          <a:p>
            <a:pPr marL="0" indent="0">
              <a:buNone/>
            </a:pPr>
            <a:r>
              <a:rPr lang="lv-LV" sz="1200" dirty="0"/>
              <a:t> green, black, red…. or g,b,r</a:t>
            </a:r>
          </a:p>
          <a:p>
            <a:r>
              <a:rPr lang="lv-LV" sz="1200" b="1" dirty="0"/>
              <a:t>Numbers</a:t>
            </a:r>
            <a:r>
              <a:rPr lang="lv-LV" sz="1200" dirty="0"/>
              <a:t>: </a:t>
            </a:r>
          </a:p>
          <a:p>
            <a:pPr marL="0" indent="0">
              <a:buNone/>
            </a:pPr>
            <a:r>
              <a:rPr lang="en-US" sz="1200" dirty="0"/>
              <a:t>0.75</a:t>
            </a:r>
            <a:r>
              <a:rPr lang="lv-LV" sz="1200" dirty="0"/>
              <a:t>-</a:t>
            </a:r>
            <a:r>
              <a:rPr lang="en-US" sz="1200" dirty="0"/>
              <a:t>Grayscale between 0 and 1</a:t>
            </a:r>
            <a:endParaRPr lang="lv-LV" sz="1200" dirty="0"/>
          </a:p>
          <a:p>
            <a:r>
              <a:rPr lang="lv-LV" sz="1200" b="1" dirty="0"/>
              <a:t>Hexadecimal value: </a:t>
            </a:r>
            <a:r>
              <a:rPr lang="lv-LV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#RRGGBB</a:t>
            </a:r>
          </a:p>
          <a:p>
            <a:endParaRPr lang="lv-LV" sz="1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lv-LV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lv-LV" sz="1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lv-LV" sz="1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200" b="1" dirty="0"/>
              <a:t>RGB tuple, values 0 to 1</a:t>
            </a:r>
            <a:endParaRPr lang="lv-LV" sz="1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200" b="1" dirty="0"/>
              <a:t>HTML colors </a:t>
            </a:r>
            <a:r>
              <a:rPr lang="lv-LV" sz="1200" b="1" dirty="0"/>
              <a:t>names:</a:t>
            </a:r>
            <a:endParaRPr lang="lv-LV" sz="1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F5B5FF-4CED-1904-258E-01CB52AE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2242"/>
            <a:ext cx="3408101" cy="7422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55C38A-3FE0-E63B-089F-7AC41D85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55" y="1296504"/>
            <a:ext cx="6197957" cy="28172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169166-6EB4-33E1-7110-B86B359C9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117" y="4024520"/>
            <a:ext cx="6197956" cy="258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262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Neue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 Colors and Styles plt.plot()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is a version control system widely used for software development and other collaborative projects. It allows multiple people to work on a project at the same time and keeps track of all changes made to the code over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Vitalijs Rocans | UAB Forveda</dc:creator>
  <cp:lastModifiedBy>Vitalijs Rocans | UAB Forveda</cp:lastModifiedBy>
  <cp:revision>1</cp:revision>
  <dcterms:created xsi:type="dcterms:W3CDTF">2023-02-12T10:17:16Z</dcterms:created>
  <dcterms:modified xsi:type="dcterms:W3CDTF">2023-02-18T08:17:47Z</dcterms:modified>
</cp:coreProperties>
</file>