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Georgia" panose="02040502050405020303" pitchFamily="18" charset="0"/>
      <p:regular r:id="rId42"/>
      <p:bold r:id="rId43"/>
      <p:italic r:id="rId44"/>
      <p:boldItalic r:id="rId45"/>
    </p:embeddedFont>
    <p:embeddedFont>
      <p:font typeface="Montserrat" panose="020B0604020202020204" charset="0"/>
      <p:regular r:id="rId46"/>
      <p:bold r:id="rId47"/>
      <p:italic r:id="rId48"/>
      <p:bold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1750415"/>
            <a:ext cx="8520600" cy="2052600"/>
          </a:xfrm>
          <a:prstGeom prst="rect">
            <a:avLst/>
          </a:prstGeom>
          <a:noFill/>
          <a:ln>
            <a:noFill/>
          </a:ln>
        </p:spPr>
        <p:txBody>
          <a:bodyPr spcFirstLastPara="1" wrap="square" lIns="91425" tIns="91425" rIns="91425" bIns="91425" anchor="b" anchorCtr="0">
            <a:noAutofit/>
          </a:bodyPr>
          <a:lstStyle/>
          <a:p>
            <a:pPr marL="914400" lvl="0" indent="457200" rtl="0">
              <a:lnSpc>
                <a:spcPct val="100000"/>
              </a:lnSpc>
              <a:spcBef>
                <a:spcPts val="0"/>
              </a:spcBef>
              <a:spcAft>
                <a:spcPts val="0"/>
              </a:spcAft>
              <a:buSzPts val="5200"/>
              <a:buNone/>
            </a:pPr>
            <a:endParaRPr sz="3200" b="1" dirty="0">
              <a:solidFill>
                <a:srgbClr val="CC0000"/>
              </a:solidFill>
              <a:latin typeface="Montserrat"/>
              <a:ea typeface="Montserrat"/>
              <a:cs typeface="Montserrat"/>
              <a:sym typeface="Montserrat"/>
            </a:endParaRPr>
          </a:p>
          <a:p>
            <a:pPr marL="914400" lvl="0" indent="457200" rtl="0">
              <a:lnSpc>
                <a:spcPct val="100000"/>
              </a:lnSpc>
              <a:spcBef>
                <a:spcPts val="0"/>
              </a:spcBef>
              <a:spcAft>
                <a:spcPts val="0"/>
              </a:spcAft>
              <a:buSzPts val="5200"/>
              <a:buNone/>
            </a:pPr>
            <a:endParaRPr sz="3200" b="1" dirty="0">
              <a:solidFill>
                <a:srgbClr val="CC0000"/>
              </a:solidFill>
              <a:latin typeface="Montserrat"/>
              <a:ea typeface="Montserrat"/>
              <a:cs typeface="Montserrat"/>
              <a:sym typeface="Montserrat"/>
            </a:endParaRPr>
          </a:p>
          <a:p>
            <a:pPr marL="914400" lvl="0" indent="457200" rtl="0">
              <a:lnSpc>
                <a:spcPct val="100000"/>
              </a:lnSpc>
              <a:spcBef>
                <a:spcPts val="0"/>
              </a:spcBef>
              <a:spcAft>
                <a:spcPts val="0"/>
              </a:spcAft>
              <a:buSzPts val="5200"/>
              <a:buNone/>
            </a:pPr>
            <a:endParaRPr sz="3200" b="1" dirty="0">
              <a:solidFill>
                <a:srgbClr val="CC0000"/>
              </a:solidFill>
              <a:latin typeface="Montserrat"/>
              <a:ea typeface="Montserrat"/>
              <a:cs typeface="Montserrat"/>
              <a:sym typeface="Montserrat"/>
            </a:endParaRPr>
          </a:p>
          <a:p>
            <a:pPr marL="914400" lvl="0" indent="457200" rtl="0">
              <a:lnSpc>
                <a:spcPct val="100000"/>
              </a:lnSpc>
              <a:spcBef>
                <a:spcPts val="0"/>
              </a:spcBef>
              <a:spcAft>
                <a:spcPts val="0"/>
              </a:spcAft>
              <a:buSzPts val="5200"/>
              <a:buNone/>
            </a:pPr>
            <a:endParaRPr sz="3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3200" b="1" dirty="0">
                <a:solidFill>
                  <a:srgbClr val="CC0000"/>
                </a:solidFill>
                <a:latin typeface="Montserrat"/>
                <a:ea typeface="Montserrat"/>
                <a:cs typeface="Montserrat"/>
                <a:sym typeface="Montserrat"/>
              </a:rPr>
              <a:t>Capstone Project: </a:t>
            </a:r>
            <a:br>
              <a:rPr lang="en-GB" sz="3200" b="1" dirty="0">
                <a:solidFill>
                  <a:srgbClr val="CC0000"/>
                </a:solidFill>
                <a:latin typeface="Montserrat"/>
                <a:ea typeface="Montserrat"/>
                <a:cs typeface="Montserrat"/>
                <a:sym typeface="Montserrat"/>
              </a:rPr>
            </a:br>
            <a:r>
              <a:rPr lang="en-GB" sz="3200" b="1" dirty="0">
                <a:solidFill>
                  <a:srgbClr val="CC0000"/>
                </a:solidFill>
                <a:latin typeface="Montserrat"/>
                <a:ea typeface="Montserrat"/>
                <a:cs typeface="Montserrat"/>
                <a:sym typeface="Montserrat"/>
              </a:rPr>
              <a:t>Sentiment Analysis</a:t>
            </a:r>
            <a:endParaRPr sz="3200" b="1" dirty="0">
              <a:solidFill>
                <a:schemeClr val="lt1"/>
              </a:solidFill>
              <a:latin typeface="Montserrat"/>
              <a:ea typeface="Montserrat"/>
              <a:cs typeface="Montserrat"/>
              <a:sym typeface="Montserrat"/>
            </a:endParaRPr>
          </a:p>
          <a:p>
            <a:pPr marL="0" lvl="0" indent="0"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a:p>
            <a:pPr marL="0" lvl="0" indent="0" rtl="0">
              <a:lnSpc>
                <a:spcPct val="100000"/>
              </a:lnSpc>
              <a:spcBef>
                <a:spcPts val="0"/>
              </a:spcBef>
              <a:spcAft>
                <a:spcPts val="0"/>
              </a:spcAft>
              <a:buSzPts val="5200"/>
              <a:buNone/>
            </a:pPr>
            <a:endParaRPr sz="3200" b="1" dirty="0">
              <a:solidFill>
                <a:schemeClr val="lt1"/>
              </a:solidFill>
              <a:latin typeface="Montserrat"/>
              <a:ea typeface="Montserrat"/>
              <a:cs typeface="Montserrat"/>
              <a:sym typeface="Montserrat"/>
            </a:endParaRPr>
          </a:p>
        </p:txBody>
      </p:sp>
      <p:sp>
        <p:nvSpPr>
          <p:cNvPr id="2" name="Subtitle 1">
            <a:extLst>
              <a:ext uri="{FF2B5EF4-FFF2-40B4-BE49-F238E27FC236}">
                <a16:creationId xmlns:a16="http://schemas.microsoft.com/office/drawing/2014/main" id="{427E4E09-493E-4E7F-9815-24A9B9E22BFD}"/>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901075" cy="31758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graphicFrame>
        <p:nvGraphicFramePr>
          <p:cNvPr id="295" name="Google Shape;295;p47"/>
          <p:cNvGraphicFramePr/>
          <p:nvPr/>
        </p:nvGraphicFramePr>
        <p:xfrm>
          <a:off x="5004225" y="1290250"/>
          <a:ext cx="3512925" cy="31759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901075" cy="3264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304" name="Google Shape;304;p48"/>
          <p:cNvGraphicFramePr/>
          <p:nvPr/>
        </p:nvGraphicFramePr>
        <p:xfrm>
          <a:off x="5004225" y="1290250"/>
          <a:ext cx="3512925" cy="3265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1570</Words>
  <Application>Microsoft Office PowerPoint</Application>
  <PresentationFormat>On-screen Show (16:9)</PresentationFormat>
  <Paragraphs>276</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Courier New</vt:lpstr>
      <vt:lpstr>Montserrat</vt:lpstr>
      <vt:lpstr>Roboto</vt:lpstr>
      <vt:lpstr>Georgia</vt:lpstr>
      <vt:lpstr>Arial</vt:lpstr>
      <vt:lpstr>Simple Light</vt:lpstr>
      <vt:lpstr>    Capstone Project:  Sentiment Analysis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Sentiment Analysis  </dc:title>
  <cp:lastModifiedBy>Roopesh Valluru</cp:lastModifiedBy>
  <cp:revision>1</cp:revision>
  <dcterms:modified xsi:type="dcterms:W3CDTF">2021-05-16T11:24:30Z</dcterms:modified>
</cp:coreProperties>
</file>