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64d770e5c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64d770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531050"/>
            <a:ext cx="8512500" cy="20814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148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On-screen Show (16:9)</PresentationFormat>
  <Paragraphs>125</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Montserrat</vt:lpstr>
      <vt:lpstr>Arial</vt:lpstr>
      <vt:lpstr>Courier New</vt:lpstr>
      <vt:lpstr>Simple Light</vt:lpstr>
      <vt:lpstr>  Capstone Project Credit Card Default Prediction </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Credit Card Default Prediction </dc:title>
  <cp:lastModifiedBy>Roopesh Valluru</cp:lastModifiedBy>
  <cp:revision>1</cp:revision>
  <dcterms:modified xsi:type="dcterms:W3CDTF">2021-05-16T11:50:01Z</dcterms:modified>
</cp:coreProperties>
</file>