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61E58-CE2C-E071-0773-94A63A938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F18FB-DBB1-35B5-5064-7C700E4F2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5C82D-B2C8-DCC9-012D-9EA9200AF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FDF2-B009-4765-A15A-B6EBC91B5E7D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35582-1CF3-BAC3-1007-8824DAC56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1B980-F104-ED3C-83CA-278E7DDF2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0636-79F3-44C1-9890-AE7566F32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280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8AFE-C3FA-C922-647E-C3874A81C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BAA5AC-D93A-17D2-D0E9-2CE5DE3F4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8575D-B87D-A627-D4AE-D3A105DF9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FDF2-B009-4765-A15A-B6EBC91B5E7D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0D4B2-6D94-871E-C6F4-30167E342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D0BB1-0C5A-EF24-BACE-8D169DCD0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0636-79F3-44C1-9890-AE7566F32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541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1D2B5D-3A98-5A03-EB52-2A5BBE2CDE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CE77CE-0508-E365-4EC0-5557D73DE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3D166-ABCE-B840-A103-A09BCD8B4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FDF2-B009-4765-A15A-B6EBC91B5E7D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DD8CA-E929-0878-ED1D-410CB6A07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07988-4AD4-12F0-6A81-5C4D67901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0636-79F3-44C1-9890-AE7566F32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64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C0A27-E0E8-9C48-B013-3432890EB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3858D-B037-6C8E-5795-BF8917BD0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FF1EA-83A3-32A8-2ED3-53FDA412E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FDF2-B009-4765-A15A-B6EBC91B5E7D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AFA2A-74AA-A0A2-EEA4-6ADFAC06B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8842E-759E-DBF1-EE75-3B13C7912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0636-79F3-44C1-9890-AE7566F32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36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DD54-1FF3-C6C7-5FC3-B5AAA3AFD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537BA-2903-8AAD-0D81-193980B76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5B8EE-8684-8DCC-9CB5-895F9C6FE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FDF2-B009-4765-A15A-B6EBC91B5E7D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DAE19-5F03-FA00-8638-29AD33B81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12180-A310-2884-B9AD-A50A8F834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0636-79F3-44C1-9890-AE7566F32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022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FEE73-369E-C517-3EBE-2979F7E5F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D8F9F-9BAC-5113-B0F7-BC13FF883F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FFB28-FA88-7D85-543C-CAFFB5AFC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07FE2-4B7E-B8BE-0D2A-24438601E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FDF2-B009-4765-A15A-B6EBC91B5E7D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C4C7E-4996-2948-7CF9-85A0687C0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ACF71-1B52-180A-BFF3-A529614A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0636-79F3-44C1-9890-AE7566F32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55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ACC05-5760-FFFF-CE19-939024C2D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AA148-A46D-858B-F5C7-671184CE4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D1E3B-2716-AF2C-9DB5-E4A44586E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9DCCA6-435C-6862-51A6-56C2D75B87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813ACD-769D-0B3A-1D59-144FFF9A41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3A57D6-A14E-669A-C097-6D2C76838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FDF2-B009-4765-A15A-B6EBC91B5E7D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7F2B9D-E6F7-4855-5EA0-C06A8E0F0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0697C1-BF54-BBB8-0961-FFCA45480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0636-79F3-44C1-9890-AE7566F32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39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FFD0B-DA2F-287B-E1FC-76746602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9FCE0A-BAF8-D22B-E176-CA52EC5BD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FDF2-B009-4765-A15A-B6EBC91B5E7D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13E1A3-4ACF-727C-2E3E-E4020E205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151164-C012-6476-FAF0-08FEAC137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0636-79F3-44C1-9890-AE7566F32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781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671F2A-6B5A-6D04-28A9-7DF1900A0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FDF2-B009-4765-A15A-B6EBC91B5E7D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B11D0E-4E1F-E55A-BFC5-E53FE86AB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FE15C-8069-434C-5C02-EA7A72D1B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0636-79F3-44C1-9890-AE7566F32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306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09D49-1B31-C042-0ECA-96982E57D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895DE-C35C-8F0C-7458-70E9C5BC0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AE9F7-0E51-E685-D5D4-961250AC0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BAFC8-C4F0-586B-3A3C-A80E67523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FDF2-B009-4765-A15A-B6EBC91B5E7D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BF774-0D99-68F4-CC87-BEB160A61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A8A5C-5A53-7B81-C67C-A8CA59C2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0636-79F3-44C1-9890-AE7566F32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08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6A8EB-C8EA-B9C6-3BEB-21A9C1D44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0E364B-D716-B00C-4DE9-4B1D74893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1D1E9-6FF0-FE9D-A6DB-6FED88430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DD1D1-50A3-44A5-A847-E11E90F33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FDF2-B009-4765-A15A-B6EBC91B5E7D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604D3-8773-ACC0-2772-0932EB3EF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BB482-E1AF-F4EF-46DE-246F4490D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0636-79F3-44C1-9890-AE7566F32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728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79E9B5-B92A-D6E5-212F-D88895251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4C7D3-5250-2DEC-CEF5-36E1C94E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F3240-D730-BDDE-1FDC-E91D37E91C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2FDF2-B009-4765-A15A-B6EBC91B5E7D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25036-0097-38EA-FE63-89E9EFE527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D8F49-1FDE-75DA-155A-DB1F4CBF6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A0636-79F3-44C1-9890-AE7566F32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50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C3D75-5DA6-7C6E-41E6-36A4F56B2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>
            <a:normAutofit/>
          </a:bodyPr>
          <a:lstStyle/>
          <a:p>
            <a:r>
              <a:rPr lang="en-IN" sz="4400" b="1" dirty="0">
                <a:latin typeface="+mn-lt"/>
              </a:rPr>
              <a:t>GROCERY SHOPPING WEBSITE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5EFB8-6780-87D8-BA48-40522138D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3666744"/>
            <a:ext cx="5081016" cy="2387600"/>
          </a:xfrm>
        </p:spPr>
        <p:txBody>
          <a:bodyPr>
            <a:normAutofit fontScale="25000" lnSpcReduction="20000"/>
          </a:bodyPr>
          <a:lstStyle/>
          <a:p>
            <a:r>
              <a:rPr lang="en-IN" sz="11200" b="1" dirty="0"/>
              <a:t>TEAM MEMBERS(BATCH NO:19)</a:t>
            </a:r>
          </a:p>
          <a:p>
            <a:r>
              <a:rPr lang="en-IN" sz="8000" dirty="0"/>
              <a:t>   </a:t>
            </a:r>
          </a:p>
          <a:p>
            <a:pPr algn="l"/>
            <a:r>
              <a:rPr lang="en-IN" sz="8000" dirty="0"/>
              <a:t>                        </a:t>
            </a:r>
            <a:r>
              <a:rPr lang="en-IN" sz="8000" dirty="0" err="1"/>
              <a:t>Tamilselvan.S</a:t>
            </a:r>
            <a:r>
              <a:rPr lang="en-IN" sz="8000" dirty="0"/>
              <a:t> (211521205166)</a:t>
            </a:r>
          </a:p>
          <a:p>
            <a:pPr algn="l"/>
            <a:r>
              <a:rPr lang="en-IN" sz="8000" dirty="0"/>
              <a:t>                        </a:t>
            </a:r>
            <a:r>
              <a:rPr lang="en-IN" sz="8000" dirty="0" err="1"/>
              <a:t>Thiruvenkatam.V</a:t>
            </a:r>
            <a:r>
              <a:rPr lang="en-IN" sz="8000" dirty="0"/>
              <a:t> (211521205170)</a:t>
            </a:r>
          </a:p>
          <a:p>
            <a:pPr algn="l"/>
            <a:r>
              <a:rPr lang="en-IN" sz="8000" dirty="0"/>
              <a:t>                        </a:t>
            </a:r>
            <a:r>
              <a:rPr lang="en-IN" sz="8000" dirty="0" err="1"/>
              <a:t>Ruthresh.V</a:t>
            </a:r>
            <a:r>
              <a:rPr lang="en-IN" sz="8000" dirty="0"/>
              <a:t> (211521205125)</a:t>
            </a:r>
          </a:p>
          <a:p>
            <a:pPr algn="l"/>
            <a:r>
              <a:rPr lang="en-IN" sz="8000" dirty="0"/>
              <a:t>                        Sanjay </a:t>
            </a:r>
            <a:r>
              <a:rPr lang="en-IN" sz="8000" dirty="0" err="1"/>
              <a:t>kumar.P</a:t>
            </a:r>
            <a:r>
              <a:rPr lang="en-IN" sz="8000" dirty="0"/>
              <a:t> (211521205134</a:t>
            </a:r>
            <a:r>
              <a:rPr lang="en-IN" sz="6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96874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C3F0B-145A-92B2-8C31-F9A43F41B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ABSTRACT: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3971C-FA9B-31C9-DC8C-94D037505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67801"/>
            <a:ext cx="1091184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 Grocery Shopping Website Application is designed to enhance the shopping experience by providing a user-friendly platform that simplifies the process of purchasing groceries online.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This application offers a comprehensive catalog of products, allowing users to browse, search, and filter items based on their preferences and dietary needs. With features such a </a:t>
            </a:r>
            <a:r>
              <a:rPr lang="en-US" sz="2400" dirty="0" err="1"/>
              <a:t>personalizere</a:t>
            </a:r>
            <a:r>
              <a:rPr lang="en-US" sz="2400" dirty="0"/>
              <a:t> commendations, shopping lists, and easy reordering.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 application also integrates secure payment options and delivery scheduling to ensure convenience and reliability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6818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CBC78-AFB7-4DE0-AE02-12B35CA4B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67695-4658-81E1-DFB1-A4A43621D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In today's fast-paced world, convenience and efficiency are essential in our daily lives, especially when it comes to grocery shopping. </a:t>
            </a:r>
            <a:r>
              <a:rPr lang="en-US" sz="2400" dirty="0" err="1"/>
              <a:t>FreshMart</a:t>
            </a:r>
            <a:r>
              <a:rPr lang="en-US" sz="2400" dirty="0"/>
              <a:t> is designed to make your shopping experience seamless, enjoyable, and hassle-free.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Our user-friendly platform allows you to browse a wide variety of fresh produce, pantry essentials, and household items from the comfort of your </a:t>
            </a:r>
            <a:r>
              <a:rPr lang="en-US" sz="2400" dirty="0" err="1"/>
              <a:t>home.With</a:t>
            </a:r>
            <a:r>
              <a:rPr lang="en-US" sz="2400" dirty="0"/>
              <a:t> just a few clicks, you can access quality products, exclusive deals, and personalized recommendations tailored to your preferences.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Our commitment to sustainability and local sourcing ensures that you receive the freshest ingredients while supporting local farmers and producers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99362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C4095-9831-C572-5F87-BC93862B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PROPOSED SYSTEM: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C0A79E-C6AF-C97D-6E38-64553E1D34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76350" y="1982331"/>
            <a:ext cx="1007745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Browse and Search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Customers can explore a wide variety of grocery items, including fresh produce, packaged foods, and household essentials, using category-based browsing and advanced search filters.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Shopping Cart and Wishlist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Users can add products to a shopping cart for immediate purchase or save them in 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wishlist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future reference.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User Accounts and Personalization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Registered users will have personalized accounts where they can view previous orders, track current orders, receive tailored product recommendations, and set delivery preferences.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Multiple Payment and Delivery Options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application will support a range of payment gateways and allow customers to select convenient delivery or pickup options, ensuring flexibility.</a:t>
            </a:r>
          </a:p>
        </p:txBody>
      </p:sp>
    </p:spTree>
    <p:extLst>
      <p:ext uri="{BB962C8B-B14F-4D97-AF65-F5344CB8AC3E}">
        <p14:creationId xmlns:p14="http://schemas.microsoft.com/office/powerpoint/2010/main" val="2753714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D1869-9CD8-62FD-4399-50B7190A0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WEBSITE: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058D8E-E54E-DD77-2B24-5DBF83341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287" y="1776412"/>
            <a:ext cx="6067425" cy="3805237"/>
          </a:xfrm>
        </p:spPr>
      </p:pic>
    </p:spTree>
    <p:extLst>
      <p:ext uri="{BB962C8B-B14F-4D97-AF65-F5344CB8AC3E}">
        <p14:creationId xmlns:p14="http://schemas.microsoft.com/office/powerpoint/2010/main" val="849217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DE61F-A693-DD7D-D1BA-00B343173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FLOWCHART: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E68FCC-BD08-B871-EB6D-786241271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409700"/>
            <a:ext cx="5191125" cy="5191125"/>
          </a:xfrm>
        </p:spPr>
      </p:pic>
    </p:spTree>
    <p:extLst>
      <p:ext uri="{BB962C8B-B14F-4D97-AF65-F5344CB8AC3E}">
        <p14:creationId xmlns:p14="http://schemas.microsoft.com/office/powerpoint/2010/main" val="2218090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D3D17-08B8-52D5-BF0B-70BE843FE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F260A-855C-F14F-6B40-3B3E24EAD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417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 In conclusion, a </a:t>
            </a:r>
            <a:r>
              <a:rPr lang="en-US" sz="3200" b="1" dirty="0"/>
              <a:t>grocery shopping web application</a:t>
            </a:r>
            <a:r>
              <a:rPr lang="en-US" sz="3200" dirty="0"/>
              <a:t> provides a modern, efficient solution to the challenges of traditional grocery shopping. By offering a platform where users can browse, purchase, and receive their groceries with easy, it enhances convenience and saves time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394298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4D9B1-8813-7F01-0BCD-FDFD33BF6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416" y="2583338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4542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422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GROCERY SHOPPING WEBSITE APPLICATION</vt:lpstr>
      <vt:lpstr>ABSTRACT:</vt:lpstr>
      <vt:lpstr>INTRODUCTION:</vt:lpstr>
      <vt:lpstr>PROPOSED SYSTEM:</vt:lpstr>
      <vt:lpstr>WEBSITE:</vt:lpstr>
      <vt:lpstr>FLOWCHART:</vt:lpstr>
      <vt:lpstr>CONCLUSION: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YOGESH R</dc:creator>
  <cp:lastModifiedBy>YOGESH R</cp:lastModifiedBy>
  <cp:revision>2</cp:revision>
  <dcterms:created xsi:type="dcterms:W3CDTF">2024-10-08T13:12:53Z</dcterms:created>
  <dcterms:modified xsi:type="dcterms:W3CDTF">2024-10-08T13:17:43Z</dcterms:modified>
</cp:coreProperties>
</file>