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sldIdLst>
    <p:sldId id="475" r:id="rId3"/>
    <p:sldId id="257" r:id="rId4"/>
    <p:sldId id="485" r:id="rId6"/>
    <p:sldId id="269" r:id="rId7"/>
    <p:sldId id="486" r:id="rId8"/>
    <p:sldId id="487" r:id="rId9"/>
    <p:sldId id="488" r:id="rId10"/>
    <p:sldId id="490" r:id="rId11"/>
    <p:sldId id="478" r:id="rId12"/>
    <p:sldId id="489" r:id="rId13"/>
    <p:sldId id="491" r:id="rId14"/>
    <p:sldId id="476" r:id="rId15"/>
    <p:sldId id="493" r:id="rId16"/>
    <p:sldId id="494" r:id="rId17"/>
    <p:sldId id="492" r:id="rId18"/>
    <p:sldId id="495" r:id="rId19"/>
    <p:sldId id="497" r:id="rId20"/>
    <p:sldId id="268" r:id="rId21"/>
    <p:sldId id="270" r:id="rId22"/>
    <p:sldId id="265" r:id="rId23"/>
    <p:sldId id="498" r:id="rId24"/>
    <p:sldId id="501" r:id="rId25"/>
    <p:sldId id="502" r:id="rId26"/>
    <p:sldId id="266" r:id="rId27"/>
  </p:sldIdLst>
  <p:sldSz cx="12192000" cy="6858000"/>
  <p:notesSz cx="6954520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>
        <p:scale>
          <a:sx n="70" d="100"/>
          <a:sy n="70" d="100"/>
        </p:scale>
        <p:origin x="711" y="246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AbishekZap/SQL-Injection-Data-Leak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xample.com/sql-defense-strategies" TargetMode="External"/><Relationship Id="rId1" Type="http://schemas.openxmlformats.org/officeDocument/2006/relationships/hyperlink" Target="https://ieeexplore.ieee.org/document/10442238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xample.com/deep-learning-sql" TargetMode="External"/><Relationship Id="rId1" Type="http://schemas.openxmlformats.org/officeDocument/2006/relationships/hyperlink" Target="https://example.com/sql-detection" TargetMode="Externa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example.com/intrusion-detection" TargetMode="External"/><Relationship Id="rId1" Type="http://schemas.openxmlformats.org/officeDocument/2006/relationships/hyperlink" Target="https://example.com/web-security-sq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xample.com/intrusion-detec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  <a:endParaRPr lang="en-US" sz="1400" b="1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  <a:endParaRPr lang="en-US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/>
                <a:gridCol w="2660776"/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GOVIND</a:t>
                      </a:r>
                      <a:endParaRPr lang="en-I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193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  <a:endParaRPr lang="en-I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YASHWANTH G C </a:t>
                      </a:r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266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YASHODA B J</a:t>
                      </a:r>
                      <a:endParaRPr lang="en-I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</a:t>
                      </a:r>
                      <a:r>
                        <a:rPr lang="en-US" alt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</a:t>
                      </a:r>
                      <a:endParaRPr lang="en-US" alt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7907" y="1303930"/>
            <a:ext cx="10058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Data Collection &amp; Input Handling</a:t>
            </a: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Feature Extraction &amp; Classification</a:t>
            </a: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Anomaly Detection &amp; Model Training</a:t>
            </a: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Intrusion Detection &amp; Prevention System (IDPS)</a:t>
            </a:r>
            <a:endParaRPr lang="en-IN" sz="32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Evaluation &amp; Reporting</a:t>
            </a:r>
            <a:endParaRPr lang="en-IN" sz="3200" dirty="0"/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3143" y="669159"/>
            <a:ext cx="105736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&amp; Input Handling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and preprocess SQL queries and database logs.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different database management systems (MySQL, PostgreSQL, etc.).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&amp;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SQL query patterns and extract key features (keywords, anomalies).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Natural Language Processing (NLP) or regex-based detection.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Anomaly Detection &amp; 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models using machine learning (e.g., Decision Trees, Random Forest, CNN).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monitoring for SQL injection patterns.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Intrusion Detection &amp; Prevention System (IDPS)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scanning of incoming SQL queries.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or log potential threats based on risk assessment.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Reporting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model performance using Accuracy, Precision, Recall, and F1 Score.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reports and logs for administrators to analyze attack attempts.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  <a:endParaRPr lang="en-IN" dirty="0"/>
          </a:p>
          <a:p>
            <a:pPr algn="just"/>
            <a:r>
              <a:rPr lang="en-GB" dirty="0"/>
              <a:t>MySQL, PostgreSQL, MongoDB</a:t>
            </a:r>
            <a:endParaRPr lang="en-GB" dirty="0"/>
          </a:p>
          <a:p>
            <a:pPr algn="just"/>
            <a:r>
              <a:rPr lang="en-GB" dirty="0"/>
              <a:t>Stores and manages structured and unstructured data</a:t>
            </a:r>
            <a:endParaRPr lang="en-GB" dirty="0"/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Python: Develops detection models and security automation</a:t>
            </a:r>
            <a:endParaRPr lang="en-GB" dirty="0"/>
          </a:p>
          <a:p>
            <a:pPr algn="just"/>
            <a:r>
              <a:rPr lang="en-GB" dirty="0"/>
              <a:t>SQL: Queries database and detects malicious patterns</a:t>
            </a:r>
            <a:endParaRPr lang="en-GB" dirty="0"/>
          </a:p>
          <a:p>
            <a:pPr algn="just"/>
            <a:r>
              <a:rPr lang="en-GB" dirty="0"/>
              <a:t>Ensures efficiency in detecting SQL injections</a:t>
            </a:r>
            <a:endParaRPr lang="en-GB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  <a:endParaRPr lang="en-GB" dirty="0"/>
          </a:p>
          <a:p>
            <a:pPr algn="just"/>
            <a:r>
              <a:rPr lang="en-GB" dirty="0"/>
              <a:t>Enhances detection of complex SQL injection attacks</a:t>
            </a:r>
            <a:endParaRPr lang="en-GB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  <a:endParaRPr lang="en-GB" dirty="0"/>
          </a:p>
          <a:p>
            <a:pPr algn="just"/>
            <a:r>
              <a:rPr lang="en-GB" dirty="0"/>
              <a:t>Differentiates between normal and malicious queries</a:t>
            </a:r>
            <a:endParaRPr lang="en-GB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  <a:endParaRPr lang="en-GB" dirty="0"/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  <a:endParaRPr lang="en-GB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GB" dirty="0"/>
              <a:t>AWS, Microsoft Azure, Google Cloud</a:t>
            </a:r>
            <a:endParaRPr lang="en-GB" dirty="0"/>
          </a:p>
          <a:p>
            <a:r>
              <a:rPr lang="en-GB" dirty="0"/>
              <a:t>Deploys the model for real-time query scanning</a:t>
            </a:r>
            <a:endParaRPr lang="en-GB" dirty="0"/>
          </a:p>
          <a:p>
            <a:r>
              <a:rPr lang="en-GB" dirty="0"/>
              <a:t>Ensures system reliability and scalability</a:t>
            </a:r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provided should have public access permission.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  <a:endParaRPr lang="en-IN" sz="2600" dirty="0"/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  <a:endParaRPr lang="en-IN" sz="2600" dirty="0"/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1"/>
              </a:rPr>
              <a:t>https</a:t>
            </a:r>
            <a:r>
              <a:rPr lang="en-IN" sz="2600" dirty="0">
                <a:hlinkClick r:id="rId1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  <a:endParaRPr lang="en-GB" sz="2600" dirty="0"/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  <a:endParaRPr lang="en-GB" sz="2600" dirty="0"/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2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  <a:endParaRPr lang="en-GB" dirty="0"/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  <a:endParaRPr lang="en-GB" dirty="0"/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1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  <a:endParaRPr lang="en-GB" sz="2600" dirty="0"/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  <a:endParaRPr lang="en-GB" sz="2600" dirty="0"/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2"/>
              </a:rPr>
              <a:t>https://example.com/deep-learning-sql</a:t>
            </a:r>
            <a:endParaRPr lang="en-GB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  <a:endParaRPr lang="en-GB" dirty="0"/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  <a:endParaRPr lang="en-GB" dirty="0"/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1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  <a:endParaRPr lang="en-GB" sz="2800" dirty="0"/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  <a:endParaRPr lang="en-GB" sz="2800" dirty="0"/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2"/>
              </a:rPr>
              <a:t>https://example.com/intrusion-detection</a:t>
            </a:r>
            <a:endParaRPr lang="en-GB" sz="2800" dirty="0"/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  <a:endParaRPr lang="en-GB" dirty="0"/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  <a:endParaRPr lang="en-GB" dirty="0"/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1"/>
              </a:rPr>
              <a:t>https://example.com/intrusion-detection</a:t>
            </a:r>
            <a:endParaRPr lang="en-GB" dirty="0"/>
          </a:p>
        </p:txBody>
      </p:sp>
    </p:spTree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  <a:endParaRPr lang="en-US" altLang="en-US" dirty="0"/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  <a:endParaRPr lang="en-US" altLang="en-US" dirty="0"/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  <a:endParaRPr lang="en-US" altLang="en-US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Verdana" panose="020B0604030504040204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  <a:endParaRPr lang="en-IN" sz="3600" b="1" dirty="0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4813</Words>
  <Application>WPS Slides</Application>
  <PresentationFormat>Widescreen</PresentationFormat>
  <Paragraphs>222</Paragraphs>
  <Slides>24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Calibri Light</vt:lpstr>
      <vt:lpstr>Times New Roman</vt:lpstr>
      <vt:lpstr>Tahoma</vt:lpstr>
      <vt:lpstr>Verdana</vt:lpstr>
      <vt:lpstr>Cambria</vt:lpstr>
      <vt:lpstr>Microsoft YaHei</vt:lpstr>
      <vt:lpstr>Arial Unicode MS</vt:lpstr>
      <vt:lpstr>Arial</vt:lpstr>
      <vt:lpstr>Bookman Old Style</vt:lpstr>
      <vt:lpstr>Office Theme</vt:lpstr>
      <vt:lpstr>BCA Final Year Project (Review I)  Detecting Data Leaks Using SQL Injection </vt:lpstr>
      <vt:lpstr>Content</vt:lpstr>
      <vt:lpstr>Understanding SQL Injection &amp; Data Leaks</vt:lpstr>
      <vt:lpstr>Problem Statement</vt:lpstr>
      <vt:lpstr>PowerPoint 演示文稿</vt:lpstr>
      <vt:lpstr>PowerPoint 演示文稿</vt:lpstr>
      <vt:lpstr>PowerPoint 演示文稿</vt:lpstr>
      <vt:lpstr>PowerPoint 演示文稿</vt:lpstr>
      <vt:lpstr>Module Design</vt:lpstr>
      <vt:lpstr>PowerPoint 演示文稿</vt:lpstr>
      <vt:lpstr>PowerPoint 演示文稿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Platforms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Yash</cp:lastModifiedBy>
  <cp:revision>923</cp:revision>
  <cp:lastPrinted>2018-07-24T06:37:00Z</cp:lastPrinted>
  <dcterms:created xsi:type="dcterms:W3CDTF">2018-06-07T04:06:00Z</dcterms:created>
  <dcterms:modified xsi:type="dcterms:W3CDTF">2025-05-02T11:52:20Z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1D1898B5090644E4A6EDABB356BC5E77_12</vt:lpwstr>
  </property>
  <property fmtid="{D5CDD505-2E9C-101B-9397-08002B2CF9AE}" pid="3" name="KSOProductBuildVer">
    <vt:lpwstr>1033-12.2.0.20795</vt:lpwstr>
  </property>
</Properties>
</file>