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301" r:id="rId13"/>
    <p:sldId id="299" r:id="rId14"/>
    <p:sldId id="302" r:id="rId15"/>
    <p:sldId id="303" r:id="rId16"/>
    <p:sldId id="304" r:id="rId17"/>
    <p:sldId id="305" r:id="rId18"/>
  </p:sldIdLst>
  <p:sldSz cx="9144000" cy="5143500" type="screen16x9"/>
  <p:notesSz cx="6858000" cy="9144000"/>
  <p:embeddedFontLst>
    <p:embeddedFont>
      <p:font typeface="Amatic SC" panose="020B0604020202020204" charset="-79"/>
      <p:regular r:id="rId20"/>
      <p:bold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6476-1EB4-44C5-AD28-6CF938CD59A6}" v="16" dt="2023-06-15T20:40:37.617"/>
    <p1510:client id="{41A9C6EF-CF04-4703-AEF6-8484D3ED4B53}" v="4" dt="2023-06-06T21:09:04.938"/>
    <p1510:client id="{518E5CEE-2128-4B25-AF53-C1CBB1D0F151}" v="3" dt="2023-06-15T19:21:05.759"/>
    <p1510:client id="{841B1E32-91CE-4130-9EAD-E58037F507F0}" v="4" dt="2023-06-06T20:12:10.327"/>
    <p1510:client id="{92103A2B-9312-4399-8419-1D1888F031B2}" v="11" dt="2023-06-20T19:28:56.696"/>
    <p1510:client id="{AF3A64C2-7874-4FE6-89A7-66A329793D3D}" v="7" dt="2023-06-15T18:54:34.207"/>
    <p1510:client id="{B21CEBD1-E4D0-91DE-5FAB-F2C2C0DA2128}" v="4" dt="2023-06-20T17:57:49.961"/>
    <p1510:client id="{E281B335-D9F2-4E44-8E44-F079B52CEDF9}" v="9" dt="2023-06-20T19:13:55.827"/>
    <p1510:client id="{E4731D10-CC9C-48E0-9B34-DDE238FF7D1B}" v="9" dt="2023-06-15T20:09:27.321"/>
    <p1510:client id="{F99EC005-EB8F-42CD-9945-5B8AF797A5AA}" v="34" dt="2023-06-15T19:18:2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Albieri" userId="S::igor49350466@aluno.ms.senac.br::772f4ffa-31b0-417f-8b2e-abe22b1fca78" providerId="AD" clId="Web-{518E5CEE-2128-4B25-AF53-C1CBB1D0F151}"/>
    <pc:docChg chg="modSld">
      <pc:chgData name="Igor Albieri" userId="S::igor49350466@aluno.ms.senac.br::772f4ffa-31b0-417f-8b2e-abe22b1fca78" providerId="AD" clId="Web-{518E5CEE-2128-4B25-AF53-C1CBB1D0F151}" dt="2023-06-15T19:21:05.759" v="4" actId="20577"/>
      <pc:docMkLst>
        <pc:docMk/>
      </pc:docMkLst>
      <pc:sldChg chg="modSp">
        <pc:chgData name="Igor Albieri" userId="S::igor49350466@aluno.ms.senac.br::772f4ffa-31b0-417f-8b2e-abe22b1fca78" providerId="AD" clId="Web-{518E5CEE-2128-4B25-AF53-C1CBB1D0F151}" dt="2023-06-15T19:21:05.759" v="4" actId="20577"/>
        <pc:sldMkLst>
          <pc:docMk/>
          <pc:sldMk cId="583463956" sldId="301"/>
        </pc:sldMkLst>
        <pc:spChg chg="mod">
          <ac:chgData name="Igor Albieri" userId="S::igor49350466@aluno.ms.senac.br::772f4ffa-31b0-417f-8b2e-abe22b1fca78" providerId="AD" clId="Web-{518E5CEE-2128-4B25-AF53-C1CBB1D0F151}" dt="2023-06-15T19:21:05.759" v="4" actId="20577"/>
          <ac:spMkLst>
            <pc:docMk/>
            <pc:sldMk cId="583463956" sldId="301"/>
            <ac:spMk id="63" creationId="{00000000-0000-0000-0000-000000000000}"/>
          </ac:spMkLst>
        </pc:spChg>
      </pc:sldChg>
    </pc:docChg>
  </pc:docChgLst>
  <pc:docChgLst>
    <pc:chgData name="Vinicius Carvalho" userId="S::vinicius49349756@aluno.ms.senac.br::f0faf5db-3d8d-445a-86bf-506afe4efe87" providerId="AD" clId="Web-{F99EC005-EB8F-42CD-9945-5B8AF797A5AA}"/>
    <pc:docChg chg="modSld">
      <pc:chgData name="Vinicius Carvalho" userId="S::vinicius49349756@aluno.ms.senac.br::f0faf5db-3d8d-445a-86bf-506afe4efe87" providerId="AD" clId="Web-{F99EC005-EB8F-42CD-9945-5B8AF797A5AA}" dt="2023-06-15T19:18:24.701" v="32"/>
      <pc:docMkLst>
        <pc:docMk/>
      </pc:docMkLst>
      <pc:sldChg chg="modSp">
        <pc:chgData name="Vinicius Carvalho" userId="S::vinicius49349756@aluno.ms.senac.br::f0faf5db-3d8d-445a-86bf-506afe4efe87" providerId="AD" clId="Web-{F99EC005-EB8F-42CD-9945-5B8AF797A5AA}" dt="2023-06-15T18:52:47.748" v="2" actId="20577"/>
        <pc:sldMkLst>
          <pc:docMk/>
          <pc:sldMk cId="1255690268" sldId="298"/>
        </pc:sldMkLst>
        <pc:spChg chg="mod">
          <ac:chgData name="Vinicius Carvalho" userId="S::vinicius49349756@aluno.ms.senac.br::f0faf5db-3d8d-445a-86bf-506afe4efe87" providerId="AD" clId="Web-{F99EC005-EB8F-42CD-9945-5B8AF797A5AA}" dt="2023-06-15T18:52:47.748" v="2" actId="20577"/>
          <ac:spMkLst>
            <pc:docMk/>
            <pc:sldMk cId="1255690268" sldId="298"/>
            <ac:spMk id="63" creationId="{00000000-0000-0000-0000-000000000000}"/>
          </ac:spMkLst>
        </pc:spChg>
      </pc:sldChg>
      <pc:sldChg chg="modSp">
        <pc:chgData name="Vinicius Carvalho" userId="S::vinicius49349756@aluno.ms.senac.br::f0faf5db-3d8d-445a-86bf-506afe4efe87" providerId="AD" clId="Web-{F99EC005-EB8F-42CD-9945-5B8AF797A5AA}" dt="2023-06-15T18:54:44.126" v="31" actId="20577"/>
        <pc:sldMkLst>
          <pc:docMk/>
          <pc:sldMk cId="583463956" sldId="301"/>
        </pc:sldMkLst>
        <pc:spChg chg="mod">
          <ac:chgData name="Vinicius Carvalho" userId="S::vinicius49349756@aluno.ms.senac.br::f0faf5db-3d8d-445a-86bf-506afe4efe87" providerId="AD" clId="Web-{F99EC005-EB8F-42CD-9945-5B8AF797A5AA}" dt="2023-06-15T18:54:44.126" v="31" actId="20577"/>
          <ac:spMkLst>
            <pc:docMk/>
            <pc:sldMk cId="583463956" sldId="301"/>
            <ac:spMk id="63" creationId="{00000000-0000-0000-0000-000000000000}"/>
          </ac:spMkLst>
        </pc:spChg>
      </pc:sldChg>
      <pc:sldChg chg="delSp">
        <pc:chgData name="Vinicius Carvalho" userId="S::vinicius49349756@aluno.ms.senac.br::f0faf5db-3d8d-445a-86bf-506afe4efe87" providerId="AD" clId="Web-{F99EC005-EB8F-42CD-9945-5B8AF797A5AA}" dt="2023-06-15T19:18:24.701" v="32"/>
        <pc:sldMkLst>
          <pc:docMk/>
          <pc:sldMk cId="1268907445" sldId="302"/>
        </pc:sldMkLst>
        <pc:inkChg chg="del">
          <ac:chgData name="Vinicius Carvalho" userId="S::vinicius49349756@aluno.ms.senac.br::f0faf5db-3d8d-445a-86bf-506afe4efe87" providerId="AD" clId="Web-{F99EC005-EB8F-42CD-9945-5B8AF797A5AA}" dt="2023-06-15T19:18:24.701" v="32"/>
          <ac:inkMkLst>
            <pc:docMk/>
            <pc:sldMk cId="1268907445" sldId="302"/>
            <ac:inkMk id="7" creationId="{24E075AD-9CD7-82A6-D682-1B694B29291E}"/>
          </ac:inkMkLst>
        </pc:inkChg>
      </pc:sldChg>
    </pc:docChg>
  </pc:docChgLst>
  <pc:docChgLst>
    <pc:chgData name="Wanderley Terra" userId="S::wanderley47616366@aluno.ms.senac.br::ec759123-1179-45e6-8045-5e554fe5ee36" providerId="AD" clId="Web-{1CC16476-1EB4-44C5-AD28-6CF938CD59A6}"/>
    <pc:docChg chg="modSld">
      <pc:chgData name="Wanderley Terra" userId="S::wanderley47616366@aluno.ms.senac.br::ec759123-1179-45e6-8045-5e554fe5ee36" providerId="AD" clId="Web-{1CC16476-1EB4-44C5-AD28-6CF938CD59A6}" dt="2023-06-15T20:40:36.633" v="11" actId="20577"/>
      <pc:docMkLst>
        <pc:docMk/>
      </pc:docMkLst>
      <pc:sldChg chg="modSp">
        <pc:chgData name="Wanderley Terra" userId="S::wanderley47616366@aluno.ms.senac.br::ec759123-1179-45e6-8045-5e554fe5ee36" providerId="AD" clId="Web-{1CC16476-1EB4-44C5-AD28-6CF938CD59A6}" dt="2023-06-15T20:40:36.633" v="11" actId="20577"/>
        <pc:sldMkLst>
          <pc:docMk/>
          <pc:sldMk cId="4077415608" sldId="303"/>
        </pc:sldMkLst>
        <pc:spChg chg="mod">
          <ac:chgData name="Wanderley Terra" userId="S::wanderley47616366@aluno.ms.senac.br::ec759123-1179-45e6-8045-5e554fe5ee36" providerId="AD" clId="Web-{1CC16476-1EB4-44C5-AD28-6CF938CD59A6}" dt="2023-06-15T20:40:36.633" v="11" actId="20577"/>
          <ac:spMkLst>
            <pc:docMk/>
            <pc:sldMk cId="4077415608" sldId="303"/>
            <ac:spMk id="63" creationId="{00000000-0000-0000-0000-000000000000}"/>
          </ac:spMkLst>
        </pc:spChg>
      </pc:sldChg>
    </pc:docChg>
  </pc:docChgLst>
  <pc:docChgLst>
    <pc:chgData name="Arthur Teixeira" userId="S::arthur47856556@aluno.ms.senac.br::ae4f238c-0051-4d03-829d-5b9420d3b835" providerId="AD" clId="Web-{92103A2B-9312-4399-8419-1D1888F031B2}"/>
    <pc:docChg chg="modSld">
      <pc:chgData name="Arthur Teixeira" userId="S::arthur47856556@aluno.ms.senac.br::ae4f238c-0051-4d03-829d-5b9420d3b835" providerId="AD" clId="Web-{92103A2B-9312-4399-8419-1D1888F031B2}" dt="2023-06-20T19:28:56.430" v="8" actId="20577"/>
      <pc:docMkLst>
        <pc:docMk/>
      </pc:docMkLst>
      <pc:sldChg chg="modSp">
        <pc:chgData name="Arthur Teixeira" userId="S::arthur47856556@aluno.ms.senac.br::ae4f238c-0051-4d03-829d-5b9420d3b835" providerId="AD" clId="Web-{92103A2B-9312-4399-8419-1D1888F031B2}" dt="2023-06-20T19:28:53.102" v="5" actId="20577"/>
        <pc:sldMkLst>
          <pc:docMk/>
          <pc:sldMk cId="1441226943" sldId="304"/>
        </pc:sldMkLst>
        <pc:spChg chg="mod">
          <ac:chgData name="Arthur Teixeira" userId="S::arthur47856556@aluno.ms.senac.br::ae4f238c-0051-4d03-829d-5b9420d3b835" providerId="AD" clId="Web-{92103A2B-9312-4399-8419-1D1888F031B2}" dt="2023-06-20T19:28:53.102" v="5" actId="20577"/>
          <ac:spMkLst>
            <pc:docMk/>
            <pc:sldMk cId="1441226943" sldId="304"/>
            <ac:spMk id="63" creationId="{00000000-0000-0000-0000-000000000000}"/>
          </ac:spMkLst>
        </pc:spChg>
      </pc:sldChg>
      <pc:sldChg chg="modSp">
        <pc:chgData name="Arthur Teixeira" userId="S::arthur47856556@aluno.ms.senac.br::ae4f238c-0051-4d03-829d-5b9420d3b835" providerId="AD" clId="Web-{92103A2B-9312-4399-8419-1D1888F031B2}" dt="2023-06-20T19:28:56.430" v="8" actId="20577"/>
        <pc:sldMkLst>
          <pc:docMk/>
          <pc:sldMk cId="1131784527" sldId="305"/>
        </pc:sldMkLst>
        <pc:spChg chg="mod">
          <ac:chgData name="Arthur Teixeira" userId="S::arthur47856556@aluno.ms.senac.br::ae4f238c-0051-4d03-829d-5b9420d3b835" providerId="AD" clId="Web-{92103A2B-9312-4399-8419-1D1888F031B2}" dt="2023-06-20T19:28:56.430" v="8" actId="20577"/>
          <ac:spMkLst>
            <pc:docMk/>
            <pc:sldMk cId="1131784527" sldId="305"/>
            <ac:spMk id="63" creationId="{00000000-0000-0000-0000-000000000000}"/>
          </ac:spMkLst>
        </pc:spChg>
      </pc:sldChg>
    </pc:docChg>
  </pc:docChgLst>
  <pc:docChgLst>
    <pc:chgData name="Luiz Chimenes" userId="S::luiz6489576@aluno.ms.senac.br::3846675d-7497-4e08-9d3f-af0fcb094651" providerId="AD" clId="Web-{E4731D10-CC9C-48E0-9B34-DDE238FF7D1B}"/>
    <pc:docChg chg="modSld">
      <pc:chgData name="Luiz Chimenes" userId="S::luiz6489576@aluno.ms.senac.br::3846675d-7497-4e08-9d3f-af0fcb094651" providerId="AD" clId="Web-{E4731D10-CC9C-48E0-9B34-DDE238FF7D1B}" dt="2023-06-15T20:09:27.321" v="8" actId="1076"/>
      <pc:docMkLst>
        <pc:docMk/>
      </pc:docMkLst>
      <pc:sldChg chg="addSp">
        <pc:chgData name="Luiz Chimenes" userId="S::luiz6489576@aluno.ms.senac.br::3846675d-7497-4e08-9d3f-af0fcb094651" providerId="AD" clId="Web-{E4731D10-CC9C-48E0-9B34-DDE238FF7D1B}" dt="2023-06-15T19:17:48.389" v="5"/>
        <pc:sldMkLst>
          <pc:docMk/>
          <pc:sldMk cId="1268907445" sldId="302"/>
        </pc:sldMkLst>
        <pc:inkChg chg="add">
          <ac:chgData name="Luiz Chimenes" userId="S::luiz6489576@aluno.ms.senac.br::3846675d-7497-4e08-9d3f-af0fcb094651" providerId="AD" clId="Web-{E4731D10-CC9C-48E0-9B34-DDE238FF7D1B}" dt="2023-06-15T19:17:45.857" v="0"/>
          <ac:inkMkLst>
            <pc:docMk/>
            <pc:sldMk cId="1268907445" sldId="302"/>
            <ac:inkMk id="2" creationId="{4181D56C-DF48-3392-5379-AD28222A6BD5}"/>
          </ac:inkMkLst>
        </pc:inkChg>
        <pc:inkChg chg="add">
          <ac:chgData name="Luiz Chimenes" userId="S::luiz6489576@aluno.ms.senac.br::3846675d-7497-4e08-9d3f-af0fcb094651" providerId="AD" clId="Web-{E4731D10-CC9C-48E0-9B34-DDE238FF7D1B}" dt="2023-06-15T19:17:45.873" v="1"/>
          <ac:inkMkLst>
            <pc:docMk/>
            <pc:sldMk cId="1268907445" sldId="302"/>
            <ac:inkMk id="3" creationId="{63446B51-1320-7B8F-C51F-51C6AB1D427D}"/>
          </ac:inkMkLst>
        </pc:inkChg>
        <pc:inkChg chg="add">
          <ac:chgData name="Luiz Chimenes" userId="S::luiz6489576@aluno.ms.senac.br::3846675d-7497-4e08-9d3f-af0fcb094651" providerId="AD" clId="Web-{E4731D10-CC9C-48E0-9B34-DDE238FF7D1B}" dt="2023-06-15T19:17:46.904" v="2"/>
          <ac:inkMkLst>
            <pc:docMk/>
            <pc:sldMk cId="1268907445" sldId="302"/>
            <ac:inkMk id="4" creationId="{500E7570-3487-A482-16A7-5A5EF21AB7A6}"/>
          </ac:inkMkLst>
        </pc:inkChg>
        <pc:inkChg chg="add">
          <ac:chgData name="Luiz Chimenes" userId="S::luiz6489576@aluno.ms.senac.br::3846675d-7497-4e08-9d3f-af0fcb094651" providerId="AD" clId="Web-{E4731D10-CC9C-48E0-9B34-DDE238FF7D1B}" dt="2023-06-15T19:17:47.170" v="3"/>
          <ac:inkMkLst>
            <pc:docMk/>
            <pc:sldMk cId="1268907445" sldId="302"/>
            <ac:inkMk id="5" creationId="{C970823F-6BEF-9A96-7D03-4458B2B31EB3}"/>
          </ac:inkMkLst>
        </pc:inkChg>
        <pc:inkChg chg="add">
          <ac:chgData name="Luiz Chimenes" userId="S::luiz6489576@aluno.ms.senac.br::3846675d-7497-4e08-9d3f-af0fcb094651" providerId="AD" clId="Web-{E4731D10-CC9C-48E0-9B34-DDE238FF7D1B}" dt="2023-06-15T19:17:48.373" v="4"/>
          <ac:inkMkLst>
            <pc:docMk/>
            <pc:sldMk cId="1268907445" sldId="302"/>
            <ac:inkMk id="6" creationId="{8149F45C-833A-F22E-BF09-8159A146C21D}"/>
          </ac:inkMkLst>
        </pc:inkChg>
        <pc:inkChg chg="add">
          <ac:chgData name="Luiz Chimenes" userId="S::luiz6489576@aluno.ms.senac.br::3846675d-7497-4e08-9d3f-af0fcb094651" providerId="AD" clId="Web-{E4731D10-CC9C-48E0-9B34-DDE238FF7D1B}" dt="2023-06-15T19:17:48.389" v="5"/>
          <ac:inkMkLst>
            <pc:docMk/>
            <pc:sldMk cId="1268907445" sldId="302"/>
            <ac:inkMk id="7" creationId="{24E075AD-9CD7-82A6-D682-1B694B29291E}"/>
          </ac:inkMkLst>
        </pc:inkChg>
      </pc:sldChg>
      <pc:sldChg chg="addSp delSp modSp">
        <pc:chgData name="Luiz Chimenes" userId="S::luiz6489576@aluno.ms.senac.br::3846675d-7497-4e08-9d3f-af0fcb094651" providerId="AD" clId="Web-{E4731D10-CC9C-48E0-9B34-DDE238FF7D1B}" dt="2023-06-15T20:09:27.321" v="8" actId="1076"/>
        <pc:sldMkLst>
          <pc:docMk/>
          <pc:sldMk cId="4077415608" sldId="303"/>
        </pc:sldMkLst>
        <pc:spChg chg="mod">
          <ac:chgData name="Luiz Chimenes" userId="S::luiz6489576@aluno.ms.senac.br::3846675d-7497-4e08-9d3f-af0fcb094651" providerId="AD" clId="Web-{E4731D10-CC9C-48E0-9B34-DDE238FF7D1B}" dt="2023-06-15T20:09:27.321" v="8" actId="1076"/>
          <ac:spMkLst>
            <pc:docMk/>
            <pc:sldMk cId="4077415608" sldId="303"/>
            <ac:spMk id="63" creationId="{00000000-0000-0000-0000-000000000000}"/>
          </ac:spMkLst>
        </pc:spChg>
        <pc:inkChg chg="add del">
          <ac:chgData name="Luiz Chimenes" userId="S::luiz6489576@aluno.ms.senac.br::3846675d-7497-4e08-9d3f-af0fcb094651" providerId="AD" clId="Web-{E4731D10-CC9C-48E0-9B34-DDE238FF7D1B}" dt="2023-06-15T20:06:37.552" v="7"/>
          <ac:inkMkLst>
            <pc:docMk/>
            <pc:sldMk cId="4077415608" sldId="303"/>
            <ac:inkMk id="2" creationId="{14B49EB3-9023-0150-54D5-1348825A9B05}"/>
          </ac:inkMkLst>
        </pc:inkChg>
      </pc:sldChg>
    </pc:docChg>
  </pc:docChgLst>
  <pc:docChgLst>
    <pc:chgData name="Lucas Moraes" userId="S::lucas48883976@aluno.ms.senac.br::8ca5b56c-f30a-4014-b226-493118b13fe5" providerId="AD" clId="Web-{B21CEBD1-E4D0-91DE-5FAB-F2C2C0DA2128}"/>
    <pc:docChg chg="modSld">
      <pc:chgData name="Lucas Moraes" userId="S::lucas48883976@aluno.ms.senac.br::8ca5b56c-f30a-4014-b226-493118b13fe5" providerId="AD" clId="Web-{B21CEBD1-E4D0-91DE-5FAB-F2C2C0DA2128}" dt="2023-06-20T17:57:49.961" v="3"/>
      <pc:docMkLst>
        <pc:docMk/>
      </pc:docMkLst>
      <pc:sldChg chg="delSp">
        <pc:chgData name="Lucas Moraes" userId="S::lucas48883976@aluno.ms.senac.br::8ca5b56c-f30a-4014-b226-493118b13fe5" providerId="AD" clId="Web-{B21CEBD1-E4D0-91DE-5FAB-F2C2C0DA2128}" dt="2023-06-20T17:57:49.961" v="3"/>
        <pc:sldMkLst>
          <pc:docMk/>
          <pc:sldMk cId="1268907445" sldId="302"/>
        </pc:sldMkLst>
        <pc:inkChg chg="del">
          <ac:chgData name="Lucas Moraes" userId="S::lucas48883976@aluno.ms.senac.br::8ca5b56c-f30a-4014-b226-493118b13fe5" providerId="AD" clId="Web-{B21CEBD1-E4D0-91DE-5FAB-F2C2C0DA2128}" dt="2023-06-20T17:57:49.961" v="3"/>
          <ac:inkMkLst>
            <pc:docMk/>
            <pc:sldMk cId="1268907445" sldId="302"/>
            <ac:inkMk id="2" creationId="{4181D56C-DF48-3392-5379-AD28222A6BD5}"/>
          </ac:inkMkLst>
        </pc:inkChg>
        <pc:inkChg chg="del">
          <ac:chgData name="Lucas Moraes" userId="S::lucas48883976@aluno.ms.senac.br::8ca5b56c-f30a-4014-b226-493118b13fe5" providerId="AD" clId="Web-{B21CEBD1-E4D0-91DE-5FAB-F2C2C0DA2128}" dt="2023-06-20T17:57:44.398" v="1"/>
          <ac:inkMkLst>
            <pc:docMk/>
            <pc:sldMk cId="1268907445" sldId="302"/>
            <ac:inkMk id="3" creationId="{63446B51-1320-7B8F-C51F-51C6AB1D427D}"/>
          </ac:inkMkLst>
        </pc:inkChg>
        <pc:inkChg chg="del">
          <ac:chgData name="Lucas Moraes" userId="S::lucas48883976@aluno.ms.senac.br::8ca5b56c-f30a-4014-b226-493118b13fe5" providerId="AD" clId="Web-{B21CEBD1-E4D0-91DE-5FAB-F2C2C0DA2128}" dt="2023-06-20T17:57:47.883" v="2"/>
          <ac:inkMkLst>
            <pc:docMk/>
            <pc:sldMk cId="1268907445" sldId="302"/>
            <ac:inkMk id="4" creationId="{500E7570-3487-A482-16A7-5A5EF21AB7A6}"/>
          </ac:inkMkLst>
        </pc:inkChg>
        <pc:inkChg chg="del">
          <ac:chgData name="Lucas Moraes" userId="S::lucas48883976@aluno.ms.senac.br::8ca5b56c-f30a-4014-b226-493118b13fe5" providerId="AD" clId="Web-{B21CEBD1-E4D0-91DE-5FAB-F2C2C0DA2128}" dt="2023-06-20T17:57:41.320" v="0"/>
          <ac:inkMkLst>
            <pc:docMk/>
            <pc:sldMk cId="1268907445" sldId="302"/>
            <ac:inkMk id="5" creationId="{C970823F-6BEF-9A96-7D03-4458B2B31EB3}"/>
          </ac:inkMkLst>
        </pc:inkChg>
      </pc:sldChg>
    </pc:docChg>
  </pc:docChgLst>
  <pc:docChgLst>
    <pc:chgData name="Arthur Teixeira" userId="S::arthur47856556@aluno.ms.senac.br::ae4f238c-0051-4d03-829d-5b9420d3b835" providerId="AD" clId="Web-{E281B335-D9F2-4E44-8E44-F079B52CEDF9}"/>
    <pc:docChg chg="modSld">
      <pc:chgData name="Arthur Teixeira" userId="S::arthur47856556@aluno.ms.senac.br::ae4f238c-0051-4d03-829d-5b9420d3b835" providerId="AD" clId="Web-{E281B335-D9F2-4E44-8E44-F079B52CEDF9}" dt="2023-06-20T19:13:54.343" v="1"/>
      <pc:docMkLst>
        <pc:docMk/>
      </pc:docMkLst>
      <pc:sldChg chg="modSp mod modClrScheme chgLayout">
        <pc:chgData name="Arthur Teixeira" userId="S::arthur47856556@aluno.ms.senac.br::ae4f238c-0051-4d03-829d-5b9420d3b835" providerId="AD" clId="Web-{E281B335-D9F2-4E44-8E44-F079B52CEDF9}" dt="2023-06-20T19:13:54.343" v="1"/>
        <pc:sldMkLst>
          <pc:docMk/>
          <pc:sldMk cId="1268907445" sldId="302"/>
        </pc:sldMkLst>
        <pc:spChg chg="mod ord">
          <ac:chgData name="Arthur Teixeira" userId="S::arthur47856556@aluno.ms.senac.br::ae4f238c-0051-4d03-829d-5b9420d3b835" providerId="AD" clId="Web-{E281B335-D9F2-4E44-8E44-F079B52CEDF9}" dt="2023-06-20T19:13:54.343" v="1"/>
          <ac:spMkLst>
            <pc:docMk/>
            <pc:sldMk cId="1268907445" sldId="302"/>
            <ac:spMk id="62" creationId="{00000000-0000-0000-0000-000000000000}"/>
          </ac:spMkLst>
        </pc:spChg>
        <pc:spChg chg="mod ord">
          <ac:chgData name="Arthur Teixeira" userId="S::arthur47856556@aluno.ms.senac.br::ae4f238c-0051-4d03-829d-5b9420d3b835" providerId="AD" clId="Web-{E281B335-D9F2-4E44-8E44-F079B52CEDF9}" dt="2023-06-20T19:13:54.343" v="1"/>
          <ac:spMkLst>
            <pc:docMk/>
            <pc:sldMk cId="1268907445" sldId="302"/>
            <ac:spMk id="63" creationId="{00000000-0000-0000-0000-000000000000}"/>
          </ac:spMkLst>
        </pc:spChg>
      </pc:sldChg>
    </pc:docChg>
  </pc:docChgLst>
  <pc:docChgLst>
    <pc:chgData name="Luiz Chimenes" userId="S::luiz6489576@aluno.ms.senac.br::3846675d-7497-4e08-9d3f-af0fcb094651" providerId="AD" clId="Web-{41A9C6EF-CF04-4703-AEF6-8484D3ED4B53}"/>
    <pc:docChg chg="modSld">
      <pc:chgData name="Luiz Chimenes" userId="S::luiz6489576@aluno.ms.senac.br::3846675d-7497-4e08-9d3f-af0fcb094651" providerId="AD" clId="Web-{41A9C6EF-CF04-4703-AEF6-8484D3ED4B53}" dt="2023-06-06T21:09:04.938" v="3"/>
      <pc:docMkLst>
        <pc:docMk/>
      </pc:docMkLst>
      <pc:sldChg chg="addSp">
        <pc:chgData name="Luiz Chimenes" userId="S::luiz6489576@aluno.ms.senac.br::3846675d-7497-4e08-9d3f-af0fcb094651" providerId="AD" clId="Web-{41A9C6EF-CF04-4703-AEF6-8484D3ED4B53}" dt="2023-06-06T18:28:30.463" v="0"/>
        <pc:sldMkLst>
          <pc:docMk/>
          <pc:sldMk cId="191477976" sldId="291"/>
        </pc:sldMkLst>
        <pc:inkChg chg="add">
          <ac:chgData name="Luiz Chimenes" userId="S::luiz6489576@aluno.ms.senac.br::3846675d-7497-4e08-9d3f-af0fcb094651" providerId="AD" clId="Web-{41A9C6EF-CF04-4703-AEF6-8484D3ED4B53}" dt="2023-06-06T18:28:30.463" v="0"/>
          <ac:inkMkLst>
            <pc:docMk/>
            <pc:sldMk cId="191477976" sldId="291"/>
            <ac:inkMk id="2" creationId="{45C49D46-F055-1007-73C8-868611F317A2}"/>
          </ac:inkMkLst>
        </pc:inkChg>
      </pc:sldChg>
      <pc:sldChg chg="addSp">
        <pc:chgData name="Luiz Chimenes" userId="S::luiz6489576@aluno.ms.senac.br::3846675d-7497-4e08-9d3f-af0fcb094651" providerId="AD" clId="Web-{41A9C6EF-CF04-4703-AEF6-8484D3ED4B53}" dt="2023-06-06T19:02:34.178" v="1"/>
        <pc:sldMkLst>
          <pc:docMk/>
          <pc:sldMk cId="3773825694" sldId="295"/>
        </pc:sldMkLst>
        <pc:inkChg chg="add">
          <ac:chgData name="Luiz Chimenes" userId="S::luiz6489576@aluno.ms.senac.br::3846675d-7497-4e08-9d3f-af0fcb094651" providerId="AD" clId="Web-{41A9C6EF-CF04-4703-AEF6-8484D3ED4B53}" dt="2023-06-06T19:02:34.178" v="1"/>
          <ac:inkMkLst>
            <pc:docMk/>
            <pc:sldMk cId="3773825694" sldId="295"/>
            <ac:inkMk id="2" creationId="{7BE24794-9E02-1AEF-4A8A-200570EC9961}"/>
          </ac:inkMkLst>
        </pc:inkChg>
      </pc:sldChg>
      <pc:sldChg chg="addSp">
        <pc:chgData name="Luiz Chimenes" userId="S::luiz6489576@aluno.ms.senac.br::3846675d-7497-4e08-9d3f-af0fcb094651" providerId="AD" clId="Web-{41A9C6EF-CF04-4703-AEF6-8484D3ED4B53}" dt="2023-06-06T21:09:04.938" v="3"/>
        <pc:sldMkLst>
          <pc:docMk/>
          <pc:sldMk cId="583463956" sldId="301"/>
        </pc:sldMkLst>
        <pc:inkChg chg="add">
          <ac:chgData name="Luiz Chimenes" userId="S::luiz6489576@aluno.ms.senac.br::3846675d-7497-4e08-9d3f-af0fcb094651" providerId="AD" clId="Web-{41A9C6EF-CF04-4703-AEF6-8484D3ED4B53}" dt="2023-06-06T20:44:11.806" v="2"/>
          <ac:inkMkLst>
            <pc:docMk/>
            <pc:sldMk cId="583463956" sldId="301"/>
            <ac:inkMk id="2" creationId="{916CB921-06E2-6F18-8FCA-802D9077BE5F}"/>
          </ac:inkMkLst>
        </pc:inkChg>
        <pc:inkChg chg="add">
          <ac:chgData name="Luiz Chimenes" userId="S::luiz6489576@aluno.ms.senac.br::3846675d-7497-4e08-9d3f-af0fcb094651" providerId="AD" clId="Web-{41A9C6EF-CF04-4703-AEF6-8484D3ED4B53}" dt="2023-06-06T21:09:04.938" v="3"/>
          <ac:inkMkLst>
            <pc:docMk/>
            <pc:sldMk cId="583463956" sldId="301"/>
            <ac:inkMk id="3" creationId="{439D2AD7-411F-3B5E-1B0C-694BCE9A5617}"/>
          </ac:inkMkLst>
        </pc:inkChg>
      </pc:sldChg>
    </pc:docChg>
  </pc:docChgLst>
  <pc:docChgLst>
    <pc:chgData name="Wanderley Terra" userId="S::wanderley47616366@aluno.ms.senac.br::ec759123-1179-45e6-8045-5e554fe5ee36" providerId="AD" clId="Web-{841B1E32-91CE-4130-9EAD-E58037F507F0}"/>
    <pc:docChg chg="modSld">
      <pc:chgData name="Wanderley Terra" userId="S::wanderley47616366@aluno.ms.senac.br::ec759123-1179-45e6-8045-5e554fe5ee36" providerId="AD" clId="Web-{841B1E32-91CE-4130-9EAD-E58037F507F0}" dt="2023-06-06T20:12:10.327" v="3" actId="20577"/>
      <pc:docMkLst>
        <pc:docMk/>
      </pc:docMkLst>
      <pc:sldChg chg="modSp">
        <pc:chgData name="Wanderley Terra" userId="S::wanderley47616366@aluno.ms.senac.br::ec759123-1179-45e6-8045-5e554fe5ee36" providerId="AD" clId="Web-{841B1E32-91CE-4130-9EAD-E58037F507F0}" dt="2023-06-06T20:12:10.327" v="3" actId="20577"/>
        <pc:sldMkLst>
          <pc:docMk/>
          <pc:sldMk cId="583463956" sldId="301"/>
        </pc:sldMkLst>
        <pc:spChg chg="mod">
          <ac:chgData name="Wanderley Terra" userId="S::wanderley47616366@aluno.ms.senac.br::ec759123-1179-45e6-8045-5e554fe5ee36" providerId="AD" clId="Web-{841B1E32-91CE-4130-9EAD-E58037F507F0}" dt="2023-06-06T20:12:10.327" v="3" actId="20577"/>
          <ac:spMkLst>
            <pc:docMk/>
            <pc:sldMk cId="583463956" sldId="301"/>
            <ac:spMk id="63" creationId="{00000000-0000-0000-0000-000000000000}"/>
          </ac:spMkLst>
        </pc:spChg>
      </pc:sldChg>
    </pc:docChg>
  </pc:docChgLst>
  <pc:docChgLst>
    <pc:chgData name="Guilherme Schuindt" userId="S::guilherme49182796@aluno.ms.senac.br::11194367-53d1-43ac-8520-d4d8a0e84bf5" providerId="AD" clId="Web-{AF3A64C2-7874-4FE6-89A7-66A329793D3D}"/>
    <pc:docChg chg="modSld">
      <pc:chgData name="Guilherme Schuindt" userId="S::guilherme49182796@aluno.ms.senac.br::11194367-53d1-43ac-8520-d4d8a0e84bf5" providerId="AD" clId="Web-{AF3A64C2-7874-4FE6-89A7-66A329793D3D}" dt="2023-06-15T18:54:34.207" v="6" actId="20577"/>
      <pc:docMkLst>
        <pc:docMk/>
      </pc:docMkLst>
      <pc:sldChg chg="modSp">
        <pc:chgData name="Guilherme Schuindt" userId="S::guilherme49182796@aluno.ms.senac.br::11194367-53d1-43ac-8520-d4d8a0e84bf5" providerId="AD" clId="Web-{AF3A64C2-7874-4FE6-89A7-66A329793D3D}" dt="2023-06-15T18:54:34.207" v="6" actId="20577"/>
        <pc:sldMkLst>
          <pc:docMk/>
          <pc:sldMk cId="583463956" sldId="301"/>
        </pc:sldMkLst>
        <pc:spChg chg="mod">
          <ac:chgData name="Guilherme Schuindt" userId="S::guilherme49182796@aluno.ms.senac.br::11194367-53d1-43ac-8520-d4d8a0e84bf5" providerId="AD" clId="Web-{AF3A64C2-7874-4FE6-89A7-66A329793D3D}" dt="2023-06-15T18:54:34.207" v="6" actId="20577"/>
          <ac:spMkLst>
            <pc:docMk/>
            <pc:sldMk cId="583463956" sldId="301"/>
            <ac:spMk id="6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18:28:3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13070 7329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19:02:3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14526 8520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3:16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14340 2408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7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13176 17277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5T19:17:49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13705 7408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1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61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64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9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1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6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16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8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07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57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4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4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ESTUDO DE CASO</a:t>
            </a:r>
            <a:endParaRPr sz="4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lnSpc>
                <a:spcPct val="120000"/>
              </a:lnSpc>
              <a:buSzPts val="8000"/>
            </a:pPr>
            <a:r>
              <a:rPr lang="pt-BR" sz="1800" b="0">
                <a:solidFill>
                  <a:schemeClr val="dk2"/>
                </a:solidFill>
                <a:sym typeface="Amatic SC"/>
              </a:rPr>
              <a:t>Prof. Thiago Almeida</a:t>
            </a:r>
            <a:endParaRPr sz="1800" b="0">
              <a:solidFill>
                <a:schemeClr val="dk2"/>
              </a:solidFill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Hora de praticar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B74C7-17C9-49DC-9145-FBB9244E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09" y="1093850"/>
            <a:ext cx="6137472" cy="40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 – Selecione todos os registros da tabela funcionários.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2 – Selecione todos os registros da tabela departamentos.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3 – Selecione todos os registros da tabela cargos.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4 – Selecione todos os registros da tabela dependentes.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5 – Atualize o salário para 6500,00 do funcionário que tiver id = 3.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6 – Atualize o endereço para Av. Afonso Pena, 5432 dos funcionários com id menor que 5.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49F45C-833A-F22E-BF09-8159A146C21D}"/>
                  </a:ext>
                </a:extLst>
              </p14:cNvPr>
              <p14:cNvContentPartPr/>
              <p14:nvPr/>
            </p14:nvContentPartPr>
            <p14:xfrm>
              <a:off x="2725615" y="1890346"/>
              <a:ext cx="7326" cy="732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49F45C-833A-F22E-BF09-8159A146C2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315" y="1524046"/>
                <a:ext cx="732600" cy="7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90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9027" y="1236002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7 – Selecione o nome e idade de todos os funcionários e exiba por ordem de idade decrescente.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8 – Selecione todos os registros dos funcionários e exiba por ordem de nome decrescente.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9 – Selecione todos os registros dos funcionários que tenha id seja maior que 8 e menor que 18.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10 – Selecione todos os registros dos funcionários que tenha id seja equivalente a (1,2,8,18,21).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1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11 – Selecione o nome e salario de todos os funcionários que o nome comece com J.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12 – Selecione o nome e salario de todos os funcionários que o nome termine com A.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13 – Selecione contagem de registros na tabela funcionários.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14 – Selecione o salário mínimo da tabela funcionários.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15 – Selecione o dependente com maior idade na tabela dependentes.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2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16 – Faça a média salarial da tabela funcionários.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17 – Exiba a quantidade de ids dos funcionários que tem a mesma idade.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78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- RH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Teodoro Fonseca, o antigo chefe de pessoal da Tradição Comércio LTDA, era o típico exemplar do tradicional chefão de pessoal. Tratava as pessoas através de indicadores numéricos e de créditos e débitos para com a companhia. Cada um dos 1000 empregados da empresa tinha uma pasta individual no DP um repositório das contas negativas onde se anotava faltas e atrasos, advertências e demais indicadores negativos. Quando Teodoro Fonseca se aposentou por velhice, foi substituído por </a:t>
            </a:r>
            <a:r>
              <a:rPr lang="pt-BR" err="1"/>
              <a:t>Isabelly</a:t>
            </a:r>
            <a:r>
              <a:rPr lang="pt-BR"/>
              <a:t> Mello. Sua 1a. Providência foi desburocratizar o velho feudo, o DP. Chamou seus funcionários e iniciou um mutirão de mudanças. Mandou queimar todas as mil pastas em uma cerimônia pública e liberar espaço e tempo dos funcionários para atividades mais construtivas. Regina queria uma nova imagem do DP e da companhia e mostrar que o controle coercitivo e restritivo eram coisas do passado. Não valia a pena guardar coisas negativas do passado, mas sim tratar das coisas positivas para o presente e futuro.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49D46-F055-1007-73C8-868611F317A2}"/>
                  </a:ext>
                </a:extLst>
              </p14:cNvPr>
              <p14:cNvContentPartPr/>
              <p14:nvPr/>
            </p14:nvContentPartPr>
            <p14:xfrm>
              <a:off x="2549769" y="1802423"/>
              <a:ext cx="7326" cy="7326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49D46-F055-1007-73C8-868611F317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3469" y="1436123"/>
                <a:ext cx="732600" cy="7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- RH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lang="pt-BR" err="1"/>
              <a:t>Isabelly</a:t>
            </a:r>
            <a:r>
              <a:rPr lang="pt-BR"/>
              <a:t> Mello começou mudando o nome do DP para </a:t>
            </a:r>
            <a:r>
              <a:rPr lang="pt-BR" err="1"/>
              <a:t>Depto</a:t>
            </a:r>
            <a:r>
              <a:rPr lang="pt-BR"/>
              <a:t>. de Gestão de Talentos (DGT) e implementando um banco de dados dinâmico e interativo que permitisse o funcionamento de um sistema integrado de informações de acesso rápido e fácil de todos os usuários: diretoria, gerentes de linha, DGT e funcionários. Com a colaboração dos usuários, passou à etapa de montagem do sistema. Como você procederia no lugar de </a:t>
            </a:r>
            <a:r>
              <a:rPr lang="pt-BR" err="1"/>
              <a:t>Isabelly</a:t>
            </a:r>
            <a:r>
              <a:rPr lang="pt-B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916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- RH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Caso Introdutório: Tradição Comércio LTDA - A ideia de </a:t>
            </a:r>
            <a:r>
              <a:rPr lang="pt-BR" err="1"/>
              <a:t>Isabelly</a:t>
            </a:r>
            <a:r>
              <a:rPr lang="pt-BR"/>
              <a:t> Mello era criar um sistema de informação integrado de RH capaz de servir aos múltiplos usuários. Ela queria transformar o seu DGT em um órgão virtual e de acesso rápido e fácil para os gerentes de linha e os funcionários. Como você poderia contribuir para que aconteça?</a:t>
            </a:r>
          </a:p>
        </p:txBody>
      </p:sp>
    </p:spTree>
    <p:extLst>
      <p:ext uri="{BB962C8B-B14F-4D97-AF65-F5344CB8AC3E}">
        <p14:creationId xmlns:p14="http://schemas.microsoft.com/office/powerpoint/2010/main" val="11528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Lógico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Requisitos Básicos para a criação do Banco de Dados: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	Cadastro dos Departamentos;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	Cadastro dos Cargos;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	Cadastro dos Funcionários;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	Cadastro dos Dependentes;</a:t>
            </a:r>
          </a:p>
        </p:txBody>
      </p:sp>
    </p:spTree>
    <p:extLst>
      <p:ext uri="{BB962C8B-B14F-4D97-AF65-F5344CB8AC3E}">
        <p14:creationId xmlns:p14="http://schemas.microsoft.com/office/powerpoint/2010/main" val="92597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Atributos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 Cadastro dos Funcionários: Id, CPF, Nome, Idade, Salário, Endereço, Telefone, Data de Nascimento, Data de Admissão, Cidade e Nacionalidade.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Cadastro dos Departamentos: Id do departamento e nome do departamento;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 Cadastro dos Cargos: Id do cargo, nome do cargo, id do departamento ao qual pertence o cargo;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 Cadastro dos Dependentes: Id, Nº Certidão, Nome completo, Data e Local de Nascimento, Id do empregado que depende;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E24794-9E02-1AEF-4A8A-200570EC9961}"/>
                  </a:ext>
                </a:extLst>
              </p14:cNvPr>
              <p14:cNvContentPartPr/>
              <p14:nvPr/>
            </p14:nvContentPartPr>
            <p14:xfrm>
              <a:off x="2952750" y="2132135"/>
              <a:ext cx="7326" cy="7326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E24794-9E02-1AEF-4A8A-200570EC99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6450" y="1765835"/>
                <a:ext cx="732600" cy="7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82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Restrições 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 Definir o melhor tipo de dados para cada atributo;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Adicionar as </a:t>
            </a:r>
            <a:r>
              <a:rPr lang="pt-BR" err="1"/>
              <a:t>constraints</a:t>
            </a:r>
            <a:r>
              <a:rPr lang="pt-BR"/>
              <a:t> para validação dos campos, conferir se as inserções nas tabelas estão de acordo;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Relacionar as chaves primárias e estrangeiras das tabelas;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8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• Criar a base de dados DGT;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Criar as tabelas conforme o modelo lógico;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Relacionar as tabelas conforme o modelo lógico;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Inserir os dados nos Departamentos; 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Inserir os dados nos Cargos; 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Inserir os dados nos Funcionários;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• Inserir os dados nos Dependentes; 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69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/>
              <a:t>Na tabela Departamentos devemos ter os seguintes registros: Administrativo, Contábil, Produção, Financeiro, Pessoal, Comercial, Vendas, Diretoria.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/>
              <a:t>Na tabela Cargos devemos ter os seguintes registros: Secretária, Consultor, Assistente Administrativo, Conferente, Vendedor, Estagiário, Supervisor, Gerente, e Diretor.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/>
              <a:t>Na tabela de Funcionários serão adicionados os participantes da turma. 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indent="0" algn="just"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6CB921-06E2-6F18-8FCA-802D9077BE5F}"/>
                  </a:ext>
                </a:extLst>
              </p14:cNvPr>
              <p14:cNvContentPartPr/>
              <p14:nvPr/>
            </p14:nvContentPartPr>
            <p14:xfrm>
              <a:off x="2974731" y="505558"/>
              <a:ext cx="7326" cy="7326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6CB921-06E2-6F18-8FCA-802D9077BE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8431" y="139258"/>
                <a:ext cx="7326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9D2AD7-411F-3B5E-1B0C-694BCE9A5617}"/>
                  </a:ext>
                </a:extLst>
              </p14:cNvPr>
              <p14:cNvContentPartPr/>
              <p14:nvPr/>
            </p14:nvContentPartPr>
            <p14:xfrm>
              <a:off x="2579077" y="4623288"/>
              <a:ext cx="7326" cy="732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9D2AD7-411F-3B5E-1B0C-694BCE9A5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777" y="4256988"/>
                <a:ext cx="732600" cy="7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46395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57d431-15d3-41eb-aae4-61b60859a017" xsi:nil="true"/>
    <lcf76f155ced4ddcb4097134ff3c332f xmlns="ab182417-812f-4699-b874-e8fbb368b37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601C06B1EFB408C0BAEAE9A0A4A42" ma:contentTypeVersion="10" ma:contentTypeDescription="Create a new document." ma:contentTypeScope="" ma:versionID="38a2c8d7f845583da3887f8191a0c076">
  <xsd:schema xmlns:xsd="http://www.w3.org/2001/XMLSchema" xmlns:xs="http://www.w3.org/2001/XMLSchema" xmlns:p="http://schemas.microsoft.com/office/2006/metadata/properties" xmlns:ns2="ab182417-812f-4699-b874-e8fbb368b370" xmlns:ns3="1e57d431-15d3-41eb-aae4-61b60859a017" targetNamespace="http://schemas.microsoft.com/office/2006/metadata/properties" ma:root="true" ma:fieldsID="bc2fee7c42114d27ffc46d2ea3e3d163" ns2:_="" ns3:_="">
    <xsd:import namespace="ab182417-812f-4699-b874-e8fbb368b370"/>
    <xsd:import namespace="1e57d431-15d3-41eb-aae4-61b60859a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82417-812f-4699-b874-e8fbb368b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d431-15d3-41eb-aae4-61b60859a0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d4323a0-0c1a-4f46-acb9-6ee1ec48ba51}" ma:internalName="TaxCatchAll" ma:showField="CatchAllData" ma:web="1e57d431-15d3-41eb-aae4-61b60859a0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5B5887-94E8-4749-88E5-CDB85188A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32B17-39CB-48C1-B578-022B1AF90379}">
  <ds:schemaRefs>
    <ds:schemaRef ds:uri="1e57d431-15d3-41eb-aae4-61b60859a017"/>
    <ds:schemaRef ds:uri="ab182417-812f-4699-b874-e8fbb368b37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D3FF17-AF33-42E3-BC14-C05AD45CA80B}">
  <ds:schemaRefs>
    <ds:schemaRef ds:uri="1e57d431-15d3-41eb-aae4-61b60859a017"/>
    <ds:schemaRef ds:uri="ab182417-812f-4699-b874-e8fbb368b3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Beach Day</vt:lpstr>
      <vt:lpstr>ESTUDO DE CASO</vt:lpstr>
      <vt:lpstr>Banco de Dados - RH </vt:lpstr>
      <vt:lpstr>Banco de Dados - RH </vt:lpstr>
      <vt:lpstr>Banco de Dados - RH </vt:lpstr>
      <vt:lpstr>Modelo Lógico </vt:lpstr>
      <vt:lpstr>Atributos </vt:lpstr>
      <vt:lpstr>Restrições </vt:lpstr>
      <vt:lpstr>SQL</vt:lpstr>
      <vt:lpstr>SQL</vt:lpstr>
      <vt:lpstr>Hora de praticar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Thiago</dc:creator>
  <cp:revision>1</cp:revision>
  <dcterms:modified xsi:type="dcterms:W3CDTF">2023-06-20T19:29:00Z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0x0101009E3601C06B1EFB408C0BAEAE9A0A4A42</vt:lpwstr>
  </property>
  <property fmtid="{D5CDD505-2E9C-101B-9397-08002B2CF9AE}" pid="3" name="MediaServiceImageTags">
    <vt:lpwstr/>
  </property>
</Properties>
</file>