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6" r:id="rId9"/>
    <p:sldId id="264" r:id="rId10"/>
    <p:sldId id="263" r:id="rId11"/>
    <p:sldId id="267" r:id="rId12"/>
    <p:sldId id="270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5912" autoAdjust="0"/>
  </p:normalViewPr>
  <p:slideViewPr>
    <p:cSldViewPr snapToGrid="0">
      <p:cViewPr varScale="1">
        <p:scale>
          <a:sx n="88" d="100"/>
          <a:sy n="88" d="100"/>
        </p:scale>
        <p:origin x="273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FF211-DC40-435A-B95A-6F8C3401AB3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439FE-AE2C-4433-961C-4DB4DE55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effectLst/>
              </a:rPr>
              <a:t>qemu</a:t>
            </a:r>
            <a:r>
              <a:rPr lang="en-US" b="1" dirty="0">
                <a:effectLst/>
              </a:rPr>
              <a:t>-user-static</a:t>
            </a:r>
            <a:r>
              <a:rPr lang="en-US" dirty="0"/>
              <a:t> emulator can run binaries for other architectures but with the same operating system as the current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439FE-AE2C-4433-961C-4DB4DE5599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8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439FE-AE2C-4433-961C-4DB4DE5599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2FD3-6F5A-40D2-8FD4-4A683DC6E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21390-E4A6-4993-9526-1104ACAC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A4559-A219-4B0B-8D56-7A22AF06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D3AA-F5A0-4A3D-8DA1-0AAEB274680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90AEE-5881-478B-9F91-53A47D9E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901C-44E3-4632-AF8E-9D86800B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61C7-525B-4498-BD13-3628C857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3F09-9AD6-46E5-8B30-85AF6E0B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24DF2-0EF3-4BA5-A616-0850D0E83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220F-D472-4ED2-AF1C-BC8DA2E1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D3AA-F5A0-4A3D-8DA1-0AAEB274680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31F0-299D-4776-8739-97EB8443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21F7E-342B-4B72-B568-811583BC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61C7-525B-4498-BD13-3628C857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4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53306-3CC1-4A38-BBB0-9AA8B4CD6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FFAE6-6500-4EC2-BD62-6618238C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2EA5-2406-4BAB-AEC2-CBA3FA8B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D3AA-F5A0-4A3D-8DA1-0AAEB274680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E5C4-C489-4A87-A40B-5A53823E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40A2-EBCF-41FD-8E95-30CCA964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61C7-525B-4498-BD13-3628C857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3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7B71-F91F-4321-A9D2-7E543482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BB77-AA96-445C-9695-350614FA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5B96-A7AF-4932-A273-76A08ECC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D3AA-F5A0-4A3D-8DA1-0AAEB274680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8982C-1733-455C-AD14-8B520D27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C559-011B-4EE3-A4E7-242E9769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61C7-525B-4498-BD13-3628C857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95EA-A036-4EED-9656-4A161BA5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B59B-C706-45F0-AFA0-B8883F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B1E6-8D2D-4AED-8E33-E033DA96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D3AA-F5A0-4A3D-8DA1-0AAEB274680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6AB7-A0DF-4BFE-8150-F145154F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309E-7804-4E05-AA55-6F064574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61C7-525B-4498-BD13-3628C857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8EDB-7F94-4035-AB2C-BF886011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E16D-B31E-4C5A-A14F-D4D8ABE38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626B-A7F3-4F8A-82BB-F4C41F55F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38E58-B43A-4313-B4D8-05D4B563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D3AA-F5A0-4A3D-8DA1-0AAEB274680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4BE5E-4BD2-423C-8ED2-B63DF682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1EA24-EF54-481E-9FA0-BEEF738F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61C7-525B-4498-BD13-3628C857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6392-54E8-4F1E-99F8-51709FB9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4FCB3-44C1-43C3-AFF2-1AA2B7597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79A1D-5D34-42DF-ACF1-EA560335D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B05A7-72E4-4869-974D-5ABE7DBD9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8E0A2-81A4-4FA8-A105-21B6369E9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4980D-A704-4D30-A59B-619A8401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D3AA-F5A0-4A3D-8DA1-0AAEB274680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A2CD4-CAE2-4E0B-AC85-423AA19F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BCD60-0355-4AAA-9329-2B028496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61C7-525B-4498-BD13-3628C857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D21F-E7EA-4D5A-900D-8EAA9ED2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407F3-31B5-4C85-B40B-F35832AA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D3AA-F5A0-4A3D-8DA1-0AAEB274680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45410-0F7F-4900-A3E3-7906CAB1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C2E65-C4C2-43D3-B6E8-53AD17A1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61C7-525B-4498-BD13-3628C857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14019-2A8B-4EC7-B3B2-2CC4624F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D3AA-F5A0-4A3D-8DA1-0AAEB274680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07463-E847-4375-9B04-B3EB02C7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CC817-C77B-4E6A-8480-D1D12F42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61C7-525B-4498-BD13-3628C857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1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167E-4657-4510-B490-5281D4F2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090C-F882-486B-81E0-9795C4913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210F7-18B4-422D-8462-72C9F5513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19E8-AD5A-4624-9C80-1C514D06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D3AA-F5A0-4A3D-8DA1-0AAEB274680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C3877-B056-44ED-9102-D3D00BDB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D04AE-6240-4BD6-B08F-592AAE2A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61C7-525B-4498-BD13-3628C857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D0B4-8530-40B5-90AB-29342515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59A2D-0BFF-4E6D-AF4B-1BF93062F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A1D70-AE4C-4F92-BD2F-65220091B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CF1C3-BA76-4239-BC05-BFF6BCAF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D3AA-F5A0-4A3D-8DA1-0AAEB274680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6A33A-5972-4C85-94FD-37D6EB7E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6813E-36F6-4593-A3D6-F9855B01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61C7-525B-4498-BD13-3628C857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C58EE-9C2F-4ED7-AE41-D15EAA99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F950D-0771-4AE2-9AD6-0B7A6366B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7069-DF31-43A7-A549-C45E89BEB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D3AA-F5A0-4A3D-8DA1-0AAEB274680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1A986-2F36-4374-B5E0-2356C069A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90F0-DA40-4148-8F30-6623CF0F2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761C7-525B-4498-BD13-3628C857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2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rops/yocto-dockerfiles/blob/master/dockerfiles/ubuntu/ubuntu-16.04/ubuntu-16.04-base/Dockerf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s.yoctoproject.org/releases/yocto/yocto-2.6/toolchain/x86_6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ockcross/dockcross/blob/master/Dockerfile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cross/dockcross/blob/master/Dockerfile.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ockcross/dockcross/blob/master/linux-arm64/Dockerfile.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cross/dockcross/blob/master/linux-arm64/Dockerfile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VSChina/yocto-101/blob/master/app_development/dockcross/ACR/base_docker_image/azure-sdk/Dockerfi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29D8-6997-4A42-BF6D-CB124683B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8908"/>
            <a:ext cx="9144000" cy="1980184"/>
          </a:xfrm>
        </p:spPr>
        <p:txBody>
          <a:bodyPr>
            <a:normAutofit/>
          </a:bodyPr>
          <a:lstStyle/>
          <a:p>
            <a:r>
              <a:rPr lang="en-US" dirty="0"/>
              <a:t>Comparison: </a:t>
            </a:r>
            <a:br>
              <a:rPr lang="en-US" dirty="0"/>
            </a:br>
            <a:r>
              <a:rPr lang="en-US" b="1" dirty="0"/>
              <a:t>Yocto ESDK  </a:t>
            </a:r>
            <a:r>
              <a:rPr lang="en-US" dirty="0"/>
              <a:t>VS  </a:t>
            </a:r>
            <a:r>
              <a:rPr lang="en-US" b="1" dirty="0"/>
              <a:t>Dockcross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9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FFD6-48D2-4196-9723-7FC30F5F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ESDK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3F458-9B79-4EB4-9FC0-8EB3B6E80F62}"/>
              </a:ext>
            </a:extLst>
          </p:cNvPr>
          <p:cNvSpPr txBox="1"/>
          <p:nvPr/>
        </p:nvSpPr>
        <p:spPr>
          <a:xfrm>
            <a:off x="890016" y="5748528"/>
            <a:ext cx="23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Here: 1GB = 1000MB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65E439-1705-4B19-A163-7D60D2AEBEBD}"/>
              </a:ext>
            </a:extLst>
          </p:cNvPr>
          <p:cNvSpPr/>
          <p:nvPr/>
        </p:nvSpPr>
        <p:spPr>
          <a:xfrm>
            <a:off x="1219200" y="1690689"/>
            <a:ext cx="8839200" cy="34238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Yocto-azure-</a:t>
            </a:r>
            <a:r>
              <a:rPr lang="en-US" dirty="0" err="1"/>
              <a:t>sdk</a:t>
            </a:r>
            <a:r>
              <a:rPr lang="en-US" dirty="0"/>
              <a:t>(3.11GB + volume 1.243GB)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D98325-0E5F-4671-9BBD-D07300A3CC3E}"/>
              </a:ext>
            </a:extLst>
          </p:cNvPr>
          <p:cNvSpPr/>
          <p:nvPr/>
        </p:nvSpPr>
        <p:spPr>
          <a:xfrm>
            <a:off x="1898904" y="1825625"/>
            <a:ext cx="7479792" cy="19782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crops/yocto:ubuntu-16.04-base (739MB)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A9D9B1-A6ED-42CC-B8A1-E2318DE3B6F0}"/>
              </a:ext>
            </a:extLst>
          </p:cNvPr>
          <p:cNvSpPr/>
          <p:nvPr/>
        </p:nvSpPr>
        <p:spPr>
          <a:xfrm>
            <a:off x="2420112" y="1962912"/>
            <a:ext cx="6528816" cy="87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ubuntu:16.04 (117</a:t>
            </a:r>
            <a:r>
              <a:rPr lang="en-US" altLang="zh-CN" dirty="0"/>
              <a:t>MB</a:t>
            </a:r>
            <a:r>
              <a:rPr lang="en-US" dirty="0"/>
              <a:t>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62537E-BAC3-4766-9839-88543A65A922}"/>
              </a:ext>
            </a:extLst>
          </p:cNvPr>
          <p:cNvSpPr/>
          <p:nvPr/>
        </p:nvSpPr>
        <p:spPr>
          <a:xfrm>
            <a:off x="3300487" y="2939572"/>
            <a:ext cx="4676625" cy="612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B981-4595-428E-8F0E-61BB3787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crops/yocto:ubuntu-16.04-base(</a:t>
            </a:r>
            <a:r>
              <a:rPr lang="en-US" dirty="0" err="1">
                <a:hlinkClick r:id="rId2"/>
              </a:rPr>
              <a:t>Dockerfile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E98D8-4F47-4756-ABC6-E6518C9C7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90E0F-39CB-4EF9-B8D7-7199861E7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6" y="2814638"/>
            <a:ext cx="6710546" cy="202324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DE54724-4BFA-431C-A07B-2AD82E454E1B}"/>
              </a:ext>
            </a:extLst>
          </p:cNvPr>
          <p:cNvSpPr/>
          <p:nvPr/>
        </p:nvSpPr>
        <p:spPr>
          <a:xfrm>
            <a:off x="5893594" y="3550444"/>
            <a:ext cx="507206" cy="15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474DE7-467B-4449-914C-FA2080599E22}"/>
              </a:ext>
            </a:extLst>
          </p:cNvPr>
          <p:cNvCxnSpPr/>
          <p:nvPr/>
        </p:nvCxnSpPr>
        <p:spPr>
          <a:xfrm>
            <a:off x="6400800" y="3629025"/>
            <a:ext cx="1664494" cy="274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1121FD2-487B-4956-BE77-BD2517CAAB8B}"/>
              </a:ext>
            </a:extLst>
          </p:cNvPr>
          <p:cNvSpPr/>
          <p:nvPr/>
        </p:nvSpPr>
        <p:spPr>
          <a:xfrm>
            <a:off x="5893594" y="3847691"/>
            <a:ext cx="507206" cy="15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861245-9FCA-4FBB-9EFD-3C0A7C0CBC6C}"/>
              </a:ext>
            </a:extLst>
          </p:cNvPr>
          <p:cNvCxnSpPr>
            <a:cxnSpLocks/>
          </p:cNvCxnSpPr>
          <p:nvPr/>
        </p:nvCxnSpPr>
        <p:spPr>
          <a:xfrm flipV="1">
            <a:off x="6399313" y="2578894"/>
            <a:ext cx="1986969" cy="1347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2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FFD6-48D2-4196-9723-7FC30F5F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ESDK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3F458-9B79-4EB4-9FC0-8EB3B6E80F62}"/>
              </a:ext>
            </a:extLst>
          </p:cNvPr>
          <p:cNvSpPr txBox="1"/>
          <p:nvPr/>
        </p:nvSpPr>
        <p:spPr>
          <a:xfrm>
            <a:off x="890016" y="5748528"/>
            <a:ext cx="23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Here: 1GB = 1000MB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65E439-1705-4B19-A163-7D60D2AEBEBD}"/>
              </a:ext>
            </a:extLst>
          </p:cNvPr>
          <p:cNvSpPr/>
          <p:nvPr/>
        </p:nvSpPr>
        <p:spPr>
          <a:xfrm>
            <a:off x="1219200" y="1690689"/>
            <a:ext cx="8839200" cy="34238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Yocto-azure-</a:t>
            </a:r>
            <a:r>
              <a:rPr lang="en-US" dirty="0" err="1"/>
              <a:t>sdk</a:t>
            </a:r>
            <a:r>
              <a:rPr lang="en-US" dirty="0"/>
              <a:t>(3.11GB + volume 1.243GB)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D98325-0E5F-4671-9BBD-D07300A3CC3E}"/>
              </a:ext>
            </a:extLst>
          </p:cNvPr>
          <p:cNvSpPr/>
          <p:nvPr/>
        </p:nvSpPr>
        <p:spPr>
          <a:xfrm>
            <a:off x="1898904" y="1825625"/>
            <a:ext cx="7479792" cy="19782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crops/yocto:ubuntu-16.04-base (739MB)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A9D9B1-A6ED-42CC-B8A1-E2318DE3B6F0}"/>
              </a:ext>
            </a:extLst>
          </p:cNvPr>
          <p:cNvSpPr/>
          <p:nvPr/>
        </p:nvSpPr>
        <p:spPr>
          <a:xfrm>
            <a:off x="2420112" y="1962912"/>
            <a:ext cx="6528816" cy="87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ubuntu:16.04 (117</a:t>
            </a:r>
            <a:r>
              <a:rPr lang="en-US" altLang="zh-CN" dirty="0"/>
              <a:t>MB</a:t>
            </a:r>
            <a:r>
              <a:rPr lang="en-US" dirty="0"/>
              <a:t>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62537E-BAC3-4766-9839-88543A65A922}"/>
              </a:ext>
            </a:extLst>
          </p:cNvPr>
          <p:cNvSpPr/>
          <p:nvPr/>
        </p:nvSpPr>
        <p:spPr>
          <a:xfrm>
            <a:off x="3210075" y="3938840"/>
            <a:ext cx="4819500" cy="612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1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0A3B-1E16-49FA-BA83-475DFDBD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Yocto-azure-</a:t>
            </a:r>
            <a:r>
              <a:rPr lang="en-US" dirty="0" err="1"/>
              <a:t>sdk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67EDC-614D-4020-B5F6-9DBE50D7F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887" y="1825625"/>
            <a:ext cx="6968226" cy="43513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D69A8B-C434-492C-87D5-9B0CD9B4CFDD}"/>
              </a:ext>
            </a:extLst>
          </p:cNvPr>
          <p:cNvCxnSpPr>
            <a:cxnSpLocks/>
          </p:cNvCxnSpPr>
          <p:nvPr/>
        </p:nvCxnSpPr>
        <p:spPr>
          <a:xfrm>
            <a:off x="8607702" y="2754780"/>
            <a:ext cx="6106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48F58D-570F-4E1C-B62B-814E33FDD209}"/>
              </a:ext>
            </a:extLst>
          </p:cNvPr>
          <p:cNvSpPr/>
          <p:nvPr/>
        </p:nvSpPr>
        <p:spPr>
          <a:xfrm>
            <a:off x="2650524" y="2157414"/>
            <a:ext cx="6929589" cy="227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FC0B8C-425D-4D2A-8152-6384E92DEE87}"/>
              </a:ext>
            </a:extLst>
          </p:cNvPr>
          <p:cNvCxnSpPr>
            <a:cxnSpLocks/>
          </p:cNvCxnSpPr>
          <p:nvPr/>
        </p:nvCxnSpPr>
        <p:spPr>
          <a:xfrm>
            <a:off x="8679140" y="2921467"/>
            <a:ext cx="3862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C2E3B3-27DA-429F-A6C8-80B011EC1DA6}"/>
              </a:ext>
            </a:extLst>
          </p:cNvPr>
          <p:cNvCxnSpPr>
            <a:cxnSpLocks/>
          </p:cNvCxnSpPr>
          <p:nvPr/>
        </p:nvCxnSpPr>
        <p:spPr>
          <a:xfrm>
            <a:off x="8679140" y="3059579"/>
            <a:ext cx="3862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554D91-C893-458B-AF8D-D2CCDDD781FF}"/>
              </a:ext>
            </a:extLst>
          </p:cNvPr>
          <p:cNvCxnSpPr>
            <a:cxnSpLocks/>
          </p:cNvCxnSpPr>
          <p:nvPr/>
        </p:nvCxnSpPr>
        <p:spPr>
          <a:xfrm>
            <a:off x="8679139" y="4281161"/>
            <a:ext cx="3862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625AAD-EE5B-4A67-BAB9-F82E9A3050EA}"/>
              </a:ext>
            </a:extLst>
          </p:cNvPr>
          <p:cNvCxnSpPr>
            <a:cxnSpLocks/>
          </p:cNvCxnSpPr>
          <p:nvPr/>
        </p:nvCxnSpPr>
        <p:spPr>
          <a:xfrm flipV="1">
            <a:off x="9218356" y="2537246"/>
            <a:ext cx="625732" cy="201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6409C6-036C-44BA-9782-61C7C80969CB}"/>
              </a:ext>
            </a:extLst>
          </p:cNvPr>
          <p:cNvSpPr txBox="1"/>
          <p:nvPr/>
        </p:nvSpPr>
        <p:spPr>
          <a:xfrm>
            <a:off x="9844088" y="2298557"/>
            <a:ext cx="15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Hard to reduce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C62C5A-7326-4B8E-95D7-E6F2A2EFF7B4}"/>
              </a:ext>
            </a:extLst>
          </p:cNvPr>
          <p:cNvSpPr txBox="1"/>
          <p:nvPr/>
        </p:nvSpPr>
        <p:spPr>
          <a:xfrm>
            <a:off x="366807" y="6277919"/>
            <a:ext cx="1134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 curl -# -o esdk_install.sh http://downloads.yoctoproject.org/releases/yocto/yocto-2.6/toolchain/x86_64/poky-glibc-x86_64-core-image-minimal-aarch64-toolchain-ext-2.6.sh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964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C621-A045-414E-B0EB-7ECDB75D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9A22AD-20DC-4F3C-9B8E-FC308774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 use </a:t>
            </a:r>
            <a:r>
              <a:rPr lang="en-US" dirty="0" err="1"/>
              <a:t>yocto</a:t>
            </a:r>
            <a:r>
              <a:rPr lang="en-US" dirty="0"/>
              <a:t> </a:t>
            </a:r>
            <a:r>
              <a:rPr lang="en-US" dirty="0" err="1"/>
              <a:t>esdk</a:t>
            </a:r>
            <a:r>
              <a:rPr lang="en-US" dirty="0"/>
              <a:t> nor </a:t>
            </a:r>
            <a:r>
              <a:rPr lang="en-US" dirty="0" err="1"/>
              <a:t>dockcross</a:t>
            </a:r>
            <a:r>
              <a:rPr lang="en-US" dirty="0"/>
              <a:t> directly.</a:t>
            </a:r>
          </a:p>
          <a:p>
            <a:r>
              <a:rPr lang="en-US" dirty="0"/>
              <a:t>Since we only needs toolchain in our scenario, we can flatten the structure to see how much size we could save.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85FFF2-CF8E-4DA9-8E65-3E71DDA69F4F}"/>
              </a:ext>
            </a:extLst>
          </p:cNvPr>
          <p:cNvSpPr/>
          <p:nvPr/>
        </p:nvSpPr>
        <p:spPr>
          <a:xfrm>
            <a:off x="1369217" y="3636169"/>
            <a:ext cx="8839200" cy="2675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azure-</a:t>
            </a:r>
            <a:r>
              <a:rPr lang="en-US" dirty="0" err="1"/>
              <a:t>sdk</a:t>
            </a:r>
            <a:r>
              <a:rPr lang="en-US" dirty="0"/>
              <a:t>(ideally 700MB)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12C296-1B1D-4437-B1FA-8CEF4B713C21}"/>
              </a:ext>
            </a:extLst>
          </p:cNvPr>
          <p:cNvSpPr/>
          <p:nvPr/>
        </p:nvSpPr>
        <p:spPr>
          <a:xfrm>
            <a:off x="1966054" y="3900488"/>
            <a:ext cx="7479792" cy="15425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toolchain-arm64(ideally around 300MB-400MB)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988DC-4AD7-4B83-8013-12D6CAB05ECE}"/>
              </a:ext>
            </a:extLst>
          </p:cNvPr>
          <p:cNvSpPr/>
          <p:nvPr/>
        </p:nvSpPr>
        <p:spPr>
          <a:xfrm>
            <a:off x="2362960" y="4039783"/>
            <a:ext cx="6528816" cy="631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ubuntu:minimal</a:t>
            </a:r>
            <a:r>
              <a:rPr lang="en-US" dirty="0"/>
              <a:t>(29</a:t>
            </a:r>
            <a:r>
              <a:rPr lang="en-US" altLang="zh-CN" dirty="0"/>
              <a:t>MB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242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FB9F04-ABE0-45DA-926C-6AA7664C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34D4B7-B730-4D0F-9350-8C36E0CC60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Reduce size, raise speed</a:t>
            </a:r>
          </a:p>
          <a:p>
            <a:pPr lvl="1"/>
            <a:r>
              <a:rPr lang="en-US" dirty="0"/>
              <a:t>Remove useless stuff, more sensible and elegant</a:t>
            </a:r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ACEB2-1DF8-4053-B376-37BD99ABE3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Time and effort to maintain architecture specific docker image list</a:t>
            </a:r>
          </a:p>
          <a:p>
            <a:pPr lvl="1"/>
            <a:r>
              <a:rPr lang="en-US" dirty="0"/>
              <a:t>For device specific features, user should handle the </a:t>
            </a:r>
            <a:r>
              <a:rPr lang="en-US"/>
              <a:t>features libraries </a:t>
            </a:r>
            <a:r>
              <a:rPr lang="en-US" dirty="0"/>
              <a:t>themselves</a:t>
            </a:r>
          </a:p>
        </p:txBody>
      </p:sp>
    </p:spTree>
    <p:extLst>
      <p:ext uri="{BB962C8B-B14F-4D97-AF65-F5344CB8AC3E}">
        <p14:creationId xmlns:p14="http://schemas.microsoft.com/office/powerpoint/2010/main" val="78796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FF2A-0EDA-4346-B84A-842544C2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FE77-8753-4954-A8AA-584433EDF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Devtool</a:t>
            </a:r>
            <a:endParaRPr lang="en-US" dirty="0"/>
          </a:p>
          <a:p>
            <a:r>
              <a:rPr lang="en-US" dirty="0"/>
              <a:t>Ext-container: </a:t>
            </a:r>
            <a:r>
              <a:rPr lang="en-US" dirty="0">
                <a:hlinkClick r:id="rId2"/>
              </a:rPr>
              <a:t>http://downloads.yoctoproject.org/releases/yocto/yocto-2.6/toolchain/x86_64/</a:t>
            </a:r>
            <a:r>
              <a:rPr lang="en-US" dirty="0"/>
              <a:t> (architecture specific)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8D1D-B61A-423C-8CA3-86D751D1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dockcross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BB6D4D-0910-480D-A1AC-DE656AD16E90}"/>
              </a:ext>
            </a:extLst>
          </p:cNvPr>
          <p:cNvSpPr/>
          <p:nvPr/>
        </p:nvSpPr>
        <p:spPr>
          <a:xfrm>
            <a:off x="1219200" y="1690689"/>
            <a:ext cx="8839200" cy="34238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Dockcross</a:t>
            </a:r>
            <a:r>
              <a:rPr lang="en-US" dirty="0"/>
              <a:t>/azure-app(1.504GB)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0AAFCB-C1EE-41F9-A9D8-460EF84EE43B}"/>
              </a:ext>
            </a:extLst>
          </p:cNvPr>
          <p:cNvSpPr/>
          <p:nvPr/>
        </p:nvSpPr>
        <p:spPr>
          <a:xfrm>
            <a:off x="1898904" y="1825625"/>
            <a:ext cx="7479792" cy="19782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Dockcross</a:t>
            </a:r>
            <a:r>
              <a:rPr lang="en-US" dirty="0"/>
              <a:t>/linux-arm64(1.247GB)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67EBAD-4B39-49A1-BD0F-6FCD85483BB4}"/>
              </a:ext>
            </a:extLst>
          </p:cNvPr>
          <p:cNvSpPr/>
          <p:nvPr/>
        </p:nvSpPr>
        <p:spPr>
          <a:xfrm>
            <a:off x="2420112" y="1962912"/>
            <a:ext cx="6528816" cy="87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Dockcross/base(794.3</a:t>
            </a:r>
            <a:r>
              <a:rPr lang="en-US" altLang="zh-CN" dirty="0"/>
              <a:t>MB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ABB08-99BC-4D88-A9D0-8D80EBAD859D}"/>
              </a:ext>
            </a:extLst>
          </p:cNvPr>
          <p:cNvSpPr txBox="1"/>
          <p:nvPr/>
        </p:nvSpPr>
        <p:spPr>
          <a:xfrm>
            <a:off x="890016" y="5748528"/>
            <a:ext cx="23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Here: 1GB = 1000MB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45A493-680E-4F22-A9D8-F093E7063427}"/>
              </a:ext>
            </a:extLst>
          </p:cNvPr>
          <p:cNvSpPr/>
          <p:nvPr/>
        </p:nvSpPr>
        <p:spPr>
          <a:xfrm>
            <a:off x="4206240" y="2078736"/>
            <a:ext cx="2822448" cy="652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2BF4-9F53-4F49-838E-3ED1332A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Dockcross/base (</a:t>
            </a:r>
            <a:r>
              <a:rPr lang="en-US" dirty="0" err="1">
                <a:hlinkClick r:id="rId2"/>
              </a:rPr>
              <a:t>Dockerfile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D261-96B9-43FA-A5EB-C302B4DB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F055C-CA10-4338-8985-63D9BBEC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15" y="1825625"/>
            <a:ext cx="10334625" cy="47339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049027-61CC-4A45-9791-94DD0DBDD0AA}"/>
              </a:ext>
            </a:extLst>
          </p:cNvPr>
          <p:cNvCxnSpPr>
            <a:cxnSpLocks/>
          </p:cNvCxnSpPr>
          <p:nvPr/>
        </p:nvCxnSpPr>
        <p:spPr>
          <a:xfrm>
            <a:off x="8497824" y="6473952"/>
            <a:ext cx="4815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1277DA-9DA1-4DB4-A912-1CB8EB24A6B8}"/>
              </a:ext>
            </a:extLst>
          </p:cNvPr>
          <p:cNvCxnSpPr>
            <a:cxnSpLocks/>
          </p:cNvCxnSpPr>
          <p:nvPr/>
        </p:nvCxnSpPr>
        <p:spPr>
          <a:xfrm>
            <a:off x="8497824" y="5327904"/>
            <a:ext cx="4815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934444-095B-4306-A1D5-206DE36E107D}"/>
              </a:ext>
            </a:extLst>
          </p:cNvPr>
          <p:cNvCxnSpPr>
            <a:cxnSpLocks/>
          </p:cNvCxnSpPr>
          <p:nvPr/>
        </p:nvCxnSpPr>
        <p:spPr>
          <a:xfrm>
            <a:off x="8497824" y="4376928"/>
            <a:ext cx="4815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2379FCC-4897-4FC2-9153-B7B292C78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492" y="1292841"/>
            <a:ext cx="91249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2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8B49-669C-4E13-B887-17FE24A0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Dockcross</a:t>
            </a:r>
            <a:r>
              <a:rPr lang="en-US" dirty="0"/>
              <a:t>/base (</a:t>
            </a:r>
            <a:r>
              <a:rPr lang="en-US" dirty="0" err="1">
                <a:hlinkClick r:id="rId2"/>
              </a:rPr>
              <a:t>Dockerfile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262B95-C499-4600-88A5-177E178B3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166072"/>
              </p:ext>
            </p:extLst>
          </p:nvPr>
        </p:nvGraphicFramePr>
        <p:xfrm>
          <a:off x="685800" y="1436097"/>
          <a:ext cx="10668000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869">
                  <a:extLst>
                    <a:ext uri="{9D8B030D-6E8A-4147-A177-3AD203B41FA5}">
                      <a16:colId xmlns:a16="http://schemas.microsoft.com/office/drawing/2014/main" val="1299569107"/>
                    </a:ext>
                  </a:extLst>
                </a:gridCol>
                <a:gridCol w="1049131">
                  <a:extLst>
                    <a:ext uri="{9D8B030D-6E8A-4147-A177-3AD203B41FA5}">
                      <a16:colId xmlns:a16="http://schemas.microsoft.com/office/drawing/2014/main" val="974829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54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debian:jessie-20181112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126.9MB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7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|2 DEBIAN_FRONTEND=noninteractive REPO=http://cdn-fastly.deb.debian.org /bin/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-c bash -c "echo \"deb $REPO/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debian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jessie main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non-free\" &gt; 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/apt/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sources.list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bash -c "echo \"deb $REPO/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debian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jessie-updates main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non-free\" &gt;&gt; 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/apt/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sources.list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bash -c "echo \"deb $REPO/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debian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-security jessie/updates main\" &gt;&gt; 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/apt/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sources.list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bash -c "echo \"deb http://ftp.debian.org/debian jessie-backports main\" &gt;&gt; 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/apt/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sources.list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apt-get update --yes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apt-get install --no-install-recommends --yes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automake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autogen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bash build-essential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bzip2 ca-certificates curl file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gettext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gzip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zip make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ncurses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-dev pkg-config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libtool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python python-pip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rsync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sed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ssh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bison flex tar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pax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vim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wget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xz-utils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zlib1g-dev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 apt-get clean --yes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/buildscripts/install-gosu-binary.sh &amp;&amp;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rm -rf 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buildscripts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338MB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|4 CMAKE_VERSION=3.13.2 DEBIAN_FRONTEND=noninteractive GIT_VERSION=2.20.1 REPO=http://cdn-fastly.deb.debian.org /bin/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-c X86_FLAG=$([ "$DEFAULT_DOCKCROSS_IMAGE" = "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dockcross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/manylinux-x86" ]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 "-32" || echo "")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/buildscripts/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build-and-install-openssl.sh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$X86_FLAG &amp;&amp; /buildscripts/build-and-install-openssh.sh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/buildscripts/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build-and-install-curl.sh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/buildscripts/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build-and-install-git.sh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/buildscripts/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install-cmake-binary.sh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$X86_FLAG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/buildscripts/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install-liquidprompt-binary.sh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PYTHON=$([ -e /opt/python/cp35-cp35m/bin/python ] &amp;&amp; echo "/opt/python/cp35-cp35m/bin/python" || echo "python")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/buildscripts/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install-python-packages.sh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-python ${PYTHON} &amp;&amp;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/buildscripts/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build-and-install-ninja.sh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-python ${PYTHON}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 -rf 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buildscripts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3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D0CC55-A05B-416F-89E4-C87B3A8A947B}"/>
              </a:ext>
            </a:extLst>
          </p:cNvPr>
          <p:cNvSpPr txBox="1"/>
          <p:nvPr/>
        </p:nvSpPr>
        <p:spPr>
          <a:xfrm>
            <a:off x="8026400" y="631371"/>
            <a:ext cx="3136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Install several packages </a:t>
            </a:r>
          </a:p>
          <a:p>
            <a:r>
              <a:rPr lang="en-US" b="1" dirty="0">
                <a:solidFill>
                  <a:srgbClr val="FF0000"/>
                </a:solidFill>
              </a:rPr>
              <a:t>mainly for later toolchain build</a:t>
            </a:r>
          </a:p>
        </p:txBody>
      </p:sp>
    </p:spTree>
    <p:extLst>
      <p:ext uri="{BB962C8B-B14F-4D97-AF65-F5344CB8AC3E}">
        <p14:creationId xmlns:p14="http://schemas.microsoft.com/office/powerpoint/2010/main" val="88266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8D1D-B61A-423C-8CA3-86D751D1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dockcross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BB6D4D-0910-480D-A1AC-DE656AD16E90}"/>
              </a:ext>
            </a:extLst>
          </p:cNvPr>
          <p:cNvSpPr/>
          <p:nvPr/>
        </p:nvSpPr>
        <p:spPr>
          <a:xfrm>
            <a:off x="1219200" y="1690689"/>
            <a:ext cx="8839200" cy="34238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Dockcross</a:t>
            </a:r>
            <a:r>
              <a:rPr lang="en-US" dirty="0"/>
              <a:t>/azure-app(1.504GB)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0AAFCB-C1EE-41F9-A9D8-460EF84EE43B}"/>
              </a:ext>
            </a:extLst>
          </p:cNvPr>
          <p:cNvSpPr/>
          <p:nvPr/>
        </p:nvSpPr>
        <p:spPr>
          <a:xfrm>
            <a:off x="1898904" y="1825625"/>
            <a:ext cx="7479792" cy="19782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Dockcross</a:t>
            </a:r>
            <a:r>
              <a:rPr lang="en-US" dirty="0"/>
              <a:t>/linux-arm64(1.247GB)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67EBAD-4B39-49A1-BD0F-6FCD85483BB4}"/>
              </a:ext>
            </a:extLst>
          </p:cNvPr>
          <p:cNvSpPr/>
          <p:nvPr/>
        </p:nvSpPr>
        <p:spPr>
          <a:xfrm>
            <a:off x="2420112" y="1962912"/>
            <a:ext cx="6528816" cy="87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Dockcross/base(794.3</a:t>
            </a:r>
            <a:r>
              <a:rPr lang="en-US" altLang="zh-CN" dirty="0"/>
              <a:t>MB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ABB08-99BC-4D88-A9D0-8D80EBAD859D}"/>
              </a:ext>
            </a:extLst>
          </p:cNvPr>
          <p:cNvSpPr txBox="1"/>
          <p:nvPr/>
        </p:nvSpPr>
        <p:spPr>
          <a:xfrm>
            <a:off x="890016" y="5748528"/>
            <a:ext cx="23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Here: 1GB = 1000MB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4584F0-AA86-4287-AA6D-B4E7D0543B43}"/>
              </a:ext>
            </a:extLst>
          </p:cNvPr>
          <p:cNvSpPr/>
          <p:nvPr/>
        </p:nvSpPr>
        <p:spPr>
          <a:xfrm>
            <a:off x="3725091" y="2950464"/>
            <a:ext cx="3827417" cy="612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FD37-F9E9-4262-9D2C-A490DC52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dockcross</a:t>
            </a:r>
            <a:r>
              <a:rPr lang="en-US" dirty="0"/>
              <a:t>/linux-arm64(</a:t>
            </a:r>
            <a:r>
              <a:rPr lang="en-US" dirty="0" err="1">
                <a:hlinkClick r:id="rId2"/>
              </a:rPr>
              <a:t>Dockerfile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393E-BD8D-4448-B3F5-1C326557C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637" y="0"/>
            <a:ext cx="814387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4C4B4E-7882-4765-AC90-A8AAAFF3F94D}"/>
              </a:ext>
            </a:extLst>
          </p:cNvPr>
          <p:cNvSpPr/>
          <p:nvPr/>
        </p:nvSpPr>
        <p:spPr>
          <a:xfrm>
            <a:off x="3722914" y="573314"/>
            <a:ext cx="8077200" cy="3164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8F7831-51C4-4442-B845-25D7266FAB91}"/>
              </a:ext>
            </a:extLst>
          </p:cNvPr>
          <p:cNvCxnSpPr>
            <a:cxnSpLocks/>
          </p:cNvCxnSpPr>
          <p:nvPr/>
        </p:nvCxnSpPr>
        <p:spPr>
          <a:xfrm>
            <a:off x="9586396" y="3669067"/>
            <a:ext cx="4815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8CEB34-25D9-457C-87BB-B6651D8872C2}"/>
              </a:ext>
            </a:extLst>
          </p:cNvPr>
          <p:cNvCxnSpPr>
            <a:cxnSpLocks/>
          </p:cNvCxnSpPr>
          <p:nvPr/>
        </p:nvCxnSpPr>
        <p:spPr>
          <a:xfrm>
            <a:off x="9586396" y="3219124"/>
            <a:ext cx="4815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A7288-6FB7-4A42-B529-09552F0EACDD}"/>
              </a:ext>
            </a:extLst>
          </p:cNvPr>
          <p:cNvCxnSpPr>
            <a:cxnSpLocks/>
          </p:cNvCxnSpPr>
          <p:nvPr/>
        </p:nvCxnSpPr>
        <p:spPr>
          <a:xfrm>
            <a:off x="9586396" y="2936095"/>
            <a:ext cx="4815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8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8B49-669C-4E13-B887-17FE24A0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dockcross</a:t>
            </a:r>
            <a:r>
              <a:rPr lang="en-US" dirty="0"/>
              <a:t>/linux-arm64(</a:t>
            </a:r>
            <a:r>
              <a:rPr lang="en-US" dirty="0" err="1">
                <a:hlinkClick r:id="rId3"/>
              </a:rPr>
              <a:t>Dockerfile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262B95-C499-4600-88A5-177E178B3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886972"/>
              </p:ext>
            </p:extLst>
          </p:nvPr>
        </p:nvGraphicFramePr>
        <p:xfrm>
          <a:off x="685800" y="1436097"/>
          <a:ext cx="10668000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869">
                  <a:extLst>
                    <a:ext uri="{9D8B030D-6E8A-4147-A177-3AD203B41FA5}">
                      <a16:colId xmlns:a16="http://schemas.microsoft.com/office/drawing/2014/main" val="1299569107"/>
                    </a:ext>
                  </a:extLst>
                </a:gridCol>
                <a:gridCol w="1049131">
                  <a:extLst>
                    <a:ext uri="{9D8B030D-6E8A-4147-A177-3AD203B41FA5}">
                      <a16:colId xmlns:a16="http://schemas.microsoft.com/office/drawing/2014/main" val="974829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54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dockcross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base:latest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794.3MB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7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-c apt-get update --yes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apt-get install --no-install-recommends --yes  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gawk  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gperf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help2man   python-dev  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texinfo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apt-get clean --yes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62.2MB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-c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dockcross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crosstool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 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dockcross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crosstool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/dockcross/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install-crosstool-ng-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toolchain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.sh  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 "${XCC_PREFIX}"   -c 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dockcross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crosstool-ng.config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 -rf 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dockcross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crosstool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/dockcross/install-crosstool-ng-toolchain.sh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/bin/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-c apt-get update 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apt-get install -y  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qemu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  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qemu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-user-static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apt-get clean --yes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917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D0CC55-A05B-416F-89E4-C87B3A8A947B}"/>
              </a:ext>
            </a:extLst>
          </p:cNvPr>
          <p:cNvSpPr txBox="1"/>
          <p:nvPr/>
        </p:nvSpPr>
        <p:spPr>
          <a:xfrm>
            <a:off x="8227577" y="3601227"/>
            <a:ext cx="1713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Delete?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</a:rPr>
              <a:t>Qemu</a:t>
            </a:r>
            <a:r>
              <a:rPr lang="en-US" sz="1600" dirty="0">
                <a:solidFill>
                  <a:srgbClr val="FF0000"/>
                </a:solidFill>
              </a:rPr>
              <a:t> is for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80EBE-B118-4F80-89A7-2E4478A1AAFC}"/>
              </a:ext>
            </a:extLst>
          </p:cNvPr>
          <p:cNvSpPr txBox="1"/>
          <p:nvPr/>
        </p:nvSpPr>
        <p:spPr>
          <a:xfrm>
            <a:off x="7979225" y="2890779"/>
            <a:ext cx="220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Generate a </a:t>
            </a:r>
            <a:r>
              <a:rPr lang="en-US" b="1" dirty="0">
                <a:solidFill>
                  <a:srgbClr val="FF0000"/>
                </a:solidFill>
              </a:rPr>
              <a:t>toolchain</a:t>
            </a:r>
            <a:r>
              <a:rPr lang="en-US" dirty="0">
                <a:solidFill>
                  <a:srgbClr val="FF0000"/>
                </a:solidFill>
              </a:rPr>
              <a:t> folder for usage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FA1AEB-66D3-4164-B82F-44A452112636}"/>
              </a:ext>
            </a:extLst>
          </p:cNvPr>
          <p:cNvSpPr/>
          <p:nvPr/>
        </p:nvSpPr>
        <p:spPr>
          <a:xfrm>
            <a:off x="10265227" y="2772617"/>
            <a:ext cx="1164772" cy="521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8D1D-B61A-423C-8CA3-86D751D1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dockcross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BB6D4D-0910-480D-A1AC-DE656AD16E90}"/>
              </a:ext>
            </a:extLst>
          </p:cNvPr>
          <p:cNvSpPr/>
          <p:nvPr/>
        </p:nvSpPr>
        <p:spPr>
          <a:xfrm>
            <a:off x="1219200" y="1690689"/>
            <a:ext cx="8839200" cy="34238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Dockcross</a:t>
            </a:r>
            <a:r>
              <a:rPr lang="en-US" dirty="0"/>
              <a:t>/azure-app(1.504GB)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0AAFCB-C1EE-41F9-A9D8-460EF84EE43B}"/>
              </a:ext>
            </a:extLst>
          </p:cNvPr>
          <p:cNvSpPr/>
          <p:nvPr/>
        </p:nvSpPr>
        <p:spPr>
          <a:xfrm>
            <a:off x="1898904" y="1825625"/>
            <a:ext cx="7479792" cy="19782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Dockcross</a:t>
            </a:r>
            <a:r>
              <a:rPr lang="en-US" dirty="0"/>
              <a:t>/linux-arm64(1.247GB)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67EBAD-4B39-49A1-BD0F-6FCD85483BB4}"/>
              </a:ext>
            </a:extLst>
          </p:cNvPr>
          <p:cNvSpPr/>
          <p:nvPr/>
        </p:nvSpPr>
        <p:spPr>
          <a:xfrm>
            <a:off x="2420112" y="1962912"/>
            <a:ext cx="6528816" cy="87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Dockcross/base(794.3</a:t>
            </a:r>
            <a:r>
              <a:rPr lang="en-US" altLang="zh-CN" dirty="0"/>
              <a:t>MB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ABB08-99BC-4D88-A9D0-8D80EBAD859D}"/>
              </a:ext>
            </a:extLst>
          </p:cNvPr>
          <p:cNvSpPr txBox="1"/>
          <p:nvPr/>
        </p:nvSpPr>
        <p:spPr>
          <a:xfrm>
            <a:off x="890016" y="5748528"/>
            <a:ext cx="23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Here: 1GB = 1000MB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4584F0-AA86-4287-AA6D-B4E7D0543B43}"/>
              </a:ext>
            </a:extLst>
          </p:cNvPr>
          <p:cNvSpPr/>
          <p:nvPr/>
        </p:nvSpPr>
        <p:spPr>
          <a:xfrm>
            <a:off x="3645262" y="3938840"/>
            <a:ext cx="3827417" cy="612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8360-7889-4FE6-95C8-B8B852FB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Dockcross</a:t>
            </a:r>
            <a:r>
              <a:rPr lang="en-US" dirty="0"/>
              <a:t>/azure-app(</a:t>
            </a:r>
            <a:r>
              <a:rPr lang="en-US" dirty="0" err="1">
                <a:hlinkClick r:id="rId2"/>
              </a:rPr>
              <a:t>Dockerfile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63D0DE-CF5A-429D-BFDA-D9FFEBE92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1637" y="1581943"/>
            <a:ext cx="8848725" cy="41243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617C6-6461-4984-A882-F741AC2F29D8}"/>
              </a:ext>
            </a:extLst>
          </p:cNvPr>
          <p:cNvCxnSpPr>
            <a:cxnSpLocks/>
          </p:cNvCxnSpPr>
          <p:nvPr/>
        </p:nvCxnSpPr>
        <p:spPr>
          <a:xfrm>
            <a:off x="9236352" y="2147561"/>
            <a:ext cx="6106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19DF3A-3A99-467D-9228-53F5B276121A}"/>
              </a:ext>
            </a:extLst>
          </p:cNvPr>
          <p:cNvSpPr txBox="1"/>
          <p:nvPr/>
        </p:nvSpPr>
        <p:spPr>
          <a:xfrm>
            <a:off x="5344433" y="6076270"/>
            <a:ext cx="5635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/bin/</a:t>
            </a:r>
            <a:r>
              <a:rPr lang="en-US" sz="1400" dirty="0" err="1"/>
              <a:t>sh</a:t>
            </a:r>
            <a:r>
              <a:rPr lang="en-US" sz="1400" dirty="0"/>
              <a:t> -c git clone --recursive https://github.com/azure/azure-iot-sdk-c.git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88BD8F-4193-4B30-8F69-9EB2DFB739B8}"/>
              </a:ext>
            </a:extLst>
          </p:cNvPr>
          <p:cNvCxnSpPr>
            <a:cxnSpLocks/>
          </p:cNvCxnSpPr>
          <p:nvPr/>
        </p:nvCxnSpPr>
        <p:spPr>
          <a:xfrm>
            <a:off x="9847006" y="2147561"/>
            <a:ext cx="544286" cy="392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871</Words>
  <Application>Microsoft Office PowerPoint</Application>
  <PresentationFormat>Widescreen</PresentationFormat>
  <Paragraphs>157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Comparison:  Yocto ESDK  VS  Dockcross</vt:lpstr>
      <vt:lpstr>dockcross</vt:lpstr>
      <vt:lpstr>Dockcross/base (Dockerfile)</vt:lpstr>
      <vt:lpstr>Dockcross/base (Dockerfile)</vt:lpstr>
      <vt:lpstr>dockcross</vt:lpstr>
      <vt:lpstr>dockcross/linux-arm64(Dockerfile)</vt:lpstr>
      <vt:lpstr>dockcross/linux-arm64(Dockerfile)</vt:lpstr>
      <vt:lpstr>dockcross</vt:lpstr>
      <vt:lpstr>Dockcross/azure-app(Dockerfile)</vt:lpstr>
      <vt:lpstr>Yocto ESDK</vt:lpstr>
      <vt:lpstr>crops/yocto:ubuntu-16.04-base(Dockerfile)</vt:lpstr>
      <vt:lpstr>Yocto ESDK</vt:lpstr>
      <vt:lpstr>Yocto-azure-sdk</vt:lpstr>
      <vt:lpstr>Solution</vt:lpstr>
      <vt:lpstr>Pros &amp; Cons</vt:lpstr>
      <vt:lpstr>Yocto toolchain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Comparison:  Yocto ESDK  VS  Dockcross</dc:title>
  <dc:creator>Di Lin</dc:creator>
  <cp:lastModifiedBy>Di Lin</cp:lastModifiedBy>
  <cp:revision>16</cp:revision>
  <dcterms:created xsi:type="dcterms:W3CDTF">2019-02-25T14:35:16Z</dcterms:created>
  <dcterms:modified xsi:type="dcterms:W3CDTF">2019-02-26T06:14:10Z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dilin@microsoft.com</vt:lpwstr>
  </property>
  <property fmtid="{D5CDD505-2E9C-101B-9397-08002B2CF9AE}" pid="5" name="MSIP_Label_f42aa342-8706-4288-bd11-ebb85995028c_SetDate">
    <vt:lpwstr>2019-02-25T14:36:51.2214306Z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3ba8557f-21fc-4207-af0d-f76dd5c15965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