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706" r:id="rId2"/>
    <p:sldMasterId id="2147483708" r:id="rId3"/>
    <p:sldMasterId id="2147483743" r:id="rId4"/>
    <p:sldMasterId id="2147483746" r:id="rId5"/>
  </p:sldMasterIdLst>
  <p:notesMasterIdLst>
    <p:notesMasterId r:id="rId18"/>
  </p:notesMasterIdLst>
  <p:sldIdLst>
    <p:sldId id="256" r:id="rId6"/>
    <p:sldId id="259" r:id="rId7"/>
    <p:sldId id="258" r:id="rId8"/>
    <p:sldId id="260" r:id="rId9"/>
    <p:sldId id="261" r:id="rId10"/>
    <p:sldId id="262" r:id="rId11"/>
    <p:sldId id="263" r:id="rId12"/>
    <p:sldId id="269" r:id="rId13"/>
    <p:sldId id="264" r:id="rId14"/>
    <p:sldId id="270" r:id="rId15"/>
    <p:sldId id="268" r:id="rId16"/>
    <p:sldId id="25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80" autoAdjust="0"/>
  </p:normalViewPr>
  <p:slideViewPr>
    <p:cSldViewPr snapToGrid="0">
      <p:cViewPr varScale="1">
        <p:scale>
          <a:sx n="99" d="100"/>
          <a:sy n="99" d="100"/>
        </p:scale>
        <p:origin x="9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5baede802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5baede802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s://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40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713225" y="1412150"/>
            <a:ext cx="7717500" cy="1657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713400" y="3069625"/>
            <a:ext cx="7717500" cy="66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400">
                <a:solidFill>
                  <a:schemeClr val="dk1"/>
                </a:solidFill>
              </a:defRPr>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3" name="Google Shape;53;p11"/>
          <p:cNvSpPr/>
          <p:nvPr/>
        </p:nvSpPr>
        <p:spPr>
          <a:xfrm rot="10800000" flipH="1">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p:nvPr/>
        </p:nvSpPr>
        <p:spPr>
          <a:xfrm rot="10800000" flipH="1">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621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1991667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55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886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415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098800" y="377520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098800" y="305130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098800" y="231555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098800" y="159165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90" name="Google Shape;90;p16"/>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802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r>
              <a:rPr lang="en-US"/>
              <a:t>Click to edit Master subtitle style</a:t>
            </a:r>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r>
              <a:rPr lang="en-US"/>
              <a:t>Click to edit Master subtitle style</a:t>
            </a:r>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r>
              <a:rPr lang="en-US"/>
              <a:t>Click to edit Master subtitle style</a:t>
            </a:r>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909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1878275"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1878275" y="1744345"/>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5351497"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5351493" y="1744282"/>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1878275" y="2898148"/>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187827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5351425" y="2898156"/>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535142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609009" y="1779468"/>
            <a:ext cx="1284300" cy="492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609075" y="3422400"/>
            <a:ext cx="1284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2666037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595134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59513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595127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59512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315609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31560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315602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31559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62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5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688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730075" y="1631700"/>
            <a:ext cx="4700700" cy="1090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3730075" y="2726700"/>
            <a:ext cx="4700700" cy="861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34" name="Google Shape;134;p21"/>
          <p:cNvSpPr/>
          <p:nvPr/>
        </p:nvSpPr>
        <p:spPr>
          <a:xfrm rot="10800000" flipH="1">
            <a:off x="2110925"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10800000" flipH="1">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924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089375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8820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r>
              <a:rPr lang="en-US"/>
              <a:t>Click to edit Master subtitle style</a:t>
            </a:r>
            <a:endParaRPr/>
          </a:p>
        </p:txBody>
      </p:sp>
      <p:sp>
        <p:nvSpPr>
          <p:cNvPr id="145" name="Google Shape;145;p24"/>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454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r>
              <a:rPr lang="en-US"/>
              <a:t>Click to edit Master subtitle style</a:t>
            </a:r>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816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72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817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5735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550872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r>
              <a:rPr lang="en-US"/>
              <a:t>Click to edit Master title style</a:t>
            </a:r>
            <a:endParaRPr/>
          </a:p>
        </p:txBody>
      </p:sp>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r>
              <a:rPr lang="en-US"/>
              <a:t>Click to edit Master subtitle style</a:t>
            </a:r>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848198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pPr lvl="0"/>
            <a:r>
              <a:rPr lang="en-US"/>
              <a:t>Click to edit Master text styles</a:t>
            </a: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016999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32052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r>
              <a:rPr lang="en-US"/>
              <a:t>Click to edit Master title style</a:t>
            </a:r>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32052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r>
              <a:rPr lang="en-US"/>
              <a:t>Click to edit Master subtitle style</a:t>
            </a:r>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17397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24" name="Google Shape;24;p4"/>
          <p:cNvSpPr txBox="1">
            <a:spLocks noGrp="1"/>
          </p:cNvSpPr>
          <p:nvPr>
            <p:ph type="subTitle" idx="1"/>
          </p:nvPr>
        </p:nvSpPr>
        <p:spPr>
          <a:xfrm>
            <a:off x="713250" y="1217050"/>
            <a:ext cx="77175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5" name="Google Shape;25;p4"/>
          <p:cNvSpPr/>
          <p:nvPr/>
        </p:nvSpPr>
        <p:spPr>
          <a:xfrm flipH="1">
            <a:off x="0" y="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150" y="0"/>
            <a:ext cx="8860050" cy="4876025"/>
            <a:chOff x="150" y="0"/>
            <a:chExt cx="8860050" cy="4876025"/>
          </a:xfrm>
        </p:grpSpPr>
        <p:cxnSp>
          <p:nvCxnSpPr>
            <p:cNvPr id="27" name="Google Shape;27;p4"/>
            <p:cNvCxnSpPr/>
            <p:nvPr/>
          </p:nvCxnSpPr>
          <p:spPr>
            <a:xfrm>
              <a:off x="8860200" y="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4"/>
            <p:cNvCxnSpPr/>
            <p:nvPr/>
          </p:nvCxnSpPr>
          <p:spPr>
            <a:xfrm rot="10800000">
              <a:off x="150" y="4876025"/>
              <a:ext cx="84447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74225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31" name="Google Shape;31;p5"/>
          <p:cNvSpPr txBox="1">
            <a:spLocks noGrp="1"/>
          </p:cNvSpPr>
          <p:nvPr>
            <p:ph type="subTitle" idx="1"/>
          </p:nvPr>
        </p:nvSpPr>
        <p:spPr>
          <a:xfrm>
            <a:off x="2954672" y="2027976"/>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2" name="Google Shape;32;p5"/>
          <p:cNvSpPr txBox="1">
            <a:spLocks noGrp="1"/>
          </p:cNvSpPr>
          <p:nvPr>
            <p:ph type="subTitle" idx="2"/>
          </p:nvPr>
        </p:nvSpPr>
        <p:spPr>
          <a:xfrm>
            <a:off x="2954672" y="1519425"/>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33" name="Google Shape;33;p5"/>
          <p:cNvSpPr txBox="1">
            <a:spLocks noGrp="1"/>
          </p:cNvSpPr>
          <p:nvPr>
            <p:ph type="subTitle" idx="3"/>
          </p:nvPr>
        </p:nvSpPr>
        <p:spPr>
          <a:xfrm>
            <a:off x="2954649" y="3619500"/>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4" name="Google Shape;34;p5"/>
          <p:cNvSpPr txBox="1">
            <a:spLocks noGrp="1"/>
          </p:cNvSpPr>
          <p:nvPr>
            <p:ph type="subTitle" idx="4"/>
          </p:nvPr>
        </p:nvSpPr>
        <p:spPr>
          <a:xfrm>
            <a:off x="2954649" y="3110949"/>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35" name="Google Shape;35;p5"/>
          <p:cNvSpPr/>
          <p:nvPr/>
        </p:nvSpPr>
        <p:spPr>
          <a:xfrm flipH="1">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5"/>
          <p:cNvCxnSpPr/>
          <p:nvPr/>
        </p:nvCxnSpPr>
        <p:spPr>
          <a:xfrm rot="10800000">
            <a:off x="8864825" y="0"/>
            <a:ext cx="0" cy="41310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61343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39" name="Google Shape;39;p6"/>
          <p:cNvSpPr/>
          <p:nvPr/>
        </p:nvSpPr>
        <p:spPr>
          <a:xfrm>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6"/>
          <p:cNvGrpSpPr/>
          <p:nvPr/>
        </p:nvGrpSpPr>
        <p:grpSpPr>
          <a:xfrm>
            <a:off x="141900" y="-26"/>
            <a:ext cx="9002025" cy="4876051"/>
            <a:chOff x="141900" y="-26"/>
            <a:chExt cx="9002025" cy="4876051"/>
          </a:xfrm>
        </p:grpSpPr>
        <p:cxnSp>
          <p:nvCxnSpPr>
            <p:cNvPr id="41" name="Google Shape;41;p6"/>
            <p:cNvCxnSpPr/>
            <p:nvPr/>
          </p:nvCxnSpPr>
          <p:spPr>
            <a:xfrm>
              <a:off x="4576425" y="4876025"/>
              <a:ext cx="4567500" cy="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42;p6"/>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063124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713225" y="1139000"/>
            <a:ext cx="2789700" cy="1616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100"/>
              <a:buNone/>
              <a:defRPr/>
            </a:lvl1pPr>
            <a:lvl2pPr lvl="1" rtl="0">
              <a:lnSpc>
                <a:spcPct val="90000"/>
              </a:lnSpc>
              <a:spcBef>
                <a:spcPts val="0"/>
              </a:spcBef>
              <a:spcAft>
                <a:spcPts val="0"/>
              </a:spcAft>
              <a:buSzPts val="3100"/>
              <a:buNone/>
              <a:defRPr/>
            </a:lvl2pPr>
            <a:lvl3pPr lvl="2" rtl="0">
              <a:lnSpc>
                <a:spcPct val="90000"/>
              </a:lnSpc>
              <a:spcBef>
                <a:spcPts val="0"/>
              </a:spcBef>
              <a:spcAft>
                <a:spcPts val="0"/>
              </a:spcAft>
              <a:buSzPts val="3100"/>
              <a:buNone/>
              <a:defRPr/>
            </a:lvl3pPr>
            <a:lvl4pPr lvl="3" rtl="0">
              <a:lnSpc>
                <a:spcPct val="90000"/>
              </a:lnSpc>
              <a:spcBef>
                <a:spcPts val="0"/>
              </a:spcBef>
              <a:spcAft>
                <a:spcPts val="0"/>
              </a:spcAft>
              <a:buSzPts val="3100"/>
              <a:buNone/>
              <a:defRPr/>
            </a:lvl4pPr>
            <a:lvl5pPr lvl="4" rtl="0">
              <a:lnSpc>
                <a:spcPct val="90000"/>
              </a:lnSpc>
              <a:spcBef>
                <a:spcPts val="0"/>
              </a:spcBef>
              <a:spcAft>
                <a:spcPts val="0"/>
              </a:spcAft>
              <a:buSzPts val="3100"/>
              <a:buNone/>
              <a:defRPr/>
            </a:lvl5pPr>
            <a:lvl6pPr lvl="5" rtl="0">
              <a:lnSpc>
                <a:spcPct val="90000"/>
              </a:lnSpc>
              <a:spcBef>
                <a:spcPts val="0"/>
              </a:spcBef>
              <a:spcAft>
                <a:spcPts val="0"/>
              </a:spcAft>
              <a:buSzPts val="3100"/>
              <a:buNone/>
              <a:defRPr/>
            </a:lvl6pPr>
            <a:lvl7pPr lvl="6" rtl="0">
              <a:lnSpc>
                <a:spcPct val="90000"/>
              </a:lnSpc>
              <a:spcBef>
                <a:spcPts val="0"/>
              </a:spcBef>
              <a:spcAft>
                <a:spcPts val="0"/>
              </a:spcAft>
              <a:buSzPts val="3100"/>
              <a:buNone/>
              <a:defRPr/>
            </a:lvl7pPr>
            <a:lvl8pPr lvl="7" rtl="0">
              <a:lnSpc>
                <a:spcPct val="90000"/>
              </a:lnSpc>
              <a:spcBef>
                <a:spcPts val="0"/>
              </a:spcBef>
              <a:spcAft>
                <a:spcPts val="0"/>
              </a:spcAft>
              <a:buSzPts val="3100"/>
              <a:buNone/>
              <a:defRPr/>
            </a:lvl8pPr>
            <a:lvl9pPr lvl="8" rtl="0">
              <a:lnSpc>
                <a:spcPct val="90000"/>
              </a:lnSpc>
              <a:spcBef>
                <a:spcPts val="0"/>
              </a:spcBef>
              <a:spcAft>
                <a:spcPts val="0"/>
              </a:spcAft>
              <a:buSzPts val="3100"/>
              <a:buNone/>
              <a:defRPr/>
            </a:lvl9pPr>
          </a:lstStyle>
          <a:p>
            <a:r>
              <a:rPr lang="en-US"/>
              <a:t>Click to edit Master title style</a:t>
            </a:r>
            <a:endParaRPr/>
          </a:p>
        </p:txBody>
      </p:sp>
      <p:sp>
        <p:nvSpPr>
          <p:cNvPr id="45" name="Google Shape;45;p7"/>
          <p:cNvSpPr txBox="1">
            <a:spLocks noGrp="1"/>
          </p:cNvSpPr>
          <p:nvPr>
            <p:ph type="subTitle" idx="1"/>
          </p:nvPr>
        </p:nvSpPr>
        <p:spPr>
          <a:xfrm>
            <a:off x="713225" y="2810700"/>
            <a:ext cx="2789700" cy="114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46" name="Google Shape;46;p7"/>
          <p:cNvSpPr>
            <a:spLocks noGrp="1"/>
          </p:cNvSpPr>
          <p:nvPr>
            <p:ph type="pic" idx="2"/>
          </p:nvPr>
        </p:nvSpPr>
        <p:spPr>
          <a:xfrm>
            <a:off x="4572000" y="0"/>
            <a:ext cx="4572000" cy="5143500"/>
          </a:xfrm>
          <a:prstGeom prst="rect">
            <a:avLst/>
          </a:prstGeom>
          <a:noFill/>
          <a:ln>
            <a:noFill/>
          </a:ln>
        </p:spPr>
      </p:sp>
      <p:sp>
        <p:nvSpPr>
          <p:cNvPr id="47" name="Google Shape;47;p7"/>
          <p:cNvSpPr/>
          <p:nvPr/>
        </p:nvSpPr>
        <p:spPr>
          <a:xfrm>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0" y="-300"/>
            <a:ext cx="3812275" cy="4608875"/>
            <a:chOff x="0" y="-300"/>
            <a:chExt cx="3812275" cy="4608875"/>
          </a:xfrm>
        </p:grpSpPr>
        <p:cxnSp>
          <p:nvCxnSpPr>
            <p:cNvPr id="49" name="Google Shape;49;p7"/>
            <p:cNvCxnSpPr/>
            <p:nvPr/>
          </p:nvCxnSpPr>
          <p:spPr>
            <a:xfrm rot="10800000">
              <a:off x="3812275" y="-300"/>
              <a:ext cx="0" cy="69900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7"/>
            <p:cNvCxnSpPr/>
            <p:nvPr/>
          </p:nvCxnSpPr>
          <p:spPr>
            <a:xfrm>
              <a:off x="0" y="4608575"/>
              <a:ext cx="33870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96412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253750" y="1670575"/>
            <a:ext cx="4636500" cy="1847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r>
              <a:rPr lang="en-US"/>
              <a:t>Click to edit Master title style</a:t>
            </a:r>
            <a:endParaRPr/>
          </a:p>
        </p:txBody>
      </p:sp>
      <p:sp>
        <p:nvSpPr>
          <p:cNvPr id="53" name="Google Shape;53;p8"/>
          <p:cNvSpPr/>
          <p:nvPr/>
        </p:nvSpPr>
        <p:spPr>
          <a:xfrm flipH="1">
            <a:off x="-55375"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8"/>
          <p:cNvGrpSpPr/>
          <p:nvPr/>
        </p:nvGrpSpPr>
        <p:grpSpPr>
          <a:xfrm flipH="1">
            <a:off x="-55200" y="539500"/>
            <a:ext cx="9199200" cy="4604000"/>
            <a:chOff x="-55375" y="539500"/>
            <a:chExt cx="9199200" cy="4604000"/>
          </a:xfrm>
        </p:grpSpPr>
        <p:cxnSp>
          <p:nvCxnSpPr>
            <p:cNvPr id="55" name="Google Shape;55;p8"/>
            <p:cNvCxnSpPr/>
            <p:nvPr/>
          </p:nvCxnSpPr>
          <p:spPr>
            <a:xfrm>
              <a:off x="-55375" y="4608575"/>
              <a:ext cx="56592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4502525" y="539500"/>
              <a:ext cx="46413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8"/>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482500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43050" y="1461775"/>
            <a:ext cx="4857900" cy="8004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r>
              <a:rPr lang="en-US"/>
              <a:t>Click to edit Master title style</a:t>
            </a:r>
            <a:endParaRPr/>
          </a:p>
        </p:txBody>
      </p:sp>
      <p:sp>
        <p:nvSpPr>
          <p:cNvPr id="60" name="Google Shape;60;p9"/>
          <p:cNvSpPr txBox="1">
            <a:spLocks noGrp="1"/>
          </p:cNvSpPr>
          <p:nvPr>
            <p:ph type="subTitle" idx="1"/>
          </p:nvPr>
        </p:nvSpPr>
        <p:spPr>
          <a:xfrm>
            <a:off x="2143050" y="2360663"/>
            <a:ext cx="4857900" cy="1246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r>
              <a:rPr lang="en-US"/>
              <a:t>Click to edit Master subtitle style</a:t>
            </a:r>
            <a:endParaRPr/>
          </a:p>
        </p:txBody>
      </p:sp>
      <p:sp>
        <p:nvSpPr>
          <p:cNvPr id="61" name="Google Shape;61;p9"/>
          <p:cNvSpPr/>
          <p:nvPr/>
        </p:nvSpPr>
        <p:spPr>
          <a:xfrm>
            <a:off x="75" y="44267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772995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title"/>
          </p:nvPr>
        </p:nvSpPr>
        <p:spPr>
          <a:xfrm>
            <a:off x="713225" y="3946875"/>
            <a:ext cx="77175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algn="l" rtl="0">
              <a:spcBef>
                <a:spcPts val="0"/>
              </a:spcBef>
              <a:spcAft>
                <a:spcPts val="0"/>
              </a:spcAft>
              <a:buSzPts val="3100"/>
              <a:buNone/>
              <a:defRPr/>
            </a:lvl2pPr>
            <a:lvl3pPr lvl="2" algn="l" rtl="0">
              <a:spcBef>
                <a:spcPts val="0"/>
              </a:spcBef>
              <a:spcAft>
                <a:spcPts val="0"/>
              </a:spcAft>
              <a:buSzPts val="3100"/>
              <a:buNone/>
              <a:defRPr/>
            </a:lvl3pPr>
            <a:lvl4pPr lvl="3" algn="l" rtl="0">
              <a:spcBef>
                <a:spcPts val="0"/>
              </a:spcBef>
              <a:spcAft>
                <a:spcPts val="0"/>
              </a:spcAft>
              <a:buSzPts val="3100"/>
              <a:buNone/>
              <a:defRPr/>
            </a:lvl4pPr>
            <a:lvl5pPr lvl="4" algn="l" rtl="0">
              <a:spcBef>
                <a:spcPts val="0"/>
              </a:spcBef>
              <a:spcAft>
                <a:spcPts val="0"/>
              </a:spcAft>
              <a:buSzPts val="3100"/>
              <a:buNone/>
              <a:defRPr/>
            </a:lvl5pPr>
            <a:lvl6pPr lvl="5" algn="l" rtl="0">
              <a:spcBef>
                <a:spcPts val="0"/>
              </a:spcBef>
              <a:spcAft>
                <a:spcPts val="0"/>
              </a:spcAft>
              <a:buSzPts val="3100"/>
              <a:buNone/>
              <a:defRPr/>
            </a:lvl6pPr>
            <a:lvl7pPr lvl="6" algn="l" rtl="0">
              <a:spcBef>
                <a:spcPts val="0"/>
              </a:spcBef>
              <a:spcAft>
                <a:spcPts val="0"/>
              </a:spcAft>
              <a:buSzPts val="3100"/>
              <a:buNone/>
              <a:defRPr/>
            </a:lvl7pPr>
            <a:lvl8pPr lvl="7" algn="l" rtl="0">
              <a:spcBef>
                <a:spcPts val="0"/>
              </a:spcBef>
              <a:spcAft>
                <a:spcPts val="0"/>
              </a:spcAft>
              <a:buSzPts val="3100"/>
              <a:buNone/>
              <a:defRPr/>
            </a:lvl8pPr>
            <a:lvl9pPr lvl="8" algn="l" rtl="0">
              <a:spcBef>
                <a:spcPts val="0"/>
              </a:spcBef>
              <a:spcAft>
                <a:spcPts val="0"/>
              </a:spcAft>
              <a:buSzPts val="3100"/>
              <a:buNone/>
              <a:defRPr/>
            </a:lvl9pPr>
          </a:lstStyle>
          <a:p>
            <a:r>
              <a:rPr lang="en-US"/>
              <a:t>Click to edit Master title style</a:t>
            </a:r>
            <a:endParaRPr/>
          </a:p>
        </p:txBody>
      </p:sp>
    </p:spTree>
    <p:extLst>
      <p:ext uri="{BB962C8B-B14F-4D97-AF65-F5344CB8AC3E}">
        <p14:creationId xmlns:p14="http://schemas.microsoft.com/office/powerpoint/2010/main" val="3783182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1604400" y="1600075"/>
            <a:ext cx="5935200" cy="13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3000"/>
              <a:buNone/>
              <a:defRPr sz="74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70" name="Google Shape;70;p11"/>
          <p:cNvSpPr txBox="1">
            <a:spLocks noGrp="1"/>
          </p:cNvSpPr>
          <p:nvPr>
            <p:ph type="subTitle" idx="1"/>
          </p:nvPr>
        </p:nvSpPr>
        <p:spPr>
          <a:xfrm>
            <a:off x="1604400" y="2923675"/>
            <a:ext cx="5935200" cy="42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850"/>
              <a:buNone/>
              <a:defRPr sz="1550"/>
            </a:lvl1pPr>
            <a:lvl2pPr lvl="1" algn="ctr" rtl="0">
              <a:lnSpc>
                <a:spcPct val="115000"/>
              </a:lnSpc>
              <a:spcBef>
                <a:spcPts val="0"/>
              </a:spcBef>
              <a:spcAft>
                <a:spcPts val="0"/>
              </a:spcAft>
              <a:buSzPts val="1850"/>
              <a:buNone/>
              <a:defRPr sz="1850"/>
            </a:lvl2pPr>
            <a:lvl3pPr lvl="2" algn="ctr" rtl="0">
              <a:lnSpc>
                <a:spcPct val="115000"/>
              </a:lnSpc>
              <a:spcBef>
                <a:spcPts val="0"/>
              </a:spcBef>
              <a:spcAft>
                <a:spcPts val="0"/>
              </a:spcAft>
              <a:buSzPts val="1850"/>
              <a:buNone/>
              <a:defRPr sz="1850"/>
            </a:lvl3pPr>
            <a:lvl4pPr lvl="3" algn="ctr" rtl="0">
              <a:lnSpc>
                <a:spcPct val="115000"/>
              </a:lnSpc>
              <a:spcBef>
                <a:spcPts val="0"/>
              </a:spcBef>
              <a:spcAft>
                <a:spcPts val="0"/>
              </a:spcAft>
              <a:buSzPts val="1850"/>
              <a:buNone/>
              <a:defRPr sz="1850"/>
            </a:lvl4pPr>
            <a:lvl5pPr lvl="4" algn="ctr" rtl="0">
              <a:lnSpc>
                <a:spcPct val="115000"/>
              </a:lnSpc>
              <a:spcBef>
                <a:spcPts val="0"/>
              </a:spcBef>
              <a:spcAft>
                <a:spcPts val="0"/>
              </a:spcAft>
              <a:buSzPts val="1850"/>
              <a:buNone/>
              <a:defRPr sz="1850"/>
            </a:lvl5pPr>
            <a:lvl6pPr lvl="5" algn="ctr" rtl="0">
              <a:lnSpc>
                <a:spcPct val="115000"/>
              </a:lnSpc>
              <a:spcBef>
                <a:spcPts val="0"/>
              </a:spcBef>
              <a:spcAft>
                <a:spcPts val="0"/>
              </a:spcAft>
              <a:buSzPts val="1850"/>
              <a:buNone/>
              <a:defRPr sz="1850"/>
            </a:lvl6pPr>
            <a:lvl7pPr lvl="6" algn="ctr" rtl="0">
              <a:lnSpc>
                <a:spcPct val="115000"/>
              </a:lnSpc>
              <a:spcBef>
                <a:spcPts val="0"/>
              </a:spcBef>
              <a:spcAft>
                <a:spcPts val="0"/>
              </a:spcAft>
              <a:buSzPts val="1850"/>
              <a:buNone/>
              <a:defRPr sz="1850"/>
            </a:lvl7pPr>
            <a:lvl8pPr lvl="7" algn="ctr" rtl="0">
              <a:lnSpc>
                <a:spcPct val="115000"/>
              </a:lnSpc>
              <a:spcBef>
                <a:spcPts val="0"/>
              </a:spcBef>
              <a:spcAft>
                <a:spcPts val="0"/>
              </a:spcAft>
              <a:buSzPts val="1850"/>
              <a:buNone/>
              <a:defRPr sz="1850"/>
            </a:lvl8pPr>
            <a:lvl9pPr lvl="8" algn="ctr" rtl="0">
              <a:lnSpc>
                <a:spcPct val="115000"/>
              </a:lnSpc>
              <a:spcBef>
                <a:spcPts val="0"/>
              </a:spcBef>
              <a:spcAft>
                <a:spcPts val="0"/>
              </a:spcAft>
              <a:buSzPts val="1850"/>
              <a:buNone/>
              <a:defRPr sz="1850"/>
            </a:lvl9pPr>
          </a:lstStyle>
          <a:p>
            <a:r>
              <a:rPr lang="en-US"/>
              <a:t>Click to edit Master subtitle style</a:t>
            </a:r>
            <a:endParaRPr/>
          </a:p>
        </p:txBody>
      </p:sp>
      <p:sp>
        <p:nvSpPr>
          <p:cNvPr id="71" name="Google Shape;71;p11"/>
          <p:cNvSpPr/>
          <p:nvPr/>
        </p:nvSpPr>
        <p:spPr>
          <a:xfrm rot="10800000">
            <a:off x="-55375"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11"/>
          <p:cNvGrpSpPr/>
          <p:nvPr/>
        </p:nvGrpSpPr>
        <p:grpSpPr>
          <a:xfrm rot="10800000">
            <a:off x="-55325" y="0"/>
            <a:ext cx="9199325" cy="4604000"/>
            <a:chOff x="-55375" y="539500"/>
            <a:chExt cx="9199325" cy="4604000"/>
          </a:xfrm>
        </p:grpSpPr>
        <p:cxnSp>
          <p:nvCxnSpPr>
            <p:cNvPr id="73" name="Google Shape;73;p11"/>
            <p:cNvCxnSpPr/>
            <p:nvPr/>
          </p:nvCxnSpPr>
          <p:spPr>
            <a:xfrm>
              <a:off x="-55375" y="4608575"/>
              <a:ext cx="4563600" cy="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74;p11"/>
            <p:cNvCxnSpPr/>
            <p:nvPr/>
          </p:nvCxnSpPr>
          <p:spPr>
            <a:xfrm>
              <a:off x="2576350" y="539500"/>
              <a:ext cx="65676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1"/>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442490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1963933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713225"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buChar char=""/>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a:pPr lvl="0"/>
            <a:r>
              <a:rPr lang="en-US"/>
              <a:t>Click to edit Master text styles</a:t>
            </a:r>
          </a:p>
        </p:txBody>
      </p:sp>
      <p:sp>
        <p:nvSpPr>
          <p:cNvPr id="24" name="Google Shape;24;p5"/>
          <p:cNvSpPr txBox="1">
            <a:spLocks noGrp="1"/>
          </p:cNvSpPr>
          <p:nvPr>
            <p:ph type="body" idx="2"/>
          </p:nvPr>
        </p:nvSpPr>
        <p:spPr>
          <a:xfrm>
            <a:off x="3962400"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buChar char=""/>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a:pPr lvl="0"/>
            <a:r>
              <a:rPr lang="en-US"/>
              <a:t>Click to edit Master text styles</a:t>
            </a:r>
          </a:p>
        </p:txBody>
      </p:sp>
      <p:sp>
        <p:nvSpPr>
          <p:cNvPr id="25" name="Google Shape;25;p5"/>
          <p:cNvSpPr txBox="1">
            <a:spLocks noGrp="1"/>
          </p:cNvSpPr>
          <p:nvPr>
            <p:ph type="subTitle" idx="3"/>
          </p:nvPr>
        </p:nvSpPr>
        <p:spPr>
          <a:xfrm>
            <a:off x="713225" y="1925800"/>
            <a:ext cx="2987100" cy="47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3962400" y="1925800"/>
            <a:ext cx="2987100" cy="47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7" name="Google Shape;27;p5"/>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915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79" name="Google Shape;79;p13"/>
          <p:cNvSpPr txBox="1">
            <a:spLocks noGrp="1"/>
          </p:cNvSpPr>
          <p:nvPr>
            <p:ph type="subTitle" idx="1"/>
          </p:nvPr>
        </p:nvSpPr>
        <p:spPr>
          <a:xfrm>
            <a:off x="193610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0" name="Google Shape;80;p13"/>
          <p:cNvSpPr txBox="1">
            <a:spLocks noGrp="1"/>
          </p:cNvSpPr>
          <p:nvPr>
            <p:ph type="subTitle" idx="2"/>
          </p:nvPr>
        </p:nvSpPr>
        <p:spPr>
          <a:xfrm>
            <a:off x="193610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81" name="Google Shape;81;p13"/>
          <p:cNvSpPr txBox="1">
            <a:spLocks noGrp="1"/>
          </p:cNvSpPr>
          <p:nvPr>
            <p:ph type="title" idx="3" hasCustomPrompt="1"/>
          </p:nvPr>
        </p:nvSpPr>
        <p:spPr>
          <a:xfrm>
            <a:off x="99360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2" name="Google Shape;82;p13"/>
          <p:cNvSpPr txBox="1">
            <a:spLocks noGrp="1"/>
          </p:cNvSpPr>
          <p:nvPr>
            <p:ph type="subTitle" idx="4"/>
          </p:nvPr>
        </p:nvSpPr>
        <p:spPr>
          <a:xfrm>
            <a:off x="193610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3" name="Google Shape;83;p13"/>
          <p:cNvSpPr txBox="1">
            <a:spLocks noGrp="1"/>
          </p:cNvSpPr>
          <p:nvPr>
            <p:ph type="subTitle" idx="5"/>
          </p:nvPr>
        </p:nvSpPr>
        <p:spPr>
          <a:xfrm>
            <a:off x="193610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84" name="Google Shape;84;p13"/>
          <p:cNvSpPr txBox="1">
            <a:spLocks noGrp="1"/>
          </p:cNvSpPr>
          <p:nvPr>
            <p:ph type="title" idx="6" hasCustomPrompt="1"/>
          </p:nvPr>
        </p:nvSpPr>
        <p:spPr>
          <a:xfrm>
            <a:off x="99360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5" name="Google Shape;85;p13"/>
          <p:cNvSpPr txBox="1">
            <a:spLocks noGrp="1"/>
          </p:cNvSpPr>
          <p:nvPr>
            <p:ph type="subTitle" idx="7"/>
          </p:nvPr>
        </p:nvSpPr>
        <p:spPr>
          <a:xfrm>
            <a:off x="596957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6" name="Google Shape;86;p13"/>
          <p:cNvSpPr txBox="1">
            <a:spLocks noGrp="1"/>
          </p:cNvSpPr>
          <p:nvPr>
            <p:ph type="subTitle" idx="8"/>
          </p:nvPr>
        </p:nvSpPr>
        <p:spPr>
          <a:xfrm>
            <a:off x="596957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87" name="Google Shape;87;p13"/>
          <p:cNvSpPr txBox="1">
            <a:spLocks noGrp="1"/>
          </p:cNvSpPr>
          <p:nvPr>
            <p:ph type="title" idx="9" hasCustomPrompt="1"/>
          </p:nvPr>
        </p:nvSpPr>
        <p:spPr>
          <a:xfrm>
            <a:off x="503378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8" name="Google Shape;88;p13"/>
          <p:cNvSpPr txBox="1">
            <a:spLocks noGrp="1"/>
          </p:cNvSpPr>
          <p:nvPr>
            <p:ph type="subTitle" idx="13"/>
          </p:nvPr>
        </p:nvSpPr>
        <p:spPr>
          <a:xfrm>
            <a:off x="596957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9" name="Google Shape;89;p13"/>
          <p:cNvSpPr txBox="1">
            <a:spLocks noGrp="1"/>
          </p:cNvSpPr>
          <p:nvPr>
            <p:ph type="subTitle" idx="14"/>
          </p:nvPr>
        </p:nvSpPr>
        <p:spPr>
          <a:xfrm>
            <a:off x="596957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90" name="Google Shape;90;p13"/>
          <p:cNvSpPr txBox="1">
            <a:spLocks noGrp="1"/>
          </p:cNvSpPr>
          <p:nvPr>
            <p:ph type="title" idx="15" hasCustomPrompt="1"/>
          </p:nvPr>
        </p:nvSpPr>
        <p:spPr>
          <a:xfrm>
            <a:off x="503378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80137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83150" y="3920175"/>
            <a:ext cx="7577700" cy="55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94" name="Google Shape;94;p14"/>
          <p:cNvSpPr txBox="1">
            <a:spLocks noGrp="1"/>
          </p:cNvSpPr>
          <p:nvPr>
            <p:ph type="subTitle" idx="1"/>
          </p:nvPr>
        </p:nvSpPr>
        <p:spPr>
          <a:xfrm>
            <a:off x="783150" y="1931831"/>
            <a:ext cx="7577700" cy="1911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500"/>
              <a:buNone/>
              <a:defRPr sz="3100"/>
            </a:lvl1pPr>
            <a:lvl2pPr lvl="1" algn="ctr" rtl="0">
              <a:lnSpc>
                <a:spcPct val="115000"/>
              </a:lnSpc>
              <a:spcBef>
                <a:spcPts val="0"/>
              </a:spcBef>
              <a:spcAft>
                <a:spcPts val="0"/>
              </a:spcAft>
              <a:buSzPts val="3500"/>
              <a:buNone/>
              <a:defRPr sz="3500"/>
            </a:lvl2pPr>
            <a:lvl3pPr lvl="2" algn="ctr" rtl="0">
              <a:lnSpc>
                <a:spcPct val="115000"/>
              </a:lnSpc>
              <a:spcBef>
                <a:spcPts val="0"/>
              </a:spcBef>
              <a:spcAft>
                <a:spcPts val="0"/>
              </a:spcAft>
              <a:buSzPts val="3500"/>
              <a:buNone/>
              <a:defRPr sz="3500"/>
            </a:lvl3pPr>
            <a:lvl4pPr lvl="3" algn="ctr" rtl="0">
              <a:lnSpc>
                <a:spcPct val="115000"/>
              </a:lnSpc>
              <a:spcBef>
                <a:spcPts val="0"/>
              </a:spcBef>
              <a:spcAft>
                <a:spcPts val="0"/>
              </a:spcAft>
              <a:buSzPts val="3500"/>
              <a:buNone/>
              <a:defRPr sz="3500"/>
            </a:lvl4pPr>
            <a:lvl5pPr lvl="4" algn="ctr" rtl="0">
              <a:lnSpc>
                <a:spcPct val="115000"/>
              </a:lnSpc>
              <a:spcBef>
                <a:spcPts val="0"/>
              </a:spcBef>
              <a:spcAft>
                <a:spcPts val="0"/>
              </a:spcAft>
              <a:buSzPts val="3500"/>
              <a:buNone/>
              <a:defRPr sz="3500"/>
            </a:lvl5pPr>
            <a:lvl6pPr lvl="5" algn="ctr" rtl="0">
              <a:lnSpc>
                <a:spcPct val="115000"/>
              </a:lnSpc>
              <a:spcBef>
                <a:spcPts val="0"/>
              </a:spcBef>
              <a:spcAft>
                <a:spcPts val="0"/>
              </a:spcAft>
              <a:buSzPts val="3500"/>
              <a:buNone/>
              <a:defRPr sz="3500"/>
            </a:lvl6pPr>
            <a:lvl7pPr lvl="6" algn="ctr" rtl="0">
              <a:lnSpc>
                <a:spcPct val="115000"/>
              </a:lnSpc>
              <a:spcBef>
                <a:spcPts val="0"/>
              </a:spcBef>
              <a:spcAft>
                <a:spcPts val="0"/>
              </a:spcAft>
              <a:buSzPts val="3500"/>
              <a:buNone/>
              <a:defRPr sz="3500"/>
            </a:lvl7pPr>
            <a:lvl8pPr lvl="7" algn="ctr" rtl="0">
              <a:lnSpc>
                <a:spcPct val="115000"/>
              </a:lnSpc>
              <a:spcBef>
                <a:spcPts val="0"/>
              </a:spcBef>
              <a:spcAft>
                <a:spcPts val="0"/>
              </a:spcAft>
              <a:buSzPts val="3500"/>
              <a:buNone/>
              <a:defRPr sz="3500"/>
            </a:lvl8pPr>
            <a:lvl9pPr lvl="8" algn="ctr" rtl="0">
              <a:lnSpc>
                <a:spcPct val="115000"/>
              </a:lnSpc>
              <a:spcBef>
                <a:spcPts val="0"/>
              </a:spcBef>
              <a:spcAft>
                <a:spcPts val="0"/>
              </a:spcAft>
              <a:buSzPts val="3500"/>
              <a:buNone/>
              <a:defRPr sz="3500"/>
            </a:lvl9pPr>
          </a:lstStyle>
          <a:p>
            <a:r>
              <a:rPr lang="en-US"/>
              <a:t>Click to edit Master subtitle style</a:t>
            </a:r>
            <a:endParaRPr/>
          </a:p>
        </p:txBody>
      </p:sp>
      <p:cxnSp>
        <p:nvCxnSpPr>
          <p:cNvPr id="95" name="Google Shape;95;p14"/>
          <p:cNvCxnSpPr/>
          <p:nvPr/>
        </p:nvCxnSpPr>
        <p:spPr>
          <a:xfrm rot="10800000">
            <a:off x="75" y="4876025"/>
            <a:ext cx="8257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59969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flipH="1">
            <a:off x="4426725" y="2036300"/>
            <a:ext cx="3205200" cy="14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2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98" name="Google Shape;98;p15"/>
          <p:cNvSpPr txBox="1">
            <a:spLocks noGrp="1"/>
          </p:cNvSpPr>
          <p:nvPr>
            <p:ph type="title" idx="2" hasCustomPrompt="1"/>
          </p:nvPr>
        </p:nvSpPr>
        <p:spPr>
          <a:xfrm flipH="1">
            <a:off x="6555825" y="1012500"/>
            <a:ext cx="1076100" cy="87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99" name="Google Shape;99;p15"/>
          <p:cNvSpPr txBox="1">
            <a:spLocks noGrp="1"/>
          </p:cNvSpPr>
          <p:nvPr>
            <p:ph type="subTitle" idx="1"/>
          </p:nvPr>
        </p:nvSpPr>
        <p:spPr>
          <a:xfrm flipH="1">
            <a:off x="4426725" y="3573275"/>
            <a:ext cx="3205200" cy="697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r>
              <a:rPr lang="en-US"/>
              <a:t>Click to edit Master subtitle style</a:t>
            </a:r>
            <a:endParaRPr/>
          </a:p>
        </p:txBody>
      </p:sp>
      <p:sp>
        <p:nvSpPr>
          <p:cNvPr id="100" name="Google Shape;100;p15"/>
          <p:cNvSpPr/>
          <p:nvPr/>
        </p:nvSpPr>
        <p:spPr>
          <a:xfrm flipH="1">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5"/>
          <p:cNvCxnSpPr/>
          <p:nvPr/>
        </p:nvCxnSpPr>
        <p:spPr>
          <a:xfrm rot="10800000">
            <a:off x="0" y="4876025"/>
            <a:ext cx="487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07110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104" name="Google Shape;104;p16"/>
          <p:cNvSpPr txBox="1">
            <a:spLocks noGrp="1"/>
          </p:cNvSpPr>
          <p:nvPr>
            <p:ph type="subTitle" idx="1"/>
          </p:nvPr>
        </p:nvSpPr>
        <p:spPr>
          <a:xfrm>
            <a:off x="713225" y="358247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05" name="Google Shape;105;p16"/>
          <p:cNvSpPr txBox="1">
            <a:spLocks noGrp="1"/>
          </p:cNvSpPr>
          <p:nvPr>
            <p:ph type="title" idx="2" hasCustomPrompt="1"/>
          </p:nvPr>
        </p:nvSpPr>
        <p:spPr>
          <a:xfrm>
            <a:off x="713225" y="1575103"/>
            <a:ext cx="24003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3"/>
          </p:nvPr>
        </p:nvSpPr>
        <p:spPr>
          <a:xfrm>
            <a:off x="713225" y="2654575"/>
            <a:ext cx="2400300" cy="86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107" name="Google Shape;107;p16"/>
          <p:cNvSpPr txBox="1">
            <a:spLocks noGrp="1"/>
          </p:cNvSpPr>
          <p:nvPr>
            <p:ph type="subTitle" idx="4"/>
          </p:nvPr>
        </p:nvSpPr>
        <p:spPr>
          <a:xfrm>
            <a:off x="6030475" y="358247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08" name="Google Shape;108;p16"/>
          <p:cNvSpPr txBox="1">
            <a:spLocks noGrp="1"/>
          </p:cNvSpPr>
          <p:nvPr>
            <p:ph type="title" idx="5" hasCustomPrompt="1"/>
          </p:nvPr>
        </p:nvSpPr>
        <p:spPr>
          <a:xfrm>
            <a:off x="6030475" y="1575103"/>
            <a:ext cx="24003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6"/>
          <p:cNvSpPr txBox="1">
            <a:spLocks noGrp="1"/>
          </p:cNvSpPr>
          <p:nvPr>
            <p:ph type="subTitle" idx="6"/>
          </p:nvPr>
        </p:nvSpPr>
        <p:spPr>
          <a:xfrm>
            <a:off x="6030475" y="2654575"/>
            <a:ext cx="2400300" cy="86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110" name="Google Shape;110;p16"/>
          <p:cNvSpPr txBox="1">
            <a:spLocks noGrp="1"/>
          </p:cNvSpPr>
          <p:nvPr>
            <p:ph type="subTitle" idx="7"/>
          </p:nvPr>
        </p:nvSpPr>
        <p:spPr>
          <a:xfrm>
            <a:off x="3371850" y="358247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11" name="Google Shape;111;p16"/>
          <p:cNvSpPr txBox="1">
            <a:spLocks noGrp="1"/>
          </p:cNvSpPr>
          <p:nvPr>
            <p:ph type="title" idx="8" hasCustomPrompt="1"/>
          </p:nvPr>
        </p:nvSpPr>
        <p:spPr>
          <a:xfrm>
            <a:off x="3371850" y="1575103"/>
            <a:ext cx="24003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6"/>
          <p:cNvSpPr txBox="1">
            <a:spLocks noGrp="1"/>
          </p:cNvSpPr>
          <p:nvPr>
            <p:ph type="subTitle" idx="9"/>
          </p:nvPr>
        </p:nvSpPr>
        <p:spPr>
          <a:xfrm>
            <a:off x="3371850" y="2654575"/>
            <a:ext cx="2400300" cy="86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cxnSp>
        <p:nvCxnSpPr>
          <p:cNvPr id="113" name="Google Shape;113;p16"/>
          <p:cNvCxnSpPr/>
          <p:nvPr/>
        </p:nvCxnSpPr>
        <p:spPr>
          <a:xfrm rot="10800000">
            <a:off x="5035800" y="4797575"/>
            <a:ext cx="4108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49477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14"/>
        <p:cNvGrpSpPr/>
        <p:nvPr/>
      </p:nvGrpSpPr>
      <p:grpSpPr>
        <a:xfrm>
          <a:off x="0" y="0"/>
          <a:ext cx="0" cy="0"/>
          <a:chOff x="0" y="0"/>
          <a:chExt cx="0" cy="0"/>
        </a:xfrm>
      </p:grpSpPr>
      <p:sp>
        <p:nvSpPr>
          <p:cNvPr id="115" name="Google Shape;115;p17"/>
          <p:cNvSpPr txBox="1">
            <a:spLocks noGrp="1"/>
          </p:cNvSpPr>
          <p:nvPr>
            <p:ph type="subTitle" idx="1"/>
          </p:nvPr>
        </p:nvSpPr>
        <p:spPr>
          <a:xfrm>
            <a:off x="2370900" y="1278125"/>
            <a:ext cx="44022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16" name="Google Shape;116;p17"/>
          <p:cNvSpPr txBox="1">
            <a:spLocks noGrp="1"/>
          </p:cNvSpPr>
          <p:nvPr>
            <p:ph type="title" hasCustomPrompt="1"/>
          </p:nvPr>
        </p:nvSpPr>
        <p:spPr>
          <a:xfrm>
            <a:off x="2370900" y="572825"/>
            <a:ext cx="44022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7" name="Google Shape;117;p17"/>
          <p:cNvSpPr txBox="1">
            <a:spLocks noGrp="1"/>
          </p:cNvSpPr>
          <p:nvPr>
            <p:ph type="subTitle" idx="2"/>
          </p:nvPr>
        </p:nvSpPr>
        <p:spPr>
          <a:xfrm>
            <a:off x="2370900" y="4087875"/>
            <a:ext cx="44022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18" name="Google Shape;118;p17"/>
          <p:cNvSpPr txBox="1">
            <a:spLocks noGrp="1"/>
          </p:cNvSpPr>
          <p:nvPr>
            <p:ph type="title" idx="3" hasCustomPrompt="1"/>
          </p:nvPr>
        </p:nvSpPr>
        <p:spPr>
          <a:xfrm>
            <a:off x="2370900" y="3382575"/>
            <a:ext cx="44022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9" name="Google Shape;119;p17"/>
          <p:cNvSpPr txBox="1">
            <a:spLocks noGrp="1"/>
          </p:cNvSpPr>
          <p:nvPr>
            <p:ph type="subTitle" idx="4"/>
          </p:nvPr>
        </p:nvSpPr>
        <p:spPr>
          <a:xfrm>
            <a:off x="2370900" y="2683000"/>
            <a:ext cx="44022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20" name="Google Shape;120;p17"/>
          <p:cNvSpPr txBox="1">
            <a:spLocks noGrp="1"/>
          </p:cNvSpPr>
          <p:nvPr>
            <p:ph type="title" idx="5" hasCustomPrompt="1"/>
          </p:nvPr>
        </p:nvSpPr>
        <p:spPr>
          <a:xfrm>
            <a:off x="2370900" y="1977700"/>
            <a:ext cx="44022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grpSp>
        <p:nvGrpSpPr>
          <p:cNvPr id="121" name="Google Shape;121;p17"/>
          <p:cNvGrpSpPr/>
          <p:nvPr/>
        </p:nvGrpSpPr>
        <p:grpSpPr>
          <a:xfrm>
            <a:off x="711250" y="-125"/>
            <a:ext cx="7719525" cy="5143625"/>
            <a:chOff x="711250" y="-125"/>
            <a:chExt cx="7719525" cy="5143625"/>
          </a:xfrm>
        </p:grpSpPr>
        <p:cxnSp>
          <p:nvCxnSpPr>
            <p:cNvPr id="122" name="Google Shape;122;p17"/>
            <p:cNvCxnSpPr/>
            <p:nvPr/>
          </p:nvCxnSpPr>
          <p:spPr>
            <a:xfrm rot="10800000">
              <a:off x="711250" y="2191500"/>
              <a:ext cx="0" cy="295200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17"/>
            <p:cNvCxnSpPr/>
            <p:nvPr/>
          </p:nvCxnSpPr>
          <p:spPr>
            <a:xfrm rot="10800000">
              <a:off x="8430775" y="-125"/>
              <a:ext cx="0" cy="21915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411009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grpSp>
        <p:nvGrpSpPr>
          <p:cNvPr id="126" name="Google Shape;126;p18"/>
          <p:cNvGrpSpPr/>
          <p:nvPr/>
        </p:nvGrpSpPr>
        <p:grpSpPr>
          <a:xfrm flipH="1">
            <a:off x="0" y="4876025"/>
            <a:ext cx="9144000" cy="267600"/>
            <a:chOff x="0" y="4876025"/>
            <a:chExt cx="9144000" cy="267600"/>
          </a:xfrm>
        </p:grpSpPr>
        <p:sp>
          <p:nvSpPr>
            <p:cNvPr id="127" name="Google Shape;127;p18"/>
            <p:cNvSpPr/>
            <p:nvPr/>
          </p:nvSpPr>
          <p:spPr>
            <a:xfrm>
              <a:off x="0" y="4876025"/>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 name="Google Shape;128;p18"/>
            <p:cNvCxnSpPr/>
            <p:nvPr/>
          </p:nvCxnSpPr>
          <p:spPr>
            <a:xfrm>
              <a:off x="4572000" y="5009825"/>
              <a:ext cx="45720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04034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cxnSp>
        <p:nvCxnSpPr>
          <p:cNvPr id="131" name="Google Shape;131;p19"/>
          <p:cNvCxnSpPr/>
          <p:nvPr/>
        </p:nvCxnSpPr>
        <p:spPr>
          <a:xfrm>
            <a:off x="0" y="262400"/>
            <a:ext cx="2286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4279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4035075" y="1441250"/>
            <a:ext cx="3428100" cy="11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a:r>
              <a:rPr lang="en-US"/>
              <a:t>Click to edit Master title style</a:t>
            </a:r>
            <a:endParaRPr/>
          </a:p>
        </p:txBody>
      </p:sp>
      <p:sp>
        <p:nvSpPr>
          <p:cNvPr id="137" name="Google Shape;137;p20"/>
          <p:cNvSpPr txBox="1">
            <a:spLocks noGrp="1"/>
          </p:cNvSpPr>
          <p:nvPr>
            <p:ph type="subTitle" idx="1"/>
          </p:nvPr>
        </p:nvSpPr>
        <p:spPr>
          <a:xfrm>
            <a:off x="4035075" y="2568000"/>
            <a:ext cx="3428100" cy="972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ctr" rtl="0">
              <a:lnSpc>
                <a:spcPct val="115000"/>
              </a:lnSpc>
              <a:spcBef>
                <a:spcPts val="0"/>
              </a:spcBef>
              <a:spcAft>
                <a:spcPts val="0"/>
              </a:spcAft>
              <a:buSzPts val="1850"/>
              <a:buNone/>
              <a:defRPr sz="1850"/>
            </a:lvl2pPr>
            <a:lvl3pPr lvl="2" algn="ctr" rtl="0">
              <a:lnSpc>
                <a:spcPct val="115000"/>
              </a:lnSpc>
              <a:spcBef>
                <a:spcPts val="0"/>
              </a:spcBef>
              <a:spcAft>
                <a:spcPts val="0"/>
              </a:spcAft>
              <a:buSzPts val="1850"/>
              <a:buNone/>
              <a:defRPr sz="1850"/>
            </a:lvl3pPr>
            <a:lvl4pPr lvl="3" algn="ctr" rtl="0">
              <a:lnSpc>
                <a:spcPct val="115000"/>
              </a:lnSpc>
              <a:spcBef>
                <a:spcPts val="0"/>
              </a:spcBef>
              <a:spcAft>
                <a:spcPts val="0"/>
              </a:spcAft>
              <a:buSzPts val="1850"/>
              <a:buNone/>
              <a:defRPr sz="1850"/>
            </a:lvl4pPr>
            <a:lvl5pPr lvl="4" algn="ctr" rtl="0">
              <a:lnSpc>
                <a:spcPct val="115000"/>
              </a:lnSpc>
              <a:spcBef>
                <a:spcPts val="0"/>
              </a:spcBef>
              <a:spcAft>
                <a:spcPts val="0"/>
              </a:spcAft>
              <a:buSzPts val="1850"/>
              <a:buNone/>
              <a:defRPr sz="1850"/>
            </a:lvl5pPr>
            <a:lvl6pPr lvl="5" algn="ctr" rtl="0">
              <a:lnSpc>
                <a:spcPct val="115000"/>
              </a:lnSpc>
              <a:spcBef>
                <a:spcPts val="0"/>
              </a:spcBef>
              <a:spcAft>
                <a:spcPts val="0"/>
              </a:spcAft>
              <a:buSzPts val="1850"/>
              <a:buNone/>
              <a:defRPr sz="1850"/>
            </a:lvl6pPr>
            <a:lvl7pPr lvl="6" algn="ctr" rtl="0">
              <a:lnSpc>
                <a:spcPct val="115000"/>
              </a:lnSpc>
              <a:spcBef>
                <a:spcPts val="0"/>
              </a:spcBef>
              <a:spcAft>
                <a:spcPts val="0"/>
              </a:spcAft>
              <a:buSzPts val="1850"/>
              <a:buNone/>
              <a:defRPr sz="1850"/>
            </a:lvl7pPr>
            <a:lvl8pPr lvl="7" algn="ctr" rtl="0">
              <a:lnSpc>
                <a:spcPct val="115000"/>
              </a:lnSpc>
              <a:spcBef>
                <a:spcPts val="0"/>
              </a:spcBef>
              <a:spcAft>
                <a:spcPts val="0"/>
              </a:spcAft>
              <a:buSzPts val="1850"/>
              <a:buNone/>
              <a:defRPr sz="1850"/>
            </a:lvl8pPr>
            <a:lvl9pPr lvl="8" algn="ctr" rtl="0">
              <a:lnSpc>
                <a:spcPct val="115000"/>
              </a:lnSpc>
              <a:spcBef>
                <a:spcPts val="0"/>
              </a:spcBef>
              <a:spcAft>
                <a:spcPts val="0"/>
              </a:spcAft>
              <a:buSzPts val="1850"/>
              <a:buNone/>
              <a:defRPr sz="1850"/>
            </a:lvl9pPr>
          </a:lstStyle>
          <a:p>
            <a:r>
              <a:rPr lang="en-US"/>
              <a:t>Click to edit Master subtitle style</a:t>
            </a:r>
            <a:endParaRPr/>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20"/>
            <p:cNvCxnSpPr/>
            <p:nvPr/>
          </p:nvCxnSpPr>
          <p:spPr>
            <a:xfrm rot="10800000">
              <a:off x="150" y="539500"/>
              <a:ext cx="43368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88463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1691100" y="1759300"/>
            <a:ext cx="57618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Red Hat Display"/>
              <a:buChar char="■"/>
              <a:defRPr/>
            </a:lvl1pPr>
            <a:lvl2pPr marL="914400" lvl="1" indent="-317500" rtl="0">
              <a:spcBef>
                <a:spcPts val="1600"/>
              </a:spcBef>
              <a:spcAft>
                <a:spcPts val="0"/>
              </a:spcAft>
              <a:buClr>
                <a:srgbClr val="FFFFFF"/>
              </a:buClr>
              <a:buSzPts val="1400"/>
              <a:buFont typeface="Red Hat Display"/>
              <a:buChar char="○"/>
              <a:defRPr/>
            </a:lvl2pPr>
            <a:lvl3pPr marL="1371600" lvl="2" indent="-317500" rtl="0">
              <a:spcBef>
                <a:spcPts val="1600"/>
              </a:spcBef>
              <a:spcAft>
                <a:spcPts val="0"/>
              </a:spcAft>
              <a:buClr>
                <a:srgbClr val="FFFFFF"/>
              </a:buClr>
              <a:buSzPts val="1400"/>
              <a:buFont typeface="Red Hat Display"/>
              <a:buChar char="■"/>
              <a:defRPr/>
            </a:lvl3pPr>
            <a:lvl4pPr marL="1828800" lvl="3" indent="-317500" rtl="0">
              <a:spcBef>
                <a:spcPts val="1600"/>
              </a:spcBef>
              <a:spcAft>
                <a:spcPts val="0"/>
              </a:spcAft>
              <a:buClr>
                <a:srgbClr val="FFFFFF"/>
              </a:buClr>
              <a:buSzPts val="1400"/>
              <a:buFont typeface="Red Hat Display"/>
              <a:buChar char="●"/>
              <a:defRPr/>
            </a:lvl4pPr>
            <a:lvl5pPr marL="2286000" lvl="4" indent="-317500" rtl="0">
              <a:spcBef>
                <a:spcPts val="1600"/>
              </a:spcBef>
              <a:spcAft>
                <a:spcPts val="0"/>
              </a:spcAft>
              <a:buClr>
                <a:srgbClr val="FFFFFF"/>
              </a:buClr>
              <a:buSzPts val="1400"/>
              <a:buFont typeface="Red Hat Display"/>
              <a:buChar char="○"/>
              <a:defRPr/>
            </a:lvl5pPr>
            <a:lvl6pPr marL="2743200" lvl="5" indent="-317500" rtl="0">
              <a:spcBef>
                <a:spcPts val="1600"/>
              </a:spcBef>
              <a:spcAft>
                <a:spcPts val="0"/>
              </a:spcAft>
              <a:buClr>
                <a:srgbClr val="FFFFFF"/>
              </a:buClr>
              <a:buSzPts val="1400"/>
              <a:buFont typeface="Red Hat Display"/>
              <a:buChar char="■"/>
              <a:defRPr/>
            </a:lvl6pPr>
            <a:lvl7pPr marL="3200400" lvl="6" indent="-317500" rtl="0">
              <a:spcBef>
                <a:spcPts val="1600"/>
              </a:spcBef>
              <a:spcAft>
                <a:spcPts val="0"/>
              </a:spcAft>
              <a:buClr>
                <a:srgbClr val="FFFFFF"/>
              </a:buClr>
              <a:buSzPts val="1400"/>
              <a:buFont typeface="Red Hat Display"/>
              <a:buChar char="●"/>
              <a:defRPr/>
            </a:lvl7pPr>
            <a:lvl8pPr marL="3657600" lvl="7" indent="-317500" rtl="0">
              <a:spcBef>
                <a:spcPts val="1600"/>
              </a:spcBef>
              <a:spcAft>
                <a:spcPts val="0"/>
              </a:spcAft>
              <a:buClr>
                <a:srgbClr val="FFFFFF"/>
              </a:buClr>
              <a:buSzPts val="1400"/>
              <a:buFont typeface="Red Hat Display"/>
              <a:buChar char="○"/>
              <a:defRPr/>
            </a:lvl8pPr>
            <a:lvl9pPr marL="4114800" lvl="8" indent="-317500" rtl="0">
              <a:spcBef>
                <a:spcPts val="1600"/>
              </a:spcBef>
              <a:spcAft>
                <a:spcPts val="1600"/>
              </a:spcAft>
              <a:buClr>
                <a:srgbClr val="FFFFFF"/>
              </a:buClr>
              <a:buSzPts val="1400"/>
              <a:buFont typeface="Red Hat Display"/>
              <a:buChar char="■"/>
              <a:defRPr/>
            </a:lvl9pPr>
          </a:lstStyle>
          <a:p>
            <a:pPr lvl="0"/>
            <a:r>
              <a:rPr lang="en-US"/>
              <a:t>Click to edit Master text styles</a:t>
            </a:r>
          </a:p>
        </p:txBody>
      </p:sp>
      <p:sp>
        <p:nvSpPr>
          <p:cNvPr id="143" name="Google Shape;143;p2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144" name="Google Shape;144;p21"/>
          <p:cNvSpPr/>
          <p:nvPr/>
        </p:nvSpPr>
        <p:spPr>
          <a:xfrm flipH="1">
            <a:off x="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1"/>
            <p:cNvCxnSpPr/>
            <p:nvPr/>
          </p:nvCxnSpPr>
          <p:spPr>
            <a:xfrm>
              <a:off x="4565025" y="267475"/>
              <a:ext cx="45720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642765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948325" y="1409875"/>
            <a:ext cx="4863300" cy="66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150" name="Google Shape;150;p22"/>
          <p:cNvSpPr txBox="1">
            <a:spLocks noGrp="1"/>
          </p:cNvSpPr>
          <p:nvPr>
            <p:ph type="subTitle" idx="1"/>
          </p:nvPr>
        </p:nvSpPr>
        <p:spPr>
          <a:xfrm>
            <a:off x="948325" y="2172700"/>
            <a:ext cx="4863300" cy="151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r>
              <a:rPr lang="en-US"/>
              <a:t>Click to edit Master subtitle style</a:t>
            </a:r>
            <a:endParaRPr/>
          </a:p>
        </p:txBody>
      </p:sp>
      <p:sp>
        <p:nvSpPr>
          <p:cNvPr id="151" name="Google Shape;151;p22"/>
          <p:cNvSpPr/>
          <p:nvPr/>
        </p:nvSpPr>
        <p:spPr>
          <a:xfrm rot="10800000" flipH="1">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2"/>
          <p:cNvGrpSpPr/>
          <p:nvPr/>
        </p:nvGrpSpPr>
        <p:grpSpPr>
          <a:xfrm rot="10800000" flipH="1">
            <a:off x="-55375" y="0"/>
            <a:ext cx="9199250" cy="4604000"/>
            <a:chOff x="-55375" y="539500"/>
            <a:chExt cx="9199250" cy="4604000"/>
          </a:xfrm>
        </p:grpSpPr>
        <p:cxnSp>
          <p:nvCxnSpPr>
            <p:cNvPr id="153" name="Google Shape;153;p22"/>
            <p:cNvCxnSpPr/>
            <p:nvPr/>
          </p:nvCxnSpPr>
          <p:spPr>
            <a:xfrm>
              <a:off x="-55375" y="4608575"/>
              <a:ext cx="45717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22"/>
            <p:cNvCxnSpPr/>
            <p:nvPr/>
          </p:nvCxnSpPr>
          <p:spPr>
            <a:xfrm>
              <a:off x="4585075" y="539500"/>
              <a:ext cx="45588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2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275145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638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262175" y="1405950"/>
            <a:ext cx="2630100" cy="113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158" name="Google Shape;158;p23"/>
          <p:cNvSpPr txBox="1">
            <a:spLocks noGrp="1"/>
          </p:cNvSpPr>
          <p:nvPr>
            <p:ph type="subTitle" idx="1"/>
          </p:nvPr>
        </p:nvSpPr>
        <p:spPr>
          <a:xfrm>
            <a:off x="1262175" y="2545038"/>
            <a:ext cx="2630100" cy="114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59" name="Google Shape;159;p23"/>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3"/>
          <p:cNvGrpSpPr/>
          <p:nvPr/>
        </p:nvGrpSpPr>
        <p:grpSpPr>
          <a:xfrm rot="10800000">
            <a:off x="0" y="363100"/>
            <a:ext cx="8860200" cy="4780400"/>
            <a:chOff x="283800" y="0"/>
            <a:chExt cx="8860200" cy="4780400"/>
          </a:xfrm>
        </p:grpSpPr>
        <p:cxnSp>
          <p:nvCxnSpPr>
            <p:cNvPr id="161" name="Google Shape;161;p23"/>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3"/>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167245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746788" y="1405950"/>
            <a:ext cx="2630100" cy="113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100"/>
              <a:buNone/>
              <a:defRPr/>
            </a:lvl1pPr>
            <a:lvl2pPr lvl="1" algn="r" rtl="0">
              <a:spcBef>
                <a:spcPts val="0"/>
              </a:spcBef>
              <a:spcAft>
                <a:spcPts val="0"/>
              </a:spcAft>
              <a:buSzPts val="3100"/>
              <a:buNone/>
              <a:defRPr/>
            </a:lvl2pPr>
            <a:lvl3pPr lvl="2" algn="r" rtl="0">
              <a:spcBef>
                <a:spcPts val="0"/>
              </a:spcBef>
              <a:spcAft>
                <a:spcPts val="0"/>
              </a:spcAft>
              <a:buSzPts val="3100"/>
              <a:buNone/>
              <a:defRPr/>
            </a:lvl3pPr>
            <a:lvl4pPr lvl="3" algn="r" rtl="0">
              <a:spcBef>
                <a:spcPts val="0"/>
              </a:spcBef>
              <a:spcAft>
                <a:spcPts val="0"/>
              </a:spcAft>
              <a:buSzPts val="3100"/>
              <a:buNone/>
              <a:defRPr/>
            </a:lvl4pPr>
            <a:lvl5pPr lvl="4" algn="r" rtl="0">
              <a:spcBef>
                <a:spcPts val="0"/>
              </a:spcBef>
              <a:spcAft>
                <a:spcPts val="0"/>
              </a:spcAft>
              <a:buSzPts val="3100"/>
              <a:buNone/>
              <a:defRPr/>
            </a:lvl5pPr>
            <a:lvl6pPr lvl="5" algn="r" rtl="0">
              <a:spcBef>
                <a:spcPts val="0"/>
              </a:spcBef>
              <a:spcAft>
                <a:spcPts val="0"/>
              </a:spcAft>
              <a:buSzPts val="3100"/>
              <a:buNone/>
              <a:defRPr/>
            </a:lvl6pPr>
            <a:lvl7pPr lvl="6" algn="r" rtl="0">
              <a:spcBef>
                <a:spcPts val="0"/>
              </a:spcBef>
              <a:spcAft>
                <a:spcPts val="0"/>
              </a:spcAft>
              <a:buSzPts val="3100"/>
              <a:buNone/>
              <a:defRPr/>
            </a:lvl7pPr>
            <a:lvl8pPr lvl="7" algn="r" rtl="0">
              <a:spcBef>
                <a:spcPts val="0"/>
              </a:spcBef>
              <a:spcAft>
                <a:spcPts val="0"/>
              </a:spcAft>
              <a:buSzPts val="3100"/>
              <a:buNone/>
              <a:defRPr/>
            </a:lvl8pPr>
            <a:lvl9pPr lvl="8" algn="r" rtl="0">
              <a:spcBef>
                <a:spcPts val="0"/>
              </a:spcBef>
              <a:spcAft>
                <a:spcPts val="0"/>
              </a:spcAft>
              <a:buSzPts val="3100"/>
              <a:buNone/>
              <a:defRPr/>
            </a:lvl9pPr>
          </a:lstStyle>
          <a:p>
            <a:r>
              <a:rPr lang="en-US"/>
              <a:t>Click to edit Master title style</a:t>
            </a:r>
            <a:endParaRPr/>
          </a:p>
        </p:txBody>
      </p:sp>
      <p:sp>
        <p:nvSpPr>
          <p:cNvPr id="165" name="Google Shape;165;p24"/>
          <p:cNvSpPr txBox="1">
            <a:spLocks noGrp="1"/>
          </p:cNvSpPr>
          <p:nvPr>
            <p:ph type="subTitle" idx="1"/>
          </p:nvPr>
        </p:nvSpPr>
        <p:spPr>
          <a:xfrm>
            <a:off x="4746788" y="2545038"/>
            <a:ext cx="2630100" cy="1143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r" rtl="0">
              <a:lnSpc>
                <a:spcPct val="115000"/>
              </a:lnSpc>
              <a:spcBef>
                <a:spcPts val="0"/>
              </a:spcBef>
              <a:spcAft>
                <a:spcPts val="0"/>
              </a:spcAft>
              <a:buSzPts val="1400"/>
              <a:buNone/>
              <a:defRPr/>
            </a:lvl2pPr>
            <a:lvl3pPr lvl="2" algn="r" rtl="0">
              <a:lnSpc>
                <a:spcPct val="115000"/>
              </a:lnSpc>
              <a:spcBef>
                <a:spcPts val="0"/>
              </a:spcBef>
              <a:spcAft>
                <a:spcPts val="0"/>
              </a:spcAft>
              <a:buSzPts val="1400"/>
              <a:buNone/>
              <a:defRPr/>
            </a:lvl3pPr>
            <a:lvl4pPr lvl="3" algn="r" rtl="0">
              <a:lnSpc>
                <a:spcPct val="115000"/>
              </a:lnSpc>
              <a:spcBef>
                <a:spcPts val="0"/>
              </a:spcBef>
              <a:spcAft>
                <a:spcPts val="0"/>
              </a:spcAft>
              <a:buSzPts val="1400"/>
              <a:buNone/>
              <a:defRPr/>
            </a:lvl4pPr>
            <a:lvl5pPr lvl="4" algn="r" rtl="0">
              <a:lnSpc>
                <a:spcPct val="115000"/>
              </a:lnSpc>
              <a:spcBef>
                <a:spcPts val="0"/>
              </a:spcBef>
              <a:spcAft>
                <a:spcPts val="0"/>
              </a:spcAft>
              <a:buSzPts val="1400"/>
              <a:buNone/>
              <a:defRPr/>
            </a:lvl5pPr>
            <a:lvl6pPr lvl="5" algn="r" rtl="0">
              <a:lnSpc>
                <a:spcPct val="115000"/>
              </a:lnSpc>
              <a:spcBef>
                <a:spcPts val="0"/>
              </a:spcBef>
              <a:spcAft>
                <a:spcPts val="0"/>
              </a:spcAft>
              <a:buSzPts val="1400"/>
              <a:buNone/>
              <a:defRPr/>
            </a:lvl6pPr>
            <a:lvl7pPr lvl="6" algn="r" rtl="0">
              <a:lnSpc>
                <a:spcPct val="115000"/>
              </a:lnSpc>
              <a:spcBef>
                <a:spcPts val="0"/>
              </a:spcBef>
              <a:spcAft>
                <a:spcPts val="0"/>
              </a:spcAft>
              <a:buSzPts val="1400"/>
              <a:buNone/>
              <a:defRPr/>
            </a:lvl7pPr>
            <a:lvl8pPr lvl="7" algn="r" rtl="0">
              <a:lnSpc>
                <a:spcPct val="115000"/>
              </a:lnSpc>
              <a:spcBef>
                <a:spcPts val="0"/>
              </a:spcBef>
              <a:spcAft>
                <a:spcPts val="0"/>
              </a:spcAft>
              <a:buSzPts val="1400"/>
              <a:buNone/>
              <a:defRPr/>
            </a:lvl8pPr>
            <a:lvl9pPr lvl="8" algn="r" rtl="0">
              <a:lnSpc>
                <a:spcPct val="115000"/>
              </a:lnSpc>
              <a:spcBef>
                <a:spcPts val="0"/>
              </a:spcBef>
              <a:spcAft>
                <a:spcPts val="0"/>
              </a:spcAft>
              <a:buSzPts val="1400"/>
              <a:buNone/>
              <a:defRPr/>
            </a:lvl9pPr>
          </a:lstStyle>
          <a:p>
            <a:r>
              <a:rPr lang="en-US"/>
              <a:t>Click to edit Master subtitle style</a:t>
            </a:r>
            <a:endParaRPr/>
          </a:p>
        </p:txBody>
      </p:sp>
      <p:grpSp>
        <p:nvGrpSpPr>
          <p:cNvPr id="166" name="Google Shape;166;p24"/>
          <p:cNvGrpSpPr/>
          <p:nvPr/>
        </p:nvGrpSpPr>
        <p:grpSpPr>
          <a:xfrm flipH="1">
            <a:off x="0" y="0"/>
            <a:ext cx="9144075" cy="5143500"/>
            <a:chOff x="0" y="0"/>
            <a:chExt cx="9144075" cy="5143500"/>
          </a:xfrm>
        </p:grpSpPr>
        <p:grpSp>
          <p:nvGrpSpPr>
            <p:cNvPr id="167" name="Google Shape;167;p24"/>
            <p:cNvGrpSpPr/>
            <p:nvPr/>
          </p:nvGrpSpPr>
          <p:grpSpPr>
            <a:xfrm>
              <a:off x="0" y="0"/>
              <a:ext cx="9144075" cy="5143500"/>
              <a:chOff x="0" y="0"/>
              <a:chExt cx="9144075" cy="5143500"/>
            </a:xfrm>
          </p:grpSpPr>
          <p:sp>
            <p:nvSpPr>
              <p:cNvPr id="168" name="Google Shape;168;p24"/>
              <p:cNvSpPr/>
              <p:nvPr/>
            </p:nvSpPr>
            <p:spPr>
              <a:xfrm>
                <a:off x="4185975" y="4608575"/>
                <a:ext cx="4958100" cy="52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4"/>
            <p:cNvGrpSpPr/>
            <p:nvPr/>
          </p:nvGrpSpPr>
          <p:grpSpPr>
            <a:xfrm>
              <a:off x="150" y="539500"/>
              <a:ext cx="8430625" cy="4604000"/>
              <a:chOff x="150" y="539500"/>
              <a:chExt cx="8430625" cy="4604000"/>
            </a:xfrm>
          </p:grpSpPr>
          <p:cxnSp>
            <p:nvCxnSpPr>
              <p:cNvPr id="171" name="Google Shape;171;p24"/>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cxnSp>
            <p:nvCxnSpPr>
              <p:cNvPr id="172" name="Google Shape;172;p24"/>
              <p:cNvCxnSpPr/>
              <p:nvPr/>
            </p:nvCxnSpPr>
            <p:spPr>
              <a:xfrm rot="10800000">
                <a:off x="150" y="539500"/>
                <a:ext cx="43368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3639913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175" name="Google Shape;175;p25"/>
          <p:cNvSpPr txBox="1">
            <a:spLocks noGrp="1"/>
          </p:cNvSpPr>
          <p:nvPr>
            <p:ph type="body" idx="1"/>
          </p:nvPr>
        </p:nvSpPr>
        <p:spPr>
          <a:xfrm>
            <a:off x="713225" y="1682875"/>
            <a:ext cx="3780900" cy="2734800"/>
          </a:xfrm>
          <a:prstGeom prst="rect">
            <a:avLst/>
          </a:prstGeom>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Char char="■"/>
              <a:defRPr/>
            </a:lvl1pPr>
            <a:lvl2pPr marL="914400" lvl="1" indent="-317500" rtl="0">
              <a:lnSpc>
                <a:spcPct val="115000"/>
              </a:lnSpc>
              <a:spcBef>
                <a:spcPts val="0"/>
              </a:spcBef>
              <a:spcAft>
                <a:spcPts val="0"/>
              </a:spcAft>
              <a:buSzPts val="1400"/>
              <a:buFont typeface="Chivo"/>
              <a:buChar char="○"/>
              <a:defRPr/>
            </a:lvl2pPr>
            <a:lvl3pPr marL="1371600" lvl="2" indent="-317500" rtl="0">
              <a:lnSpc>
                <a:spcPct val="115000"/>
              </a:lnSpc>
              <a:spcBef>
                <a:spcPts val="1600"/>
              </a:spcBef>
              <a:spcAft>
                <a:spcPts val="0"/>
              </a:spcAft>
              <a:buSzPts val="1400"/>
              <a:buFont typeface="Chivo"/>
              <a:buChar char="■"/>
              <a:defRPr/>
            </a:lvl3pPr>
            <a:lvl4pPr marL="1828800" lvl="3" indent="-317500" rtl="0">
              <a:lnSpc>
                <a:spcPct val="115000"/>
              </a:lnSpc>
              <a:spcBef>
                <a:spcPts val="1600"/>
              </a:spcBef>
              <a:spcAft>
                <a:spcPts val="0"/>
              </a:spcAft>
              <a:buSzPts val="1400"/>
              <a:buFont typeface="Chivo"/>
              <a:buChar char="●"/>
              <a:defRPr/>
            </a:lvl4pPr>
            <a:lvl5pPr marL="2286000" lvl="4" indent="-317500" rtl="0">
              <a:lnSpc>
                <a:spcPct val="115000"/>
              </a:lnSpc>
              <a:spcBef>
                <a:spcPts val="1600"/>
              </a:spcBef>
              <a:spcAft>
                <a:spcPts val="0"/>
              </a:spcAft>
              <a:buSzPts val="1400"/>
              <a:buFont typeface="Chivo"/>
              <a:buChar char="○"/>
              <a:defRPr/>
            </a:lvl5pPr>
            <a:lvl6pPr marL="2743200" lvl="5" indent="-317500" rtl="0">
              <a:lnSpc>
                <a:spcPct val="115000"/>
              </a:lnSpc>
              <a:spcBef>
                <a:spcPts val="1600"/>
              </a:spcBef>
              <a:spcAft>
                <a:spcPts val="0"/>
              </a:spcAft>
              <a:buSzPts val="1400"/>
              <a:buFont typeface="Chivo"/>
              <a:buChar char="■"/>
              <a:defRPr/>
            </a:lvl6pPr>
            <a:lvl7pPr marL="3200400" lvl="6" indent="-317500" rtl="0">
              <a:lnSpc>
                <a:spcPct val="115000"/>
              </a:lnSpc>
              <a:spcBef>
                <a:spcPts val="1600"/>
              </a:spcBef>
              <a:spcAft>
                <a:spcPts val="0"/>
              </a:spcAft>
              <a:buSzPts val="1400"/>
              <a:buFont typeface="Chivo"/>
              <a:buChar char="●"/>
              <a:defRPr/>
            </a:lvl7pPr>
            <a:lvl8pPr marL="3657600" lvl="7" indent="-317500" rtl="0">
              <a:lnSpc>
                <a:spcPct val="115000"/>
              </a:lnSpc>
              <a:spcBef>
                <a:spcPts val="1600"/>
              </a:spcBef>
              <a:spcAft>
                <a:spcPts val="0"/>
              </a:spcAft>
              <a:buSzPts val="1400"/>
              <a:buFont typeface="Chivo"/>
              <a:buChar char="○"/>
              <a:defRPr/>
            </a:lvl8pPr>
            <a:lvl9pPr marL="4114800" lvl="8" indent="-317500" rtl="0">
              <a:lnSpc>
                <a:spcPct val="115000"/>
              </a:lnSpc>
              <a:spcBef>
                <a:spcPts val="1600"/>
              </a:spcBef>
              <a:spcAft>
                <a:spcPts val="1600"/>
              </a:spcAft>
              <a:buSzPts val="1400"/>
              <a:buFont typeface="Chivo"/>
              <a:buChar char="■"/>
              <a:defRPr/>
            </a:lvl9pPr>
          </a:lstStyle>
          <a:p>
            <a:pPr lvl="0"/>
            <a:r>
              <a:rPr lang="en-US"/>
              <a:t>Click to edit Master text styles</a:t>
            </a:r>
          </a:p>
        </p:txBody>
      </p:sp>
      <p:sp>
        <p:nvSpPr>
          <p:cNvPr id="176" name="Google Shape;176;p25"/>
          <p:cNvSpPr txBox="1">
            <a:spLocks noGrp="1"/>
          </p:cNvSpPr>
          <p:nvPr>
            <p:ph type="body" idx="2"/>
          </p:nvPr>
        </p:nvSpPr>
        <p:spPr>
          <a:xfrm>
            <a:off x="4651325" y="1682875"/>
            <a:ext cx="3780900" cy="2734800"/>
          </a:xfrm>
          <a:prstGeom prst="rect">
            <a:avLst/>
          </a:prstGeom>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Char char="■"/>
              <a:defRPr/>
            </a:lvl1pPr>
            <a:lvl2pPr marL="914400" lvl="1" indent="-317500" rtl="0">
              <a:lnSpc>
                <a:spcPct val="115000"/>
              </a:lnSpc>
              <a:spcBef>
                <a:spcPts val="0"/>
              </a:spcBef>
              <a:spcAft>
                <a:spcPts val="0"/>
              </a:spcAft>
              <a:buSzPts val="1400"/>
              <a:buFont typeface="Chivo"/>
              <a:buChar char="○"/>
              <a:defRPr/>
            </a:lvl2pPr>
            <a:lvl3pPr marL="1371600" lvl="2" indent="-317500" rtl="0">
              <a:lnSpc>
                <a:spcPct val="115000"/>
              </a:lnSpc>
              <a:spcBef>
                <a:spcPts val="1600"/>
              </a:spcBef>
              <a:spcAft>
                <a:spcPts val="0"/>
              </a:spcAft>
              <a:buSzPts val="1400"/>
              <a:buFont typeface="Chivo"/>
              <a:buChar char="■"/>
              <a:defRPr/>
            </a:lvl3pPr>
            <a:lvl4pPr marL="1828800" lvl="3" indent="-317500" rtl="0">
              <a:lnSpc>
                <a:spcPct val="115000"/>
              </a:lnSpc>
              <a:spcBef>
                <a:spcPts val="1600"/>
              </a:spcBef>
              <a:spcAft>
                <a:spcPts val="0"/>
              </a:spcAft>
              <a:buSzPts val="1400"/>
              <a:buFont typeface="Chivo"/>
              <a:buChar char="●"/>
              <a:defRPr/>
            </a:lvl4pPr>
            <a:lvl5pPr marL="2286000" lvl="4" indent="-317500" rtl="0">
              <a:lnSpc>
                <a:spcPct val="115000"/>
              </a:lnSpc>
              <a:spcBef>
                <a:spcPts val="1600"/>
              </a:spcBef>
              <a:spcAft>
                <a:spcPts val="0"/>
              </a:spcAft>
              <a:buSzPts val="1400"/>
              <a:buFont typeface="Chivo"/>
              <a:buChar char="○"/>
              <a:defRPr/>
            </a:lvl5pPr>
            <a:lvl6pPr marL="2743200" lvl="5" indent="-317500" rtl="0">
              <a:lnSpc>
                <a:spcPct val="115000"/>
              </a:lnSpc>
              <a:spcBef>
                <a:spcPts val="1600"/>
              </a:spcBef>
              <a:spcAft>
                <a:spcPts val="0"/>
              </a:spcAft>
              <a:buSzPts val="1400"/>
              <a:buFont typeface="Chivo"/>
              <a:buChar char="■"/>
              <a:defRPr/>
            </a:lvl6pPr>
            <a:lvl7pPr marL="3200400" lvl="6" indent="-317500" rtl="0">
              <a:lnSpc>
                <a:spcPct val="115000"/>
              </a:lnSpc>
              <a:spcBef>
                <a:spcPts val="1600"/>
              </a:spcBef>
              <a:spcAft>
                <a:spcPts val="0"/>
              </a:spcAft>
              <a:buSzPts val="1400"/>
              <a:buFont typeface="Chivo"/>
              <a:buChar char="●"/>
              <a:defRPr/>
            </a:lvl7pPr>
            <a:lvl8pPr marL="3657600" lvl="7" indent="-317500" rtl="0">
              <a:lnSpc>
                <a:spcPct val="115000"/>
              </a:lnSpc>
              <a:spcBef>
                <a:spcPts val="1600"/>
              </a:spcBef>
              <a:spcAft>
                <a:spcPts val="0"/>
              </a:spcAft>
              <a:buSzPts val="1400"/>
              <a:buFont typeface="Chivo"/>
              <a:buChar char="○"/>
              <a:defRPr/>
            </a:lvl8pPr>
            <a:lvl9pPr marL="4114800" lvl="8" indent="-317500" rtl="0">
              <a:lnSpc>
                <a:spcPct val="115000"/>
              </a:lnSpc>
              <a:spcBef>
                <a:spcPts val="1600"/>
              </a:spcBef>
              <a:spcAft>
                <a:spcPts val="1600"/>
              </a:spcAft>
              <a:buSzPts val="1400"/>
              <a:buFont typeface="Chivo"/>
              <a:buChar char="■"/>
              <a:defRPr/>
            </a:lvl9pPr>
          </a:lstStyle>
          <a:p>
            <a:pPr lvl="0"/>
            <a:r>
              <a:rPr lang="en-US"/>
              <a:t>Click to edit Master text styles</a:t>
            </a:r>
          </a:p>
        </p:txBody>
      </p:sp>
      <p:sp>
        <p:nvSpPr>
          <p:cNvPr id="177" name="Google Shape;177;p25"/>
          <p:cNvSpPr txBox="1">
            <a:spLocks noGrp="1"/>
          </p:cNvSpPr>
          <p:nvPr>
            <p:ph type="subTitle" idx="3"/>
          </p:nvPr>
        </p:nvSpPr>
        <p:spPr>
          <a:xfrm>
            <a:off x="713250" y="1217050"/>
            <a:ext cx="77175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78" name="Google Shape;178;p25"/>
          <p:cNvSpPr/>
          <p:nvPr/>
        </p:nvSpPr>
        <p:spPr>
          <a:xfrm flipH="1">
            <a:off x="713400" y="4876025"/>
            <a:ext cx="84306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5"/>
          <p:cNvGrpSpPr/>
          <p:nvPr/>
        </p:nvGrpSpPr>
        <p:grpSpPr>
          <a:xfrm>
            <a:off x="283800" y="-4100"/>
            <a:ext cx="8576400" cy="5147625"/>
            <a:chOff x="283800" y="-4100"/>
            <a:chExt cx="8576400" cy="5147625"/>
          </a:xfrm>
        </p:grpSpPr>
        <p:cxnSp>
          <p:nvCxnSpPr>
            <p:cNvPr id="180" name="Google Shape;180;p25"/>
            <p:cNvCxnSpPr/>
            <p:nvPr/>
          </p:nvCxnSpPr>
          <p:spPr>
            <a:xfrm>
              <a:off x="8860200" y="2571925"/>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5"/>
            <p:cNvCxnSpPr/>
            <p:nvPr/>
          </p:nvCxnSpPr>
          <p:spPr>
            <a:xfrm>
              <a:off x="283800" y="-4100"/>
              <a:ext cx="0" cy="25758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924877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184" name="Google Shape;184;p26"/>
          <p:cNvSpPr txBox="1">
            <a:spLocks noGrp="1"/>
          </p:cNvSpPr>
          <p:nvPr>
            <p:ph type="subTitle" idx="1"/>
          </p:nvPr>
        </p:nvSpPr>
        <p:spPr>
          <a:xfrm>
            <a:off x="110687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85" name="Google Shape;185;p26"/>
          <p:cNvSpPr txBox="1">
            <a:spLocks noGrp="1"/>
          </p:cNvSpPr>
          <p:nvPr>
            <p:ph type="subTitle" idx="2"/>
          </p:nvPr>
        </p:nvSpPr>
        <p:spPr>
          <a:xfrm>
            <a:off x="483672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86" name="Google Shape;186;p26"/>
          <p:cNvSpPr/>
          <p:nvPr/>
        </p:nvSpPr>
        <p:spPr>
          <a:xfrm rot="10800000">
            <a:off x="8860200"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26"/>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379454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192" name="Google Shape;192;p27"/>
          <p:cNvSpPr txBox="1">
            <a:spLocks noGrp="1"/>
          </p:cNvSpPr>
          <p:nvPr>
            <p:ph type="subTitle" idx="1"/>
          </p:nvPr>
        </p:nvSpPr>
        <p:spPr>
          <a:xfrm>
            <a:off x="713263" y="340652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93" name="Google Shape;193;p27"/>
          <p:cNvSpPr txBox="1">
            <a:spLocks noGrp="1"/>
          </p:cNvSpPr>
          <p:nvPr>
            <p:ph type="subTitle" idx="2"/>
          </p:nvPr>
        </p:nvSpPr>
        <p:spPr>
          <a:xfrm>
            <a:off x="713263" y="2785375"/>
            <a:ext cx="2400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194" name="Google Shape;194;p27"/>
          <p:cNvSpPr txBox="1">
            <a:spLocks noGrp="1"/>
          </p:cNvSpPr>
          <p:nvPr>
            <p:ph type="subTitle" idx="3"/>
          </p:nvPr>
        </p:nvSpPr>
        <p:spPr>
          <a:xfrm>
            <a:off x="6030438" y="340652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95" name="Google Shape;195;p27"/>
          <p:cNvSpPr txBox="1">
            <a:spLocks noGrp="1"/>
          </p:cNvSpPr>
          <p:nvPr>
            <p:ph type="subTitle" idx="4"/>
          </p:nvPr>
        </p:nvSpPr>
        <p:spPr>
          <a:xfrm>
            <a:off x="6030438" y="2782400"/>
            <a:ext cx="2400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196" name="Google Shape;196;p27"/>
          <p:cNvSpPr txBox="1">
            <a:spLocks noGrp="1"/>
          </p:cNvSpPr>
          <p:nvPr>
            <p:ph type="subTitle" idx="5"/>
          </p:nvPr>
        </p:nvSpPr>
        <p:spPr>
          <a:xfrm>
            <a:off x="3371850" y="340652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97" name="Google Shape;197;p27"/>
          <p:cNvSpPr txBox="1">
            <a:spLocks noGrp="1"/>
          </p:cNvSpPr>
          <p:nvPr>
            <p:ph type="subTitle" idx="6"/>
          </p:nvPr>
        </p:nvSpPr>
        <p:spPr>
          <a:xfrm>
            <a:off x="3371850" y="2782400"/>
            <a:ext cx="2400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Tree>
    <p:extLst>
      <p:ext uri="{BB962C8B-B14F-4D97-AF65-F5344CB8AC3E}">
        <p14:creationId xmlns:p14="http://schemas.microsoft.com/office/powerpoint/2010/main" val="2750446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200" name="Google Shape;200;p28"/>
          <p:cNvSpPr txBox="1">
            <a:spLocks noGrp="1"/>
          </p:cNvSpPr>
          <p:nvPr>
            <p:ph type="subTitle" idx="1"/>
          </p:nvPr>
        </p:nvSpPr>
        <p:spPr>
          <a:xfrm>
            <a:off x="865625" y="3694227"/>
            <a:ext cx="2262600" cy="64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01" name="Google Shape;201;p28"/>
          <p:cNvSpPr txBox="1">
            <a:spLocks noGrp="1"/>
          </p:cNvSpPr>
          <p:nvPr>
            <p:ph type="subTitle" idx="2"/>
          </p:nvPr>
        </p:nvSpPr>
        <p:spPr>
          <a:xfrm>
            <a:off x="865625" y="3103975"/>
            <a:ext cx="22626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02" name="Google Shape;202;p28"/>
          <p:cNvSpPr txBox="1">
            <a:spLocks noGrp="1"/>
          </p:cNvSpPr>
          <p:nvPr>
            <p:ph type="subTitle" idx="3"/>
          </p:nvPr>
        </p:nvSpPr>
        <p:spPr>
          <a:xfrm>
            <a:off x="6015775" y="3694227"/>
            <a:ext cx="2262600" cy="64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03" name="Google Shape;203;p28"/>
          <p:cNvSpPr txBox="1">
            <a:spLocks noGrp="1"/>
          </p:cNvSpPr>
          <p:nvPr>
            <p:ph type="subTitle" idx="4"/>
          </p:nvPr>
        </p:nvSpPr>
        <p:spPr>
          <a:xfrm>
            <a:off x="6015775" y="3103975"/>
            <a:ext cx="22626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04" name="Google Shape;204;p28"/>
          <p:cNvSpPr txBox="1">
            <a:spLocks noGrp="1"/>
          </p:cNvSpPr>
          <p:nvPr>
            <p:ph type="subTitle" idx="5"/>
          </p:nvPr>
        </p:nvSpPr>
        <p:spPr>
          <a:xfrm>
            <a:off x="3440700" y="3694227"/>
            <a:ext cx="2262600" cy="64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05" name="Google Shape;205;p28"/>
          <p:cNvSpPr txBox="1">
            <a:spLocks noGrp="1"/>
          </p:cNvSpPr>
          <p:nvPr>
            <p:ph type="subTitle" idx="6"/>
          </p:nvPr>
        </p:nvSpPr>
        <p:spPr>
          <a:xfrm>
            <a:off x="3440700" y="3103975"/>
            <a:ext cx="22626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06" name="Google Shape;206;p28"/>
          <p:cNvSpPr/>
          <p:nvPr/>
        </p:nvSpPr>
        <p:spPr>
          <a:xfrm>
            <a:off x="0" y="4876025"/>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8"/>
          <p:cNvGrpSpPr/>
          <p:nvPr/>
        </p:nvGrpSpPr>
        <p:grpSpPr>
          <a:xfrm>
            <a:off x="283800" y="-48"/>
            <a:ext cx="8860200" cy="5009873"/>
            <a:chOff x="283800" y="-48"/>
            <a:chExt cx="8860200" cy="5009873"/>
          </a:xfrm>
        </p:grpSpPr>
        <p:cxnSp>
          <p:nvCxnSpPr>
            <p:cNvPr id="208" name="Google Shape;208;p28"/>
            <p:cNvCxnSpPr/>
            <p:nvPr/>
          </p:nvCxnSpPr>
          <p:spPr>
            <a:xfrm>
              <a:off x="4572000" y="5009825"/>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28"/>
            <p:cNvCxnSpPr/>
            <p:nvPr/>
          </p:nvCxnSpPr>
          <p:spPr>
            <a:xfrm rot="10800000">
              <a:off x="283800" y="-48"/>
              <a:ext cx="0" cy="29193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19624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212" name="Google Shape;212;p29"/>
          <p:cNvSpPr txBox="1">
            <a:spLocks noGrp="1"/>
          </p:cNvSpPr>
          <p:nvPr>
            <p:ph type="subTitle" idx="1"/>
          </p:nvPr>
        </p:nvSpPr>
        <p:spPr>
          <a:xfrm>
            <a:off x="1877250" y="1850002"/>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13" name="Google Shape;213;p29"/>
          <p:cNvSpPr txBox="1">
            <a:spLocks noGrp="1"/>
          </p:cNvSpPr>
          <p:nvPr>
            <p:ph type="subTitle" idx="2"/>
          </p:nvPr>
        </p:nvSpPr>
        <p:spPr>
          <a:xfrm>
            <a:off x="1877250" y="1375200"/>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14" name="Google Shape;214;p29"/>
          <p:cNvSpPr txBox="1">
            <a:spLocks noGrp="1"/>
          </p:cNvSpPr>
          <p:nvPr>
            <p:ph type="subTitle" idx="3"/>
          </p:nvPr>
        </p:nvSpPr>
        <p:spPr>
          <a:xfrm>
            <a:off x="1877250" y="3515601"/>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15" name="Google Shape;215;p29"/>
          <p:cNvSpPr txBox="1">
            <a:spLocks noGrp="1"/>
          </p:cNvSpPr>
          <p:nvPr>
            <p:ph type="subTitle" idx="4"/>
          </p:nvPr>
        </p:nvSpPr>
        <p:spPr>
          <a:xfrm>
            <a:off x="1877250" y="3040799"/>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16" name="Google Shape;216;p29"/>
          <p:cNvSpPr txBox="1">
            <a:spLocks noGrp="1"/>
          </p:cNvSpPr>
          <p:nvPr>
            <p:ph type="subTitle" idx="5"/>
          </p:nvPr>
        </p:nvSpPr>
        <p:spPr>
          <a:xfrm>
            <a:off x="6112075" y="1850002"/>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17" name="Google Shape;217;p29"/>
          <p:cNvSpPr txBox="1">
            <a:spLocks noGrp="1"/>
          </p:cNvSpPr>
          <p:nvPr>
            <p:ph type="subTitle" idx="6"/>
          </p:nvPr>
        </p:nvSpPr>
        <p:spPr>
          <a:xfrm>
            <a:off x="6112075" y="1375200"/>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18" name="Google Shape;218;p29"/>
          <p:cNvSpPr txBox="1">
            <a:spLocks noGrp="1"/>
          </p:cNvSpPr>
          <p:nvPr>
            <p:ph type="subTitle" idx="7"/>
          </p:nvPr>
        </p:nvSpPr>
        <p:spPr>
          <a:xfrm>
            <a:off x="6112075" y="3515601"/>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219" name="Google Shape;219;p29"/>
          <p:cNvSpPr txBox="1">
            <a:spLocks noGrp="1"/>
          </p:cNvSpPr>
          <p:nvPr>
            <p:ph type="subTitle" idx="8"/>
          </p:nvPr>
        </p:nvSpPr>
        <p:spPr>
          <a:xfrm>
            <a:off x="6112075" y="3040799"/>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20" name="Google Shape;220;p29"/>
          <p:cNvSpPr/>
          <p:nvPr/>
        </p:nvSpPr>
        <p:spPr>
          <a:xfrm flipH="1">
            <a:off x="886020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29"/>
          <p:cNvCxnSpPr/>
          <p:nvPr/>
        </p:nvCxnSpPr>
        <p:spPr>
          <a:xfrm rot="10800000">
            <a:off x="9002100" y="-26"/>
            <a:ext cx="0" cy="39585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20804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224" name="Google Shape;224;p30"/>
          <p:cNvSpPr txBox="1">
            <a:spLocks noGrp="1"/>
          </p:cNvSpPr>
          <p:nvPr>
            <p:ph type="subTitle" idx="1"/>
          </p:nvPr>
        </p:nvSpPr>
        <p:spPr>
          <a:xfrm>
            <a:off x="7132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25" name="Google Shape;225;p30"/>
          <p:cNvSpPr txBox="1">
            <a:spLocks noGrp="1"/>
          </p:cNvSpPr>
          <p:nvPr>
            <p:ph type="subTitle" idx="2"/>
          </p:nvPr>
        </p:nvSpPr>
        <p:spPr>
          <a:xfrm>
            <a:off x="7132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26" name="Google Shape;226;p30"/>
          <p:cNvSpPr txBox="1">
            <a:spLocks noGrp="1"/>
          </p:cNvSpPr>
          <p:nvPr>
            <p:ph type="subTitle" idx="3"/>
          </p:nvPr>
        </p:nvSpPr>
        <p:spPr>
          <a:xfrm>
            <a:off x="60304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27" name="Google Shape;227;p30"/>
          <p:cNvSpPr txBox="1">
            <a:spLocks noGrp="1"/>
          </p:cNvSpPr>
          <p:nvPr>
            <p:ph type="subTitle" idx="4"/>
          </p:nvPr>
        </p:nvSpPr>
        <p:spPr>
          <a:xfrm>
            <a:off x="60304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28" name="Google Shape;228;p30"/>
          <p:cNvSpPr txBox="1">
            <a:spLocks noGrp="1"/>
          </p:cNvSpPr>
          <p:nvPr>
            <p:ph type="subTitle" idx="5"/>
          </p:nvPr>
        </p:nvSpPr>
        <p:spPr>
          <a:xfrm>
            <a:off x="33718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29" name="Google Shape;229;p30"/>
          <p:cNvSpPr txBox="1">
            <a:spLocks noGrp="1"/>
          </p:cNvSpPr>
          <p:nvPr>
            <p:ph type="subTitle" idx="6"/>
          </p:nvPr>
        </p:nvSpPr>
        <p:spPr>
          <a:xfrm>
            <a:off x="33718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30" name="Google Shape;230;p30"/>
          <p:cNvSpPr txBox="1">
            <a:spLocks noGrp="1"/>
          </p:cNvSpPr>
          <p:nvPr>
            <p:ph type="subTitle" idx="7"/>
          </p:nvPr>
        </p:nvSpPr>
        <p:spPr>
          <a:xfrm>
            <a:off x="2042531"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31" name="Google Shape;231;p30"/>
          <p:cNvSpPr txBox="1">
            <a:spLocks noGrp="1"/>
          </p:cNvSpPr>
          <p:nvPr>
            <p:ph type="subTitle" idx="8"/>
          </p:nvPr>
        </p:nvSpPr>
        <p:spPr>
          <a:xfrm>
            <a:off x="2042531"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32" name="Google Shape;232;p30"/>
          <p:cNvSpPr txBox="1">
            <a:spLocks noGrp="1"/>
          </p:cNvSpPr>
          <p:nvPr>
            <p:ph type="subTitle" idx="9"/>
          </p:nvPr>
        </p:nvSpPr>
        <p:spPr>
          <a:xfrm>
            <a:off x="4701169"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33" name="Google Shape;233;p30"/>
          <p:cNvSpPr txBox="1">
            <a:spLocks noGrp="1"/>
          </p:cNvSpPr>
          <p:nvPr>
            <p:ph type="subTitle" idx="13"/>
          </p:nvPr>
        </p:nvSpPr>
        <p:spPr>
          <a:xfrm>
            <a:off x="4701169"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34" name="Google Shape;234;p30"/>
          <p:cNvSpPr/>
          <p:nvPr/>
        </p:nvSpPr>
        <p:spPr>
          <a:xfrm>
            <a:off x="0" y="4876025"/>
            <a:ext cx="84306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30"/>
          <p:cNvGrpSpPr/>
          <p:nvPr/>
        </p:nvGrpSpPr>
        <p:grpSpPr>
          <a:xfrm flipH="1">
            <a:off x="283800" y="-4100"/>
            <a:ext cx="8576400" cy="5147625"/>
            <a:chOff x="283800" y="-4100"/>
            <a:chExt cx="8576400" cy="5147625"/>
          </a:xfrm>
        </p:grpSpPr>
        <p:cxnSp>
          <p:nvCxnSpPr>
            <p:cNvPr id="236" name="Google Shape;236;p30"/>
            <p:cNvCxnSpPr/>
            <p:nvPr/>
          </p:nvCxnSpPr>
          <p:spPr>
            <a:xfrm>
              <a:off x="8860200" y="2571925"/>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0"/>
            <p:cNvCxnSpPr/>
            <p:nvPr/>
          </p:nvCxnSpPr>
          <p:spPr>
            <a:xfrm>
              <a:off x="283800" y="-4100"/>
              <a:ext cx="0" cy="25758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716486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240" name="Google Shape;240;p31"/>
          <p:cNvSpPr txBox="1">
            <a:spLocks noGrp="1"/>
          </p:cNvSpPr>
          <p:nvPr>
            <p:ph type="subTitle" idx="1"/>
          </p:nvPr>
        </p:nvSpPr>
        <p:spPr>
          <a:xfrm>
            <a:off x="713244"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41" name="Google Shape;241;p31"/>
          <p:cNvSpPr txBox="1">
            <a:spLocks noGrp="1"/>
          </p:cNvSpPr>
          <p:nvPr>
            <p:ph type="subTitle" idx="2"/>
          </p:nvPr>
        </p:nvSpPr>
        <p:spPr>
          <a:xfrm>
            <a:off x="713244"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42" name="Google Shape;242;p31"/>
          <p:cNvSpPr txBox="1">
            <a:spLocks noGrp="1"/>
          </p:cNvSpPr>
          <p:nvPr>
            <p:ph type="subTitle" idx="3"/>
          </p:nvPr>
        </p:nvSpPr>
        <p:spPr>
          <a:xfrm>
            <a:off x="6030456"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43" name="Google Shape;243;p31"/>
          <p:cNvSpPr txBox="1">
            <a:spLocks noGrp="1"/>
          </p:cNvSpPr>
          <p:nvPr>
            <p:ph type="subTitle" idx="4"/>
          </p:nvPr>
        </p:nvSpPr>
        <p:spPr>
          <a:xfrm>
            <a:off x="6030456"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44" name="Google Shape;244;p31"/>
          <p:cNvSpPr txBox="1">
            <a:spLocks noGrp="1"/>
          </p:cNvSpPr>
          <p:nvPr>
            <p:ph type="subTitle" idx="5"/>
          </p:nvPr>
        </p:nvSpPr>
        <p:spPr>
          <a:xfrm>
            <a:off x="33718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45" name="Google Shape;245;p31"/>
          <p:cNvSpPr txBox="1">
            <a:spLocks noGrp="1"/>
          </p:cNvSpPr>
          <p:nvPr>
            <p:ph type="subTitle" idx="6"/>
          </p:nvPr>
        </p:nvSpPr>
        <p:spPr>
          <a:xfrm>
            <a:off x="33718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46" name="Google Shape;246;p31"/>
          <p:cNvSpPr txBox="1">
            <a:spLocks noGrp="1"/>
          </p:cNvSpPr>
          <p:nvPr>
            <p:ph type="subTitle" idx="7"/>
          </p:nvPr>
        </p:nvSpPr>
        <p:spPr>
          <a:xfrm>
            <a:off x="713244"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47" name="Google Shape;247;p31"/>
          <p:cNvSpPr txBox="1">
            <a:spLocks noGrp="1"/>
          </p:cNvSpPr>
          <p:nvPr>
            <p:ph type="subTitle" idx="8"/>
          </p:nvPr>
        </p:nvSpPr>
        <p:spPr>
          <a:xfrm>
            <a:off x="713244"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48" name="Google Shape;248;p31"/>
          <p:cNvSpPr txBox="1">
            <a:spLocks noGrp="1"/>
          </p:cNvSpPr>
          <p:nvPr>
            <p:ph type="subTitle" idx="9"/>
          </p:nvPr>
        </p:nvSpPr>
        <p:spPr>
          <a:xfrm>
            <a:off x="3371850"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49" name="Google Shape;249;p31"/>
          <p:cNvSpPr txBox="1">
            <a:spLocks noGrp="1"/>
          </p:cNvSpPr>
          <p:nvPr>
            <p:ph type="subTitle" idx="13"/>
          </p:nvPr>
        </p:nvSpPr>
        <p:spPr>
          <a:xfrm>
            <a:off x="3371850"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50" name="Google Shape;250;p31"/>
          <p:cNvSpPr txBox="1">
            <a:spLocks noGrp="1"/>
          </p:cNvSpPr>
          <p:nvPr>
            <p:ph type="subTitle" idx="14"/>
          </p:nvPr>
        </p:nvSpPr>
        <p:spPr>
          <a:xfrm>
            <a:off x="6030456"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51" name="Google Shape;251;p31"/>
          <p:cNvSpPr txBox="1">
            <a:spLocks noGrp="1"/>
          </p:cNvSpPr>
          <p:nvPr>
            <p:ph type="subTitle" idx="15"/>
          </p:nvPr>
        </p:nvSpPr>
        <p:spPr>
          <a:xfrm>
            <a:off x="6030456"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r>
              <a:rPr lang="en-US"/>
              <a:t>Click to edit Master subtitle style</a:t>
            </a:r>
            <a:endParaRPr/>
          </a:p>
        </p:txBody>
      </p:sp>
      <p:sp>
        <p:nvSpPr>
          <p:cNvPr id="252" name="Google Shape;252;p31"/>
          <p:cNvSpPr/>
          <p:nvPr/>
        </p:nvSpPr>
        <p:spPr>
          <a:xfrm rot="10800000" flipH="1">
            <a:off x="25"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31"/>
          <p:cNvGrpSpPr/>
          <p:nvPr/>
        </p:nvGrpSpPr>
        <p:grpSpPr>
          <a:xfrm rot="10800000" flipH="1">
            <a:off x="141925" y="267450"/>
            <a:ext cx="9001950" cy="4876050"/>
            <a:chOff x="141900" y="-26"/>
            <a:chExt cx="9001950" cy="4876050"/>
          </a:xfrm>
        </p:grpSpPr>
        <p:cxnSp>
          <p:nvCxnSpPr>
            <p:cNvPr id="254" name="Google Shape;254;p31"/>
            <p:cNvCxnSpPr/>
            <p:nvPr/>
          </p:nvCxnSpPr>
          <p:spPr>
            <a:xfrm>
              <a:off x="7907850" y="4876024"/>
              <a:ext cx="12360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1"/>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978866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2654700" y="530250"/>
            <a:ext cx="3834600" cy="11082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r>
              <a:rPr lang="en-US"/>
              <a:t>Click to edit Master title style</a:t>
            </a:r>
            <a:endParaRPr/>
          </a:p>
        </p:txBody>
      </p:sp>
      <p:sp>
        <p:nvSpPr>
          <p:cNvPr id="258" name="Google Shape;258;p32"/>
          <p:cNvSpPr txBox="1">
            <a:spLocks noGrp="1"/>
          </p:cNvSpPr>
          <p:nvPr>
            <p:ph type="subTitle" idx="1"/>
          </p:nvPr>
        </p:nvSpPr>
        <p:spPr>
          <a:xfrm>
            <a:off x="2654700" y="2342156"/>
            <a:ext cx="3834600" cy="97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50"/>
              <a:buNone/>
              <a:defRPr sz="1550" b="1"/>
            </a:lvl1pPr>
            <a:lvl2pPr lvl="1" algn="ctr" rtl="0">
              <a:lnSpc>
                <a:spcPct val="115000"/>
              </a:lnSpc>
              <a:spcBef>
                <a:spcPts val="0"/>
              </a:spcBef>
              <a:spcAft>
                <a:spcPts val="0"/>
              </a:spcAft>
              <a:buSzPts val="1650"/>
              <a:buNone/>
              <a:defRPr sz="1650" b="1"/>
            </a:lvl2pPr>
            <a:lvl3pPr lvl="2" algn="ctr" rtl="0">
              <a:lnSpc>
                <a:spcPct val="115000"/>
              </a:lnSpc>
              <a:spcBef>
                <a:spcPts val="0"/>
              </a:spcBef>
              <a:spcAft>
                <a:spcPts val="0"/>
              </a:spcAft>
              <a:buSzPts val="1650"/>
              <a:buNone/>
              <a:defRPr sz="1650" b="1"/>
            </a:lvl3pPr>
            <a:lvl4pPr lvl="3" algn="ctr" rtl="0">
              <a:lnSpc>
                <a:spcPct val="115000"/>
              </a:lnSpc>
              <a:spcBef>
                <a:spcPts val="0"/>
              </a:spcBef>
              <a:spcAft>
                <a:spcPts val="0"/>
              </a:spcAft>
              <a:buSzPts val="1650"/>
              <a:buNone/>
              <a:defRPr sz="1650" b="1"/>
            </a:lvl4pPr>
            <a:lvl5pPr lvl="4" algn="ctr" rtl="0">
              <a:lnSpc>
                <a:spcPct val="115000"/>
              </a:lnSpc>
              <a:spcBef>
                <a:spcPts val="0"/>
              </a:spcBef>
              <a:spcAft>
                <a:spcPts val="0"/>
              </a:spcAft>
              <a:buSzPts val="1650"/>
              <a:buNone/>
              <a:defRPr sz="1650" b="1"/>
            </a:lvl5pPr>
            <a:lvl6pPr lvl="5" algn="ctr" rtl="0">
              <a:lnSpc>
                <a:spcPct val="115000"/>
              </a:lnSpc>
              <a:spcBef>
                <a:spcPts val="0"/>
              </a:spcBef>
              <a:spcAft>
                <a:spcPts val="0"/>
              </a:spcAft>
              <a:buSzPts val="1650"/>
              <a:buNone/>
              <a:defRPr sz="1650" b="1"/>
            </a:lvl6pPr>
            <a:lvl7pPr lvl="6" algn="ctr" rtl="0">
              <a:lnSpc>
                <a:spcPct val="115000"/>
              </a:lnSpc>
              <a:spcBef>
                <a:spcPts val="0"/>
              </a:spcBef>
              <a:spcAft>
                <a:spcPts val="0"/>
              </a:spcAft>
              <a:buSzPts val="1650"/>
              <a:buNone/>
              <a:defRPr sz="1650" b="1"/>
            </a:lvl7pPr>
            <a:lvl8pPr lvl="7" algn="ctr" rtl="0">
              <a:lnSpc>
                <a:spcPct val="115000"/>
              </a:lnSpc>
              <a:spcBef>
                <a:spcPts val="0"/>
              </a:spcBef>
              <a:spcAft>
                <a:spcPts val="0"/>
              </a:spcAft>
              <a:buSzPts val="1650"/>
              <a:buNone/>
              <a:defRPr sz="1650" b="1"/>
            </a:lvl8pPr>
            <a:lvl9pPr lvl="8" algn="ctr" rtl="0">
              <a:lnSpc>
                <a:spcPct val="115000"/>
              </a:lnSpc>
              <a:spcBef>
                <a:spcPts val="0"/>
              </a:spcBef>
              <a:spcAft>
                <a:spcPts val="0"/>
              </a:spcAft>
              <a:buSzPts val="1650"/>
              <a:buNone/>
              <a:defRPr sz="1650" b="1"/>
            </a:lvl9pPr>
          </a:lstStyle>
          <a:p>
            <a:r>
              <a:rPr lang="en-US"/>
              <a:t>Click to edit Master subtitle style</a:t>
            </a:r>
            <a:endParaRPr/>
          </a:p>
        </p:txBody>
      </p:sp>
      <p:sp>
        <p:nvSpPr>
          <p:cNvPr id="259" name="Google Shape;259;p32"/>
          <p:cNvSpPr txBox="1">
            <a:spLocks noGrp="1"/>
          </p:cNvSpPr>
          <p:nvPr>
            <p:ph type="subTitle" idx="2"/>
          </p:nvPr>
        </p:nvSpPr>
        <p:spPr>
          <a:xfrm>
            <a:off x="2654700" y="4111851"/>
            <a:ext cx="3834600" cy="338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300"/>
              <a:buNone/>
              <a:defRPr sz="1000"/>
            </a:lvl1pPr>
            <a:lvl2pPr lvl="1" algn="ctr" rtl="0">
              <a:lnSpc>
                <a:spcPct val="115000"/>
              </a:lnSpc>
              <a:spcBef>
                <a:spcPts val="0"/>
              </a:spcBef>
              <a:spcAft>
                <a:spcPts val="0"/>
              </a:spcAft>
              <a:buSzPts val="1300"/>
              <a:buNone/>
              <a:defRPr sz="1300" b="1"/>
            </a:lvl2pPr>
            <a:lvl3pPr lvl="2" algn="ctr" rtl="0">
              <a:lnSpc>
                <a:spcPct val="115000"/>
              </a:lnSpc>
              <a:spcBef>
                <a:spcPts val="0"/>
              </a:spcBef>
              <a:spcAft>
                <a:spcPts val="0"/>
              </a:spcAft>
              <a:buSzPts val="1300"/>
              <a:buNone/>
              <a:defRPr sz="1300" b="1"/>
            </a:lvl3pPr>
            <a:lvl4pPr lvl="3" algn="ctr" rtl="0">
              <a:lnSpc>
                <a:spcPct val="115000"/>
              </a:lnSpc>
              <a:spcBef>
                <a:spcPts val="0"/>
              </a:spcBef>
              <a:spcAft>
                <a:spcPts val="0"/>
              </a:spcAft>
              <a:buSzPts val="1300"/>
              <a:buNone/>
              <a:defRPr sz="1300" b="1"/>
            </a:lvl4pPr>
            <a:lvl5pPr lvl="4" algn="ctr" rtl="0">
              <a:lnSpc>
                <a:spcPct val="115000"/>
              </a:lnSpc>
              <a:spcBef>
                <a:spcPts val="0"/>
              </a:spcBef>
              <a:spcAft>
                <a:spcPts val="0"/>
              </a:spcAft>
              <a:buSzPts val="1300"/>
              <a:buNone/>
              <a:defRPr sz="1300" b="1"/>
            </a:lvl5pPr>
            <a:lvl6pPr lvl="5" algn="ctr" rtl="0">
              <a:lnSpc>
                <a:spcPct val="115000"/>
              </a:lnSpc>
              <a:spcBef>
                <a:spcPts val="0"/>
              </a:spcBef>
              <a:spcAft>
                <a:spcPts val="0"/>
              </a:spcAft>
              <a:buSzPts val="1300"/>
              <a:buNone/>
              <a:defRPr sz="1300" b="1"/>
            </a:lvl6pPr>
            <a:lvl7pPr lvl="6" algn="ctr" rtl="0">
              <a:lnSpc>
                <a:spcPct val="115000"/>
              </a:lnSpc>
              <a:spcBef>
                <a:spcPts val="0"/>
              </a:spcBef>
              <a:spcAft>
                <a:spcPts val="0"/>
              </a:spcAft>
              <a:buSzPts val="1300"/>
              <a:buNone/>
              <a:defRPr sz="1300" b="1"/>
            </a:lvl7pPr>
            <a:lvl8pPr lvl="7" algn="ctr" rtl="0">
              <a:lnSpc>
                <a:spcPct val="115000"/>
              </a:lnSpc>
              <a:spcBef>
                <a:spcPts val="0"/>
              </a:spcBef>
              <a:spcAft>
                <a:spcPts val="0"/>
              </a:spcAft>
              <a:buSzPts val="1300"/>
              <a:buNone/>
              <a:defRPr sz="1300" b="1"/>
            </a:lvl8pPr>
            <a:lvl9pPr lvl="8" algn="ctr" rtl="0">
              <a:lnSpc>
                <a:spcPct val="115000"/>
              </a:lnSpc>
              <a:spcBef>
                <a:spcPts val="0"/>
              </a:spcBef>
              <a:spcAft>
                <a:spcPts val="0"/>
              </a:spcAft>
              <a:buSzPts val="1300"/>
              <a:buNone/>
              <a:defRPr sz="1300" b="1"/>
            </a:lvl9pPr>
          </a:lstStyle>
          <a:p>
            <a:r>
              <a:rPr lang="en-US"/>
              <a:t>Click to edit Master subtitle style</a:t>
            </a:r>
            <a:endParaRPr/>
          </a:p>
        </p:txBody>
      </p:sp>
      <p:grpSp>
        <p:nvGrpSpPr>
          <p:cNvPr id="260" name="Google Shape;260;p32"/>
          <p:cNvGrpSpPr/>
          <p:nvPr/>
        </p:nvGrpSpPr>
        <p:grpSpPr>
          <a:xfrm>
            <a:off x="713688" y="2579400"/>
            <a:ext cx="8430488" cy="2564100"/>
            <a:chOff x="713688" y="2579400"/>
            <a:chExt cx="8430488" cy="2564100"/>
          </a:xfrm>
        </p:grpSpPr>
        <p:cxnSp>
          <p:nvCxnSpPr>
            <p:cNvPr id="261" name="Google Shape;261;p32"/>
            <p:cNvCxnSpPr/>
            <p:nvPr/>
          </p:nvCxnSpPr>
          <p:spPr>
            <a:xfrm>
              <a:off x="2839075" y="4876025"/>
              <a:ext cx="6305100" cy="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32"/>
            <p:cNvCxnSpPr/>
            <p:nvPr/>
          </p:nvCxnSpPr>
          <p:spPr>
            <a:xfrm rot="10800000">
              <a:off x="713688" y="2579400"/>
              <a:ext cx="0" cy="2564100"/>
            </a:xfrm>
            <a:prstGeom prst="straightConnector1">
              <a:avLst/>
            </a:prstGeom>
            <a:noFill/>
            <a:ln w="9525" cap="flat" cmpd="sng">
              <a:solidFill>
                <a:schemeClr val="dk1"/>
              </a:solidFill>
              <a:prstDash val="solid"/>
              <a:round/>
              <a:headEnd type="none" w="med" len="med"/>
              <a:tailEnd type="none" w="med" len="med"/>
            </a:ln>
          </p:spPr>
        </p:cxnSp>
      </p:grpSp>
      <p:sp>
        <p:nvSpPr>
          <p:cNvPr id="263" name="Google Shape;263;p32"/>
          <p:cNvSpPr txBox="1"/>
          <p:nvPr/>
        </p:nvSpPr>
        <p:spPr>
          <a:xfrm>
            <a:off x="2654700" y="3304597"/>
            <a:ext cx="3834600" cy="79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018"/>
              <a:buNone/>
            </a:pPr>
            <a:r>
              <a:rPr lang="en" sz="1200">
                <a:solidFill>
                  <a:schemeClr val="dk1"/>
                </a:solidFill>
                <a:latin typeface="Commissioner"/>
                <a:ea typeface="Commissioner"/>
                <a:cs typeface="Commissioner"/>
                <a:sym typeface="Commissioner"/>
              </a:rPr>
              <a:t>Credits: This presentation template was created by </a:t>
            </a:r>
            <a:r>
              <a:rPr lang="en" sz="1200" b="1" u="sng">
                <a:solidFill>
                  <a:schemeClr val="dk1"/>
                </a:solidFill>
                <a:latin typeface="Commissioner"/>
                <a:ea typeface="Commissioner"/>
                <a:cs typeface="Commissioner"/>
                <a:sym typeface="Commissioner"/>
                <a:hlinkClick r:id="rId2">
                  <a:extLst>
                    <a:ext uri="{A12FA001-AC4F-418D-AE19-62706E023703}">
                      <ahyp:hlinkClr xmlns:ahyp="http://schemas.microsoft.com/office/drawing/2018/hyperlinkcolor" val="tx"/>
                    </a:ext>
                  </a:extLst>
                </a:hlinkClick>
              </a:rPr>
              <a:t>Slidesgo</a:t>
            </a:r>
            <a:r>
              <a:rPr lang="en" sz="1200">
                <a:solidFill>
                  <a:schemeClr val="dk1"/>
                </a:solidFill>
                <a:latin typeface="Commissioner"/>
                <a:ea typeface="Commissioner"/>
                <a:cs typeface="Commissioner"/>
                <a:sym typeface="Commissioner"/>
              </a:rPr>
              <a:t>, and includes icons by </a:t>
            </a:r>
            <a:r>
              <a:rPr lang="en" sz="1200" b="1" u="sng">
                <a:solidFill>
                  <a:schemeClr val="dk1"/>
                </a:solidFill>
                <a:latin typeface="Commissioner"/>
                <a:ea typeface="Commissioner"/>
                <a:cs typeface="Commissioner"/>
                <a:sym typeface="Commissioner"/>
                <a:hlinkClick r:id="rId3">
                  <a:extLst>
                    <a:ext uri="{A12FA001-AC4F-418D-AE19-62706E023703}">
                      <ahyp:hlinkClr xmlns:ahyp="http://schemas.microsoft.com/office/drawing/2018/hyperlinkcolor" val="tx"/>
                    </a:ext>
                  </a:extLst>
                </a:hlinkClick>
              </a:rPr>
              <a:t>Flaticon</a:t>
            </a:r>
            <a:r>
              <a:rPr lang="en" sz="1200">
                <a:solidFill>
                  <a:schemeClr val="dk1"/>
                </a:solidFill>
                <a:latin typeface="Commissioner"/>
                <a:ea typeface="Commissioner"/>
                <a:cs typeface="Commissioner"/>
                <a:sym typeface="Commissioner"/>
              </a:rPr>
              <a:t>, and infographics &amp; images by </a:t>
            </a:r>
            <a:r>
              <a:rPr lang="en" sz="1200" b="1" u="sng">
                <a:solidFill>
                  <a:schemeClr val="dk1"/>
                </a:solidFill>
                <a:latin typeface="Commissioner"/>
                <a:ea typeface="Commissioner"/>
                <a:cs typeface="Commissioner"/>
                <a:sym typeface="Commissioner"/>
                <a:hlinkClick r:id="rId4">
                  <a:extLst>
                    <a:ext uri="{A12FA001-AC4F-418D-AE19-62706E023703}">
                      <ahyp:hlinkClr xmlns:ahyp="http://schemas.microsoft.com/office/drawing/2018/hyperlinkcolor" val="tx"/>
                    </a:ext>
                  </a:extLst>
                </a:hlinkClick>
              </a:rPr>
              <a:t>Freepik</a:t>
            </a:r>
            <a:endParaRPr sz="1200">
              <a:solidFill>
                <a:schemeClr val="dk1"/>
              </a:solidFill>
              <a:latin typeface="Commissioner"/>
              <a:ea typeface="Commissioner"/>
              <a:cs typeface="Commissioner"/>
              <a:sym typeface="Commissioner"/>
            </a:endParaRPr>
          </a:p>
        </p:txBody>
      </p:sp>
    </p:spTree>
    <p:extLst>
      <p:ext uri="{BB962C8B-B14F-4D97-AF65-F5344CB8AC3E}">
        <p14:creationId xmlns:p14="http://schemas.microsoft.com/office/powerpoint/2010/main" val="2054294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774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6" name="Google Shape;266;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75722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017163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77"/>
        <p:cNvGrpSpPr/>
        <p:nvPr/>
      </p:nvGrpSpPr>
      <p:grpSpPr>
        <a:xfrm>
          <a:off x="0" y="0"/>
          <a:ext cx="0" cy="0"/>
          <a:chOff x="0" y="0"/>
          <a:chExt cx="0" cy="0"/>
        </a:xfrm>
      </p:grpSpPr>
    </p:spTree>
    <p:extLst>
      <p:ext uri="{BB962C8B-B14F-4D97-AF65-F5344CB8AC3E}">
        <p14:creationId xmlns:p14="http://schemas.microsoft.com/office/powerpoint/2010/main" val="3641509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24727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83"/>
        <p:cNvGrpSpPr/>
        <p:nvPr/>
      </p:nvGrpSpPr>
      <p:grpSpPr>
        <a:xfrm>
          <a:off x="0" y="0"/>
          <a:ext cx="0" cy="0"/>
          <a:chOff x="0" y="0"/>
          <a:chExt cx="0" cy="0"/>
        </a:xfrm>
      </p:grpSpPr>
    </p:spTree>
    <p:extLst>
      <p:ext uri="{BB962C8B-B14F-4D97-AF65-F5344CB8AC3E}">
        <p14:creationId xmlns:p14="http://schemas.microsoft.com/office/powerpoint/2010/main" val="1497608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790316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076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040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713225" y="544075"/>
            <a:ext cx="4264800" cy="1541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800" b="1">
                <a:solidFill>
                  <a:schemeClr val="accent1"/>
                </a:solidFill>
                <a:latin typeface="Inter"/>
                <a:ea typeface="Inter"/>
                <a:cs typeface="Inter"/>
                <a:sym typeface="Inter"/>
              </a:defRPr>
            </a:lvl1pPr>
          </a:lstStyle>
          <a:p>
            <a:pPr lvl="0"/>
            <a:r>
              <a:rPr lang="en-US"/>
              <a:t>Click to edit Master text styles</a:t>
            </a:r>
          </a:p>
        </p:txBody>
      </p:sp>
    </p:spTree>
    <p:extLst>
      <p:ext uri="{BB962C8B-B14F-4D97-AF65-F5344CB8AC3E}">
        <p14:creationId xmlns:p14="http://schemas.microsoft.com/office/powerpoint/2010/main" val="225391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theme" Target="../theme/theme3.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5.xml"/><Relationship Id="rId1"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095686592"/>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831414732"/>
      </p:ext>
    </p:extLst>
  </p:cSld>
  <p:clrMap bg1="lt1" tx1="dk1" bg2="dk2" tx2="lt2" accent1="accent1" accent2="accent2" accent3="accent3" accent4="accent4" accent5="accent5" accent6="accent6" hlink="hlink" folHlink="folHlink"/>
  <p:sldLayoutIdLst>
    <p:sldLayoutId id="2147483707"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extLst>
      <p:ext uri="{BB962C8B-B14F-4D97-AF65-F5344CB8AC3E}">
        <p14:creationId xmlns:p14="http://schemas.microsoft.com/office/powerpoint/2010/main" val="2147714260"/>
      </p:ext>
    </p:extLst>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 id="2147483738" r:id="rId30"/>
    <p:sldLayoutId id="2147483739" r:id="rId31"/>
    <p:sldLayoutId id="2147483740" r:id="rId32"/>
    <p:sldLayoutId id="2147483741" r:id="rId3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6" name="Google Shape;276;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28269522"/>
      </p:ext>
    </p:extLst>
  </p:cSld>
  <p:clrMap bg1="lt1" tx1="dk1" bg2="dk2" tx2="lt2" accent1="accent1" accent2="accent2" accent3="accent3" accent4="accent4" accent5="accent5" accent6="accent6" hlink="hlink" folHlink="folHlink"/>
  <p:sldLayoutIdLst>
    <p:sldLayoutId id="2147483744" r:id="rId1"/>
    <p:sldLayoutId id="2147483745" r:id="rId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82" name="Google Shape;282;p3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426262261"/>
      </p:ext>
    </p:extLst>
  </p:cSld>
  <p:clrMap bg1="lt1" tx1="dk1" bg2="dk2" tx2="lt2" accent1="accent1" accent2="accent2" accent3="accent3" accent4="accent4" accent5="accent5" accent6="accent6" hlink="hlink" folHlink="folHlink"/>
  <p:sldLayoutIdLst>
    <p:sldLayoutId id="2147483747" r:id="rId1"/>
    <p:sldLayoutId id="2147483748" r:id="rId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7825" y="591482"/>
            <a:ext cx="7688100" cy="4910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802"/>
              <a:buNone/>
            </a:pPr>
            <a:r>
              <a:rPr lang="en" sz="2312" dirty="0"/>
              <a:t>Sardar Vallabhbhai National Institute of Technology, Surat</a:t>
            </a:r>
            <a:endParaRPr sz="2312" dirty="0"/>
          </a:p>
        </p:txBody>
      </p:sp>
      <p:sp>
        <p:nvSpPr>
          <p:cNvPr id="55" name="Google Shape;55;p13"/>
          <p:cNvSpPr txBox="1">
            <a:spLocks noGrp="1"/>
          </p:cNvSpPr>
          <p:nvPr>
            <p:ph type="subTitle" idx="1"/>
          </p:nvPr>
        </p:nvSpPr>
        <p:spPr>
          <a:xfrm>
            <a:off x="311700" y="2989497"/>
            <a:ext cx="8520600" cy="1680118"/>
          </a:xfrm>
          <a:prstGeom prst="rect">
            <a:avLst/>
          </a:prstGeom>
        </p:spPr>
        <p:txBody>
          <a:bodyPr spcFirstLastPara="1" wrap="square" lIns="91425" tIns="91425" rIns="91425" bIns="91425" anchor="t" anchorCtr="0">
            <a:normAutofit fontScale="92500" lnSpcReduction="10000"/>
          </a:bodyPr>
          <a:lstStyle/>
          <a:p>
            <a:pPr marL="0" lvl="0" indent="0" algn="ctr" rtl="0">
              <a:lnSpc>
                <a:spcPct val="90000"/>
              </a:lnSpc>
              <a:spcBef>
                <a:spcPts val="0"/>
              </a:spcBef>
              <a:spcAft>
                <a:spcPts val="0"/>
              </a:spcAft>
              <a:buNone/>
            </a:pPr>
            <a:r>
              <a:rPr lang="en" sz="1800" dirty="0">
                <a:solidFill>
                  <a:schemeClr val="dk1"/>
                </a:solidFill>
              </a:rPr>
              <a:t>Natural Language Processing Project (MTech CSE - DS Sem 2)</a:t>
            </a:r>
            <a:endParaRPr sz="1800" dirty="0">
              <a:solidFill>
                <a:schemeClr val="dk1"/>
              </a:solidFill>
            </a:endParaRPr>
          </a:p>
          <a:p>
            <a:pPr marL="0" lvl="0" indent="0" algn="ctr" rtl="0">
              <a:lnSpc>
                <a:spcPct val="90000"/>
              </a:lnSpc>
              <a:spcBef>
                <a:spcPts val="0"/>
              </a:spcBef>
              <a:spcAft>
                <a:spcPts val="0"/>
              </a:spcAft>
              <a:buNone/>
            </a:pPr>
            <a:endParaRPr sz="1800" dirty="0">
              <a:solidFill>
                <a:schemeClr val="dk1"/>
              </a:solidFill>
            </a:endParaRPr>
          </a:p>
          <a:p>
            <a:pPr marL="0" lvl="0" indent="0" algn="ctr" rtl="0">
              <a:lnSpc>
                <a:spcPct val="90000"/>
              </a:lnSpc>
              <a:spcBef>
                <a:spcPts val="0"/>
              </a:spcBef>
              <a:spcAft>
                <a:spcPts val="0"/>
              </a:spcAft>
              <a:buNone/>
            </a:pPr>
            <a:r>
              <a:rPr lang="en" sz="1800" u="sng" dirty="0">
                <a:solidFill>
                  <a:schemeClr val="dk1"/>
                </a:solidFill>
              </a:rPr>
              <a:t>QnA Bot using Google PaLM</a:t>
            </a:r>
            <a:endParaRPr sz="1800" u="sng" dirty="0">
              <a:solidFill>
                <a:schemeClr val="dk1"/>
              </a:solidFill>
            </a:endParaRPr>
          </a:p>
          <a:p>
            <a:pPr marL="0" lvl="0" indent="0" algn="ctr" rtl="0">
              <a:lnSpc>
                <a:spcPct val="90000"/>
              </a:lnSpc>
              <a:spcBef>
                <a:spcPts val="0"/>
              </a:spcBef>
              <a:spcAft>
                <a:spcPts val="0"/>
              </a:spcAft>
              <a:buNone/>
            </a:pPr>
            <a:endParaRPr sz="1800" dirty="0">
              <a:solidFill>
                <a:schemeClr val="dk1"/>
              </a:solidFill>
            </a:endParaRPr>
          </a:p>
          <a:p>
            <a:pPr marL="0" lvl="0" indent="0" algn="l" rtl="0">
              <a:lnSpc>
                <a:spcPct val="90000"/>
              </a:lnSpc>
              <a:spcBef>
                <a:spcPts val="0"/>
              </a:spcBef>
              <a:spcAft>
                <a:spcPts val="0"/>
              </a:spcAft>
              <a:buNone/>
            </a:pPr>
            <a:r>
              <a:rPr lang="en" sz="1800" dirty="0">
                <a:solidFill>
                  <a:schemeClr val="dk1"/>
                </a:solidFill>
              </a:rPr>
              <a:t>Sarthak Jain       (P23DS007)</a:t>
            </a:r>
            <a:endParaRPr sz="1800" dirty="0">
              <a:solidFill>
                <a:schemeClr val="dk1"/>
              </a:solidFill>
            </a:endParaRPr>
          </a:p>
          <a:p>
            <a:pPr marL="0" lvl="0" indent="0" algn="l" rtl="0">
              <a:lnSpc>
                <a:spcPct val="90000"/>
              </a:lnSpc>
              <a:spcBef>
                <a:spcPts val="0"/>
              </a:spcBef>
              <a:spcAft>
                <a:spcPts val="0"/>
              </a:spcAft>
              <a:buNone/>
            </a:pPr>
            <a:r>
              <a:rPr lang="en" sz="1800" dirty="0">
                <a:solidFill>
                  <a:schemeClr val="dk1"/>
                </a:solidFill>
              </a:rPr>
              <a:t>Vaibhav Shinde (P23DS018)</a:t>
            </a:r>
            <a:endParaRPr lang="en" sz="1800" dirty="0"/>
          </a:p>
          <a:p>
            <a:pPr marL="0" lvl="0" indent="0" algn="l" rtl="0">
              <a:lnSpc>
                <a:spcPct val="90000"/>
              </a:lnSpc>
              <a:spcBef>
                <a:spcPts val="0"/>
              </a:spcBef>
              <a:spcAft>
                <a:spcPts val="0"/>
              </a:spcAft>
              <a:buNone/>
            </a:pPr>
            <a:r>
              <a:rPr lang="en" sz="1800" dirty="0">
                <a:solidFill>
                  <a:schemeClr val="dk1"/>
                </a:solidFill>
              </a:rPr>
              <a:t>Abhisek Naik      (P23DS003)</a:t>
            </a:r>
            <a:endParaRPr sz="1800" dirty="0">
              <a:solidFill>
                <a:schemeClr val="dk1"/>
              </a:solidFill>
            </a:endParaRPr>
          </a:p>
        </p:txBody>
      </p:sp>
      <p:pic>
        <p:nvPicPr>
          <p:cNvPr id="56" name="Google Shape;56;p13"/>
          <p:cNvPicPr preferRelativeResize="0"/>
          <p:nvPr/>
        </p:nvPicPr>
        <p:blipFill rotWithShape="1">
          <a:blip r:embed="rId3">
            <a:alphaModFix/>
          </a:blip>
          <a:srcRect/>
          <a:stretch/>
        </p:blipFill>
        <p:spPr>
          <a:xfrm>
            <a:off x="3674915" y="1128091"/>
            <a:ext cx="1794169" cy="1680118"/>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a:t>Workflow</a:t>
            </a:r>
            <a:endParaRPr lang="en-IN" dirty="0"/>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marL="482600" indent="-342900" algn="l">
              <a:buFont typeface="+mj-lt"/>
              <a:buAutoNum type="arabicPeriod"/>
            </a:pPr>
            <a:endParaRPr lang="en-IN" dirty="0"/>
          </a:p>
          <a:p>
            <a:pPr marL="482600" indent="-342900" algn="l">
              <a:buFont typeface="+mj-lt"/>
              <a:buAutoNum type="arabicPeriod"/>
            </a:pPr>
            <a:endParaRPr lang="en-IN" dirty="0"/>
          </a:p>
        </p:txBody>
      </p:sp>
      <p:pic>
        <p:nvPicPr>
          <p:cNvPr id="5" name="Picture 4">
            <a:extLst>
              <a:ext uri="{FF2B5EF4-FFF2-40B4-BE49-F238E27FC236}">
                <a16:creationId xmlns:a16="http://schemas.microsoft.com/office/drawing/2014/main" id="{DBBD31E8-13DC-30D7-2B71-7F4E988AAC8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3743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a:t>Results</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algn="l">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DCFD8E4C-9B6F-2449-915C-A78F217AA3DD}"/>
              </a:ext>
            </a:extLst>
          </p:cNvPr>
          <p:cNvPicPr>
            <a:picLocks noChangeAspect="1"/>
          </p:cNvPicPr>
          <p:nvPr/>
        </p:nvPicPr>
        <p:blipFill>
          <a:blip r:embed="rId2"/>
          <a:stretch>
            <a:fillRect/>
          </a:stretch>
        </p:blipFill>
        <p:spPr>
          <a:xfrm>
            <a:off x="326339" y="1256373"/>
            <a:ext cx="8491322" cy="3412271"/>
          </a:xfrm>
          <a:prstGeom prst="rect">
            <a:avLst/>
          </a:prstGeom>
        </p:spPr>
      </p:pic>
    </p:spTree>
    <p:extLst>
      <p:ext uri="{BB962C8B-B14F-4D97-AF65-F5344CB8AC3E}">
        <p14:creationId xmlns:p14="http://schemas.microsoft.com/office/powerpoint/2010/main" val="697841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240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Thankyou</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err="1"/>
              <a:t>QnA</a:t>
            </a:r>
            <a:r>
              <a:rPr lang="en-IN" dirty="0"/>
              <a:t> Bot</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marL="425450" indent="-285750" algn="l">
              <a:buFont typeface="Arial" panose="020B0604020202020204" pitchFamily="34" charset="0"/>
              <a:buChar char="•"/>
            </a:pPr>
            <a:r>
              <a:rPr lang="en-US" dirty="0"/>
              <a:t>Question and Answering bot, is an application of machine learning and NLP techniques to understand and respond to questions posed in natural language. These bots are designed to interpret user queries, search for relevant information within a given knowledge base or corpus, and provide accurate answers in natural language.</a:t>
            </a:r>
          </a:p>
          <a:p>
            <a:pPr marL="425450" indent="-285750" algn="l">
              <a:buFont typeface="Arial" panose="020B0604020202020204" pitchFamily="34" charset="0"/>
              <a:buChar char="•"/>
            </a:pPr>
            <a:endParaRPr lang="en-US" dirty="0"/>
          </a:p>
          <a:p>
            <a:pPr marL="425450" indent="-285750" algn="l">
              <a:buFont typeface="Arial" panose="020B0604020202020204" pitchFamily="34" charset="0"/>
              <a:buChar char="•"/>
            </a:pPr>
            <a:r>
              <a:rPr lang="en-US" dirty="0"/>
              <a:t>These bots can be used for a variety of purposes, including customer support, providing information on products or services, assisting with troubleshooting, and more. They are a key component of conversational AI systems and play a significant role in enhancing user experience and automating interactions in various applications.</a:t>
            </a:r>
            <a:endParaRPr lang="en-IN" dirty="0"/>
          </a:p>
        </p:txBody>
      </p:sp>
    </p:spTree>
    <p:extLst>
      <p:ext uri="{BB962C8B-B14F-4D97-AF65-F5344CB8AC3E}">
        <p14:creationId xmlns:p14="http://schemas.microsoft.com/office/powerpoint/2010/main" val="415654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a:t>Objective </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algn="l">
              <a:buFont typeface="Arial" panose="020B0604020202020204" pitchFamily="34" charset="0"/>
              <a:buChar char="•"/>
            </a:pPr>
            <a:r>
              <a:rPr lang="en-IN" dirty="0"/>
              <a:t>To build a virtual customer service agent that will </a:t>
            </a:r>
            <a:r>
              <a:rPr lang="en-US" dirty="0"/>
              <a:t>assist customers with inquiries, provide support, and address issues through automated conversations.</a:t>
            </a:r>
          </a:p>
          <a:p>
            <a:pPr marL="139700" indent="0" algn="l"/>
            <a:endParaRPr lang="en-US" dirty="0"/>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2335884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50" y="396309"/>
            <a:ext cx="7717500" cy="532960"/>
          </a:xfrm>
        </p:spPr>
        <p:txBody>
          <a:bodyPr/>
          <a:lstStyle/>
          <a:p>
            <a:r>
              <a:rPr lang="en-IN" dirty="0"/>
              <a:t>Project Architecture </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marL="139700" indent="0" algn="l"/>
            <a:endParaRPr lang="en-IN" dirty="0"/>
          </a:p>
        </p:txBody>
      </p:sp>
      <p:pic>
        <p:nvPicPr>
          <p:cNvPr id="7" name="Picture 6">
            <a:extLst>
              <a:ext uri="{FF2B5EF4-FFF2-40B4-BE49-F238E27FC236}">
                <a16:creationId xmlns:a16="http://schemas.microsoft.com/office/drawing/2014/main" id="{298FE8EB-2044-187E-F7E6-FCAE9B19251E}"/>
              </a:ext>
            </a:extLst>
          </p:cNvPr>
          <p:cNvPicPr>
            <a:picLocks noChangeAspect="1"/>
          </p:cNvPicPr>
          <p:nvPr/>
        </p:nvPicPr>
        <p:blipFill>
          <a:blip r:embed="rId2"/>
          <a:stretch>
            <a:fillRect/>
          </a:stretch>
        </p:blipFill>
        <p:spPr>
          <a:xfrm>
            <a:off x="1481195" y="1051222"/>
            <a:ext cx="6181609" cy="3695969"/>
          </a:xfrm>
          <a:prstGeom prst="rect">
            <a:avLst/>
          </a:prstGeom>
        </p:spPr>
      </p:pic>
    </p:spTree>
    <p:extLst>
      <p:ext uri="{BB962C8B-B14F-4D97-AF65-F5344CB8AC3E}">
        <p14:creationId xmlns:p14="http://schemas.microsoft.com/office/powerpoint/2010/main" val="4181485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a:t>Components: Input Data</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marL="425450" indent="-285750" algn="l">
              <a:buFont typeface="Arial" panose="020B0604020202020204" pitchFamily="34" charset="0"/>
              <a:buChar char="•"/>
            </a:pPr>
            <a:r>
              <a:rPr lang="en-IN" dirty="0"/>
              <a:t>This is collection of mail received from customers with their query and corresponding  responses given to those mails.</a:t>
            </a:r>
          </a:p>
          <a:p>
            <a:pPr marL="139700" indent="0" algn="l"/>
            <a:endParaRPr lang="en-IN" dirty="0"/>
          </a:p>
          <a:p>
            <a:pPr algn="l">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412C88AC-EEA5-CCD1-515F-1FEBDCBBAF3C}"/>
              </a:ext>
            </a:extLst>
          </p:cNvPr>
          <p:cNvPicPr>
            <a:picLocks noChangeAspect="1"/>
          </p:cNvPicPr>
          <p:nvPr/>
        </p:nvPicPr>
        <p:blipFill rotWithShape="1">
          <a:blip r:embed="rId2"/>
          <a:srcRect r="25420"/>
          <a:stretch/>
        </p:blipFill>
        <p:spPr>
          <a:xfrm>
            <a:off x="1103945" y="1990394"/>
            <a:ext cx="6936059" cy="2566737"/>
          </a:xfrm>
          <a:prstGeom prst="rect">
            <a:avLst/>
          </a:prstGeom>
        </p:spPr>
      </p:pic>
    </p:spTree>
    <p:extLst>
      <p:ext uri="{BB962C8B-B14F-4D97-AF65-F5344CB8AC3E}">
        <p14:creationId xmlns:p14="http://schemas.microsoft.com/office/powerpoint/2010/main" val="3152067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a:t>Components: Instructor Embedding </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algn="l">
              <a:buFont typeface="Arial" panose="020B0604020202020204" pitchFamily="34" charset="0"/>
              <a:buChar char="•"/>
            </a:pPr>
            <a:r>
              <a:rPr lang="en-US" dirty="0"/>
              <a:t>Very text input is embedded together with instructions explaining the use case (e.g., task and domain descriptions)</a:t>
            </a:r>
          </a:p>
          <a:p>
            <a:pPr algn="l">
              <a:buFont typeface="Arial" panose="020B0604020202020204" pitchFamily="34" charset="0"/>
              <a:buChar char="•"/>
            </a:pPr>
            <a:r>
              <a:rPr lang="en-US" dirty="0"/>
              <a:t>INSTRUCTOR is a single embedder that can generate text embeddings tailored to different downstream tasks and domains, without any further training.</a:t>
            </a:r>
          </a:p>
          <a:p>
            <a:pPr algn="l">
              <a:buFont typeface="Arial" panose="020B0604020202020204" pitchFamily="34" charset="0"/>
              <a:buChar char="•"/>
            </a:pPr>
            <a:r>
              <a:rPr lang="en-US" dirty="0"/>
              <a:t>INSTRUCTOR is robust to changes in instructions, and that instruction finetuning mitigates the challenge of training a single model on diverse datasets.</a:t>
            </a:r>
            <a:endParaRPr lang="en-IN" dirty="0"/>
          </a:p>
          <a:p>
            <a:pPr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911E626-3E28-9516-8384-3C9D92C680C2}"/>
              </a:ext>
            </a:extLst>
          </p:cNvPr>
          <p:cNvPicPr>
            <a:picLocks noChangeAspect="1"/>
          </p:cNvPicPr>
          <p:nvPr/>
        </p:nvPicPr>
        <p:blipFill>
          <a:blip r:embed="rId2"/>
          <a:stretch>
            <a:fillRect/>
          </a:stretch>
        </p:blipFill>
        <p:spPr>
          <a:xfrm>
            <a:off x="1132560" y="2782963"/>
            <a:ext cx="6878830" cy="1885681"/>
          </a:xfrm>
          <a:prstGeom prst="rect">
            <a:avLst/>
          </a:prstGeom>
        </p:spPr>
      </p:pic>
    </p:spTree>
    <p:extLst>
      <p:ext uri="{BB962C8B-B14F-4D97-AF65-F5344CB8AC3E}">
        <p14:creationId xmlns:p14="http://schemas.microsoft.com/office/powerpoint/2010/main" val="834157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a:t>Components: Vector Database </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algn="l">
              <a:buFont typeface="Arial" panose="020B0604020202020204" pitchFamily="34" charset="0"/>
              <a:buChar char="•"/>
            </a:pPr>
            <a:r>
              <a:rPr lang="en-US" dirty="0" err="1"/>
              <a:t>VectorDB</a:t>
            </a:r>
            <a:r>
              <a:rPr lang="en-US" dirty="0"/>
              <a:t> is a lightweight Python package for storing and retrieving text using chunking, embedding, and vector search techniques. It provides an easy-to-use interface for saving, searching, and managing textual data with associated metadata and is designed for use cases where low latency is essential.</a:t>
            </a:r>
          </a:p>
          <a:p>
            <a:pPr algn="l">
              <a:buFont typeface="Arial" panose="020B0604020202020204" pitchFamily="34" charset="0"/>
              <a:buChar char="•"/>
            </a:pPr>
            <a:r>
              <a:rPr lang="en-US" dirty="0"/>
              <a:t>We have used Chroma Vector Database for this project.</a:t>
            </a:r>
          </a:p>
          <a:p>
            <a:pPr algn="l">
              <a:buFont typeface="Arial" panose="020B0604020202020204" pitchFamily="34" charset="0"/>
              <a:buChar char="•"/>
            </a:pPr>
            <a:r>
              <a:rPr lang="en-US" dirty="0"/>
              <a:t>Chroma is a AI-native open-source vector database focused on developer productivity and happiness. Chroma is licensed under Apache 2.0.</a:t>
            </a:r>
            <a:endParaRPr lang="en-IN" dirty="0"/>
          </a:p>
        </p:txBody>
      </p:sp>
    </p:spTree>
    <p:extLst>
      <p:ext uri="{BB962C8B-B14F-4D97-AF65-F5344CB8AC3E}">
        <p14:creationId xmlns:p14="http://schemas.microsoft.com/office/powerpoint/2010/main" val="2555640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dirty="0"/>
              <a:t>Components: Google </a:t>
            </a:r>
            <a:r>
              <a:rPr lang="en-IN" dirty="0" err="1"/>
              <a:t>PaLM</a:t>
            </a:r>
            <a:r>
              <a:rPr lang="en-IN" dirty="0"/>
              <a:t> LLM</a:t>
            </a:r>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algn="l">
              <a:buFont typeface="Arial" panose="020B0604020202020204" pitchFamily="34" charset="0"/>
              <a:buChar char="•"/>
            </a:pPr>
            <a:r>
              <a:rPr lang="en-US" dirty="0" err="1"/>
              <a:t>PaLM</a:t>
            </a:r>
            <a:r>
              <a:rPr lang="en-US" dirty="0"/>
              <a:t> 2 is our next generation large language model that builds on Google’s legacy of breakthrough research in machine learning and responsible AI.</a:t>
            </a:r>
          </a:p>
          <a:p>
            <a:pPr algn="l">
              <a:buFont typeface="Arial" panose="020B0604020202020204" pitchFamily="34" charset="0"/>
              <a:buChar char="•"/>
            </a:pPr>
            <a:r>
              <a:rPr lang="en-US" dirty="0"/>
              <a:t>It excels at advanced reasoning tasks, including code and math, classification and question answering, translation and multilingual proficiency, and natural language generation better than our previous state-of-the-art LLMs, including </a:t>
            </a:r>
            <a:r>
              <a:rPr lang="en-US" dirty="0" err="1"/>
              <a:t>PaLM</a:t>
            </a:r>
            <a:r>
              <a:rPr lang="en-US" dirty="0"/>
              <a:t>.</a:t>
            </a:r>
          </a:p>
          <a:p>
            <a:pPr algn="l">
              <a:buFont typeface="Arial" panose="020B0604020202020204" pitchFamily="34" charset="0"/>
              <a:buChar char="•"/>
            </a:pPr>
            <a:r>
              <a:rPr lang="en-US" dirty="0"/>
              <a:t>It can accomplish these tasks because of the way it was built – bringing together compute-optimal scaling, an improved dataset mixture, and model architecture improvements.</a:t>
            </a:r>
          </a:p>
          <a:p>
            <a:pPr algn="l">
              <a:buFont typeface="Arial" panose="020B0604020202020204" pitchFamily="34" charset="0"/>
              <a:buChar char="•"/>
            </a:pPr>
            <a:r>
              <a:rPr lang="en-US" dirty="0"/>
              <a:t>This can be simply be utilized by generating the free API from aistudio.google.com</a:t>
            </a:r>
            <a:endParaRPr lang="en-IN" dirty="0"/>
          </a:p>
        </p:txBody>
      </p:sp>
      <p:pic>
        <p:nvPicPr>
          <p:cNvPr id="5" name="Picture 4">
            <a:extLst>
              <a:ext uri="{FF2B5EF4-FFF2-40B4-BE49-F238E27FC236}">
                <a16:creationId xmlns:a16="http://schemas.microsoft.com/office/drawing/2014/main" id="{8DB26C48-9FE3-8F7F-C606-CE5594AE8688}"/>
              </a:ext>
            </a:extLst>
          </p:cNvPr>
          <p:cNvPicPr>
            <a:picLocks noChangeAspect="1"/>
          </p:cNvPicPr>
          <p:nvPr/>
        </p:nvPicPr>
        <p:blipFill>
          <a:blip r:embed="rId2"/>
          <a:stretch>
            <a:fillRect/>
          </a:stretch>
        </p:blipFill>
        <p:spPr>
          <a:xfrm>
            <a:off x="2717243" y="3163000"/>
            <a:ext cx="3709513" cy="1858270"/>
          </a:xfrm>
          <a:prstGeom prst="rect">
            <a:avLst/>
          </a:prstGeom>
        </p:spPr>
      </p:pic>
    </p:spTree>
    <p:extLst>
      <p:ext uri="{BB962C8B-B14F-4D97-AF65-F5344CB8AC3E}">
        <p14:creationId xmlns:p14="http://schemas.microsoft.com/office/powerpoint/2010/main" val="1774902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AB5-A328-D11B-142B-3196B88B6701}"/>
              </a:ext>
            </a:extLst>
          </p:cNvPr>
          <p:cNvSpPr>
            <a:spLocks noGrp="1"/>
          </p:cNvSpPr>
          <p:nvPr>
            <p:ph type="title"/>
          </p:nvPr>
        </p:nvSpPr>
        <p:spPr>
          <a:xfrm>
            <a:off x="713225" y="470650"/>
            <a:ext cx="7717500" cy="532960"/>
          </a:xfrm>
        </p:spPr>
        <p:txBody>
          <a:bodyPr/>
          <a:lstStyle/>
          <a:p>
            <a:r>
              <a:rPr lang="en-IN"/>
              <a:t>Workflow</a:t>
            </a:r>
            <a:endParaRPr lang="en-IN" dirty="0"/>
          </a:p>
        </p:txBody>
      </p:sp>
      <p:sp>
        <p:nvSpPr>
          <p:cNvPr id="3" name="Subtitle 2">
            <a:extLst>
              <a:ext uri="{FF2B5EF4-FFF2-40B4-BE49-F238E27FC236}">
                <a16:creationId xmlns:a16="http://schemas.microsoft.com/office/drawing/2014/main" id="{94623C3C-7AD5-0470-F2FC-813F575FE18A}"/>
              </a:ext>
            </a:extLst>
          </p:cNvPr>
          <p:cNvSpPr>
            <a:spLocks noGrp="1"/>
          </p:cNvSpPr>
          <p:nvPr>
            <p:ph type="subTitle" idx="1"/>
          </p:nvPr>
        </p:nvSpPr>
        <p:spPr>
          <a:xfrm>
            <a:off x="713250" y="1129991"/>
            <a:ext cx="7717500" cy="3412272"/>
          </a:xfrm>
        </p:spPr>
        <p:txBody>
          <a:bodyPr/>
          <a:lstStyle/>
          <a:p>
            <a:pPr marL="482600" indent="-342900" algn="l">
              <a:buFont typeface="+mj-lt"/>
              <a:buAutoNum type="arabicPeriod"/>
            </a:pPr>
            <a:r>
              <a:rPr lang="en-IN" dirty="0"/>
              <a:t>Initiate the Google </a:t>
            </a:r>
            <a:r>
              <a:rPr lang="en-IN" dirty="0" err="1"/>
              <a:t>PaLM</a:t>
            </a:r>
            <a:r>
              <a:rPr lang="en-IN" dirty="0"/>
              <a:t> LLM using your </a:t>
            </a:r>
            <a:r>
              <a:rPr lang="en-IN" dirty="0" err="1"/>
              <a:t>api</a:t>
            </a:r>
            <a:r>
              <a:rPr lang="en-IN" dirty="0"/>
              <a:t> key.</a:t>
            </a:r>
          </a:p>
          <a:p>
            <a:pPr marL="482600" indent="-342900" algn="l">
              <a:buFont typeface="+mj-lt"/>
              <a:buAutoNum type="arabicPeriod"/>
            </a:pPr>
            <a:r>
              <a:rPr lang="en-IN" dirty="0"/>
              <a:t>Load the data into workspace using </a:t>
            </a:r>
            <a:r>
              <a:rPr lang="en-IN" dirty="0" err="1"/>
              <a:t>LangChains’s</a:t>
            </a:r>
            <a:r>
              <a:rPr lang="en-IN" dirty="0"/>
              <a:t> </a:t>
            </a:r>
            <a:r>
              <a:rPr lang="en-IN" dirty="0" err="1"/>
              <a:t>CSVLoader</a:t>
            </a:r>
            <a:r>
              <a:rPr lang="en-IN" dirty="0"/>
              <a:t>.</a:t>
            </a:r>
          </a:p>
          <a:p>
            <a:pPr marL="482600" indent="-342900" algn="l">
              <a:buFont typeface="+mj-lt"/>
              <a:buAutoNum type="arabicPeriod"/>
            </a:pPr>
            <a:r>
              <a:rPr lang="en-IN" dirty="0"/>
              <a:t>Convert the input query answer data into a single vector using Instructor Embedding.</a:t>
            </a:r>
          </a:p>
          <a:p>
            <a:pPr marL="482600" indent="-342900" algn="l">
              <a:buFont typeface="+mj-lt"/>
              <a:buAutoNum type="arabicPeriod"/>
            </a:pPr>
            <a:r>
              <a:rPr lang="en-IN" dirty="0"/>
              <a:t>Store all the embeddings into a Vector Database. </a:t>
            </a:r>
          </a:p>
          <a:p>
            <a:pPr marL="482600" indent="-342900" algn="l">
              <a:buFont typeface="+mj-lt"/>
              <a:buAutoNum type="arabicPeriod"/>
            </a:pPr>
            <a:r>
              <a:rPr lang="en-IN" dirty="0"/>
              <a:t>Initiate a retriever object of the Vector Database that contains stored vectors.</a:t>
            </a:r>
          </a:p>
          <a:p>
            <a:pPr marL="482600" indent="-342900" algn="l">
              <a:buFont typeface="+mj-lt"/>
              <a:buAutoNum type="arabicPeriod"/>
            </a:pPr>
            <a:r>
              <a:rPr lang="en-IN" dirty="0"/>
              <a:t>Take query from the user.</a:t>
            </a:r>
          </a:p>
          <a:p>
            <a:pPr marL="482600" indent="-342900" algn="l">
              <a:buFont typeface="+mj-lt"/>
              <a:buAutoNum type="arabicPeriod"/>
            </a:pPr>
            <a:r>
              <a:rPr lang="en-IN" dirty="0"/>
              <a:t>From the vector database retrieve those vectors that are most similar to query.</a:t>
            </a:r>
          </a:p>
          <a:p>
            <a:pPr marL="482600" indent="-342900" algn="l">
              <a:buFont typeface="+mj-lt"/>
              <a:buAutoNum type="arabicPeriod"/>
            </a:pPr>
            <a:r>
              <a:rPr lang="en-IN" dirty="0"/>
              <a:t>Convert the query and similar prompts to appropriate prompt.</a:t>
            </a:r>
          </a:p>
          <a:p>
            <a:pPr marL="482600" indent="-342900" algn="l">
              <a:buFont typeface="+mj-lt"/>
              <a:buAutoNum type="arabicPeriod"/>
            </a:pPr>
            <a:r>
              <a:rPr lang="en-IN" dirty="0"/>
              <a:t>Pass it to Google </a:t>
            </a:r>
            <a:r>
              <a:rPr lang="en-IN" dirty="0" err="1"/>
              <a:t>PaLM</a:t>
            </a:r>
            <a:r>
              <a:rPr lang="en-IN" dirty="0"/>
              <a:t> LLM to convert it to a coherent ans.</a:t>
            </a:r>
          </a:p>
          <a:p>
            <a:pPr marL="482600" indent="-342900" algn="l">
              <a:buFont typeface="+mj-lt"/>
              <a:buAutoNum type="arabicPeriod"/>
            </a:pPr>
            <a:endParaRPr lang="en-IN" dirty="0"/>
          </a:p>
          <a:p>
            <a:pPr marL="482600" indent="-342900" algn="l">
              <a:buFont typeface="+mj-lt"/>
              <a:buAutoNum type="arabicPeriod"/>
            </a:pPr>
            <a:endParaRPr lang="en-IN" dirty="0"/>
          </a:p>
        </p:txBody>
      </p:sp>
    </p:spTree>
    <p:extLst>
      <p:ext uri="{BB962C8B-B14F-4D97-AF65-F5344CB8AC3E}">
        <p14:creationId xmlns:p14="http://schemas.microsoft.com/office/powerpoint/2010/main" val="1432417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Management Consulting Toolkit _ by Slidesgo</Template>
  <TotalTime>177</TotalTime>
  <Words>571</Words>
  <Application>Microsoft Office PowerPoint</Application>
  <PresentationFormat>On-screen Show (16:9)</PresentationFormat>
  <Paragraphs>43</Paragraphs>
  <Slides>12</Slides>
  <Notes>2</Notes>
  <HiddenSlides>0</HiddenSlides>
  <MMClips>0</MMClips>
  <ScaleCrop>false</ScaleCrop>
  <HeadingPairs>
    <vt:vector size="6" baseType="variant">
      <vt:variant>
        <vt:lpstr>Fonts Used</vt:lpstr>
      </vt:variant>
      <vt:variant>
        <vt:i4>15</vt:i4>
      </vt:variant>
      <vt:variant>
        <vt:lpstr>Theme</vt:lpstr>
      </vt:variant>
      <vt:variant>
        <vt:i4>5</vt:i4>
      </vt:variant>
      <vt:variant>
        <vt:lpstr>Slide Titles</vt:lpstr>
      </vt:variant>
      <vt:variant>
        <vt:i4>12</vt:i4>
      </vt:variant>
    </vt:vector>
  </HeadingPairs>
  <TitlesOfParts>
    <vt:vector size="32" baseType="lpstr">
      <vt:lpstr>Arial</vt:lpstr>
      <vt:lpstr>Barlow</vt:lpstr>
      <vt:lpstr>Chivo</vt:lpstr>
      <vt:lpstr>Commissioner</vt:lpstr>
      <vt:lpstr>Didact Gothic</vt:lpstr>
      <vt:lpstr>Fira Sans Extra Condensed Medium</vt:lpstr>
      <vt:lpstr>Golos Text</vt:lpstr>
      <vt:lpstr>Golos Text SemiBold</vt:lpstr>
      <vt:lpstr>Inter</vt:lpstr>
      <vt:lpstr>Montserrat</vt:lpstr>
      <vt:lpstr>Montserrat SemiBold</vt:lpstr>
      <vt:lpstr>Proxima Nova</vt:lpstr>
      <vt:lpstr>Proxima Nova Semibold</vt:lpstr>
      <vt:lpstr>Quicksand Medium</vt:lpstr>
      <vt:lpstr>Red Hat Display</vt:lpstr>
      <vt:lpstr>Management Consulting Toolkit by Slidesgo</vt:lpstr>
      <vt:lpstr>Slidesgo Final Pages</vt:lpstr>
      <vt:lpstr>Formulating a Research Problem for University Students by Slidesgo</vt:lpstr>
      <vt:lpstr>1_Slidesgo Final Pages</vt:lpstr>
      <vt:lpstr>2_Slidesgo Final Pages</vt:lpstr>
      <vt:lpstr>Sardar Vallabhbhai National Institute of Technology, Surat</vt:lpstr>
      <vt:lpstr>QnA Bot</vt:lpstr>
      <vt:lpstr>Objective </vt:lpstr>
      <vt:lpstr>Project Architecture </vt:lpstr>
      <vt:lpstr>Components: Input Data</vt:lpstr>
      <vt:lpstr>Components: Instructor Embedding </vt:lpstr>
      <vt:lpstr>Components: Vector Database </vt:lpstr>
      <vt:lpstr>Components: Google PaLM LLM</vt:lpstr>
      <vt:lpstr>Workflow</vt:lpstr>
      <vt:lpstr>Workflow</vt:lpstr>
      <vt:lpstr>Results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Sardar Vallabhbhai National Institute of Technology, Surat</dc:title>
  <cp:lastModifiedBy>vaibhav S</cp:lastModifiedBy>
  <cp:revision>5</cp:revision>
  <dcterms:modified xsi:type="dcterms:W3CDTF">2024-04-29T04:32:09Z</dcterms:modified>
</cp:coreProperties>
</file>