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4"/>
  </p:sldMasterIdLst>
  <p:notesMasterIdLst>
    <p:notesMasterId r:id="rId29"/>
  </p:notesMasterIdLst>
  <p:handoutMasterIdLst>
    <p:handoutMasterId r:id="rId30"/>
  </p:handoutMasterIdLst>
  <p:sldIdLst>
    <p:sldId id="284" r:id="rId15"/>
    <p:sldId id="268" r:id="rId16"/>
    <p:sldId id="278" r:id="rId17"/>
    <p:sldId id="295" r:id="rId18"/>
    <p:sldId id="270" r:id="rId19"/>
    <p:sldId id="288" r:id="rId20"/>
    <p:sldId id="292" r:id="rId21"/>
    <p:sldId id="293" r:id="rId22"/>
    <p:sldId id="291" r:id="rId23"/>
    <p:sldId id="287" r:id="rId24"/>
    <p:sldId id="289" r:id="rId25"/>
    <p:sldId id="280" r:id="rId26"/>
    <p:sldId id="294" r:id="rId27"/>
    <p:sldId id="290" r:id="rId28"/>
  </p:sldIdLst>
  <p:sldSz cx="12192000" cy="6858000"/>
  <p:notesSz cx="6858000" cy="9144000"/>
  <p:embeddedFontLst>
    <p:embeddedFont>
      <p:font typeface="Apis For Office" panose="020B0604020202020204" charset="0"/>
      <p:regular r:id="rId31"/>
      <p:bold r:id="rId32"/>
      <p:italic r:id="rId33"/>
      <p:boldItalic r:id="rId34"/>
    </p:embeddedFont>
    <p:embeddedFont>
      <p:font typeface="Apis For Office Light" panose="020B0604020202020204" charset="0"/>
      <p:regular r:id="rId35"/>
      <p:italic r:id="rId36"/>
    </p:embeddedFont>
    <p:embeddedFont>
      <p:font typeface="Candara" panose="020E050203030302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B58CFB-D8DE-4796-8BFA-7237462B29C1}">
          <p14:sldIdLst>
            <p14:sldId id="284"/>
            <p14:sldId id="268"/>
            <p14:sldId id="278"/>
            <p14:sldId id="295"/>
            <p14:sldId id="270"/>
            <p14:sldId id="288"/>
            <p14:sldId id="292"/>
            <p14:sldId id="293"/>
            <p14:sldId id="291"/>
            <p14:sldId id="287"/>
            <p14:sldId id="289"/>
            <p14:sldId id="280"/>
            <p14:sldId id="294"/>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14113-F0EB-4450-A369-E88181797BDC}" v="75" dt="2024-08-31T08:22:59.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6" autoAdjust="0"/>
    <p:restoredTop sz="94660"/>
  </p:normalViewPr>
  <p:slideViewPr>
    <p:cSldViewPr snapToGrid="0">
      <p:cViewPr varScale="1">
        <p:scale>
          <a:sx n="82" d="100"/>
          <a:sy n="82" d="100"/>
        </p:scale>
        <p:origin x="571"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font" Target="fonts/font9.fntdata"/><Relationship Id="rId21" Type="http://schemas.openxmlformats.org/officeDocument/2006/relationships/slide" Target="slides/slide7.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font" Target="fonts/font6.fntdata"/><Relationship Id="rId10" Type="http://schemas.openxmlformats.org/officeDocument/2006/relationships/customXml" Target="../customXml/item10.xml"/><Relationship Id="rId19" Type="http://schemas.openxmlformats.org/officeDocument/2006/relationships/slide" Target="slides/slide5.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08/02/2025</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 note</a:t>
            </a:r>
          </a:p>
          <a:p>
            <a:pPr lvl="6"/>
            <a:r>
              <a:rPr lang="en-US"/>
              <a:t>7 level</a:t>
            </a:r>
          </a:p>
          <a:p>
            <a:pPr lvl="7"/>
            <a:r>
              <a:rPr lang="en-US"/>
              <a:t>8 level</a:t>
            </a:r>
          </a:p>
          <a:p>
            <a:pPr lvl="8"/>
            <a:r>
              <a:rPr lang="en-US"/>
              <a:t>9 header	</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08/02/2025</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0" indent="-179388"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0" indent="0" algn="l" defTabSz="914400" rtl="0" eaLnBrk="1" latinLnBrk="0" hangingPunct="1">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indent="-2286000" algn="l" defTabSz="914400" rtl="0" eaLnBrk="1" latinLnBrk="0" hangingPunct="1">
      <a:defRPr sz="800" kern="1200">
        <a:solidFill>
          <a:schemeClr val="tx1"/>
        </a:solidFill>
        <a:latin typeface="+mn-lt"/>
        <a:ea typeface="+mn-ea"/>
        <a:cs typeface="+mn-cs"/>
      </a:defRPr>
    </a:lvl6pPr>
    <a:lvl7pPr marL="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7pPr>
    <a:lvl8pPr marL="18000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8pPr>
    <a:lvl9pPr marL="0" indent="0" algn="l" defTabSz="914400" rtl="0" eaLnBrk="1" latinLnBrk="0" hangingPunct="1">
      <a:buFont typeface="Arial" panose="020B0604020202020204" pitchFamily="34" charset="0"/>
      <a:buChar char="​"/>
      <a:defRPr sz="800" b="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 Cover">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80DF523-34A7-40E1-AE82-7A0D3594680C}"/>
              </a:ext>
            </a:extLst>
          </p:cNvPr>
          <p:cNvSpPr>
            <a:spLocks noGrp="1"/>
          </p:cNvSpPr>
          <p:nvPr>
            <p:ph type="pic" sz="quarter" idx="13" hasCustomPrompt="1"/>
          </p:nvPr>
        </p:nvSpPr>
        <p:spPr>
          <a:xfrm>
            <a:off x="0" y="0"/>
            <a:ext cx="12191999" cy="6858000"/>
          </a:xfrm>
          <a:custGeom>
            <a:avLst/>
            <a:gdLst>
              <a:gd name="connsiteX0" fmla="*/ 11666200 w 12191999"/>
              <a:gd name="connsiteY0" fmla="*/ 756760 h 6858000"/>
              <a:gd name="connsiteX1" fmla="*/ 11678975 w 12191999"/>
              <a:gd name="connsiteY1" fmla="*/ 761119 h 6858000"/>
              <a:gd name="connsiteX2" fmla="*/ 11678975 w 12191999"/>
              <a:gd name="connsiteY2" fmla="*/ 808195 h 6858000"/>
              <a:gd name="connsiteX3" fmla="*/ 11678845 w 12191999"/>
              <a:gd name="connsiteY3" fmla="*/ 808195 h 6858000"/>
              <a:gd name="connsiteX4" fmla="*/ 11667095 w 12191999"/>
              <a:gd name="connsiteY4" fmla="*/ 813579 h 6858000"/>
              <a:gd name="connsiteX5" fmla="*/ 11644998 w 12191999"/>
              <a:gd name="connsiteY5" fmla="*/ 784080 h 6858000"/>
              <a:gd name="connsiteX6" fmla="*/ 11666200 w 12191999"/>
              <a:gd name="connsiteY6" fmla="*/ 756760 h 6858000"/>
              <a:gd name="connsiteX7" fmla="*/ 11553608 w 12191999"/>
              <a:gd name="connsiteY7" fmla="*/ 755951 h 6858000"/>
              <a:gd name="connsiteX8" fmla="*/ 11565369 w 12191999"/>
              <a:gd name="connsiteY8" fmla="*/ 760439 h 6858000"/>
              <a:gd name="connsiteX9" fmla="*/ 11571638 w 12191999"/>
              <a:gd name="connsiteY9" fmla="*/ 784954 h 6858000"/>
              <a:gd name="connsiteX10" fmla="*/ 11565369 w 12191999"/>
              <a:gd name="connsiteY10" fmla="*/ 809339 h 6858000"/>
              <a:gd name="connsiteX11" fmla="*/ 11553608 w 12191999"/>
              <a:gd name="connsiteY11" fmla="*/ 813698 h 6858000"/>
              <a:gd name="connsiteX12" fmla="*/ 11542106 w 12191999"/>
              <a:gd name="connsiteY12" fmla="*/ 809339 h 6858000"/>
              <a:gd name="connsiteX13" fmla="*/ 11535837 w 12191999"/>
              <a:gd name="connsiteY13" fmla="*/ 784954 h 6858000"/>
              <a:gd name="connsiteX14" fmla="*/ 11542106 w 12191999"/>
              <a:gd name="connsiteY14" fmla="*/ 760439 h 6858000"/>
              <a:gd name="connsiteX15" fmla="*/ 11553608 w 12191999"/>
              <a:gd name="connsiteY15" fmla="*/ 755951 h 6858000"/>
              <a:gd name="connsiteX16" fmla="*/ 11389948 w 12191999"/>
              <a:gd name="connsiteY16" fmla="*/ 755951 h 6858000"/>
              <a:gd name="connsiteX17" fmla="*/ 11401504 w 12191999"/>
              <a:gd name="connsiteY17" fmla="*/ 760439 h 6858000"/>
              <a:gd name="connsiteX18" fmla="*/ 11407795 w 12191999"/>
              <a:gd name="connsiteY18" fmla="*/ 784954 h 6858000"/>
              <a:gd name="connsiteX19" fmla="*/ 11401504 w 12191999"/>
              <a:gd name="connsiteY19" fmla="*/ 809339 h 6858000"/>
              <a:gd name="connsiteX20" fmla="*/ 11389948 w 12191999"/>
              <a:gd name="connsiteY20" fmla="*/ 813698 h 6858000"/>
              <a:gd name="connsiteX21" fmla="*/ 11378133 w 12191999"/>
              <a:gd name="connsiteY21" fmla="*/ 809339 h 6858000"/>
              <a:gd name="connsiteX22" fmla="*/ 11371843 w 12191999"/>
              <a:gd name="connsiteY22" fmla="*/ 784954 h 6858000"/>
              <a:gd name="connsiteX23" fmla="*/ 11378133 w 12191999"/>
              <a:gd name="connsiteY23" fmla="*/ 760439 h 6858000"/>
              <a:gd name="connsiteX24" fmla="*/ 11389948 w 12191999"/>
              <a:gd name="connsiteY24" fmla="*/ 755951 h 6858000"/>
              <a:gd name="connsiteX25" fmla="*/ 11267462 w 12191999"/>
              <a:gd name="connsiteY25" fmla="*/ 755951 h 6858000"/>
              <a:gd name="connsiteX26" fmla="*/ 11279148 w 12191999"/>
              <a:gd name="connsiteY26" fmla="*/ 760439 h 6858000"/>
              <a:gd name="connsiteX27" fmla="*/ 11285438 w 12191999"/>
              <a:gd name="connsiteY27" fmla="*/ 784954 h 6858000"/>
              <a:gd name="connsiteX28" fmla="*/ 11279148 w 12191999"/>
              <a:gd name="connsiteY28" fmla="*/ 809339 h 6858000"/>
              <a:gd name="connsiteX29" fmla="*/ 11267462 w 12191999"/>
              <a:gd name="connsiteY29" fmla="*/ 813698 h 6858000"/>
              <a:gd name="connsiteX30" fmla="*/ 11255907 w 12191999"/>
              <a:gd name="connsiteY30" fmla="*/ 809339 h 6858000"/>
              <a:gd name="connsiteX31" fmla="*/ 11249616 w 12191999"/>
              <a:gd name="connsiteY31" fmla="*/ 784954 h 6858000"/>
              <a:gd name="connsiteX32" fmla="*/ 11255907 w 12191999"/>
              <a:gd name="connsiteY32" fmla="*/ 760439 h 6858000"/>
              <a:gd name="connsiteX33" fmla="*/ 11267462 w 12191999"/>
              <a:gd name="connsiteY33" fmla="*/ 755951 h 6858000"/>
              <a:gd name="connsiteX34" fmla="*/ 11708668 w 12191999"/>
              <a:gd name="connsiteY34" fmla="*/ 750005 h 6858000"/>
              <a:gd name="connsiteX35" fmla="*/ 11706381 w 12191999"/>
              <a:gd name="connsiteY35" fmla="*/ 752433 h 6858000"/>
              <a:gd name="connsiteX36" fmla="*/ 11706381 w 12191999"/>
              <a:gd name="connsiteY36" fmla="*/ 817032 h 6858000"/>
              <a:gd name="connsiteX37" fmla="*/ 11708420 w 12191999"/>
              <a:gd name="connsiteY37" fmla="*/ 819459 h 6858000"/>
              <a:gd name="connsiteX38" fmla="*/ 11715671 w 12191999"/>
              <a:gd name="connsiteY38" fmla="*/ 819459 h 6858000"/>
              <a:gd name="connsiteX39" fmla="*/ 11718206 w 12191999"/>
              <a:gd name="connsiteY39" fmla="*/ 817032 h 6858000"/>
              <a:gd name="connsiteX40" fmla="*/ 11718206 w 12191999"/>
              <a:gd name="connsiteY40" fmla="*/ 752433 h 6858000"/>
              <a:gd name="connsiteX41" fmla="*/ 11715660 w 12191999"/>
              <a:gd name="connsiteY41" fmla="*/ 750005 h 6858000"/>
              <a:gd name="connsiteX42" fmla="*/ 11708668 w 12191999"/>
              <a:gd name="connsiteY42" fmla="*/ 750005 h 6858000"/>
              <a:gd name="connsiteX43" fmla="*/ 11826514 w 12191999"/>
              <a:gd name="connsiteY43" fmla="*/ 749671 h 6858000"/>
              <a:gd name="connsiteX44" fmla="*/ 11822404 w 12191999"/>
              <a:gd name="connsiteY44" fmla="*/ 751851 h 6858000"/>
              <a:gd name="connsiteX45" fmla="*/ 11798623 w 12191999"/>
              <a:gd name="connsiteY45" fmla="*/ 781695 h 6858000"/>
              <a:gd name="connsiteX46" fmla="*/ 11798105 w 12191999"/>
              <a:gd name="connsiteY46" fmla="*/ 782461 h 6858000"/>
              <a:gd name="connsiteX47" fmla="*/ 11798234 w 12191999"/>
              <a:gd name="connsiteY47" fmla="*/ 783227 h 6858000"/>
              <a:gd name="connsiteX48" fmla="*/ 11822145 w 12191999"/>
              <a:gd name="connsiteY48" fmla="*/ 817420 h 6858000"/>
              <a:gd name="connsiteX49" fmla="*/ 11826126 w 12191999"/>
              <a:gd name="connsiteY49" fmla="*/ 819470 h 6858000"/>
              <a:gd name="connsiteX50" fmla="*/ 11835254 w 12191999"/>
              <a:gd name="connsiteY50" fmla="*/ 819470 h 6858000"/>
              <a:gd name="connsiteX51" fmla="*/ 11837175 w 12191999"/>
              <a:gd name="connsiteY51" fmla="*/ 817798 h 6858000"/>
              <a:gd name="connsiteX52" fmla="*/ 11836279 w 12191999"/>
              <a:gd name="connsiteY52" fmla="*/ 816136 h 6858000"/>
              <a:gd name="connsiteX53" fmla="*/ 11810826 w 12191999"/>
              <a:gd name="connsiteY53" fmla="*/ 782450 h 6858000"/>
              <a:gd name="connsiteX54" fmla="*/ 11810567 w 12191999"/>
              <a:gd name="connsiteY54" fmla="*/ 782192 h 6858000"/>
              <a:gd name="connsiteX55" fmla="*/ 11834607 w 12191999"/>
              <a:gd name="connsiteY55" fmla="*/ 753890 h 6858000"/>
              <a:gd name="connsiteX56" fmla="*/ 11835254 w 12191999"/>
              <a:gd name="connsiteY56" fmla="*/ 751203 h 6858000"/>
              <a:gd name="connsiteX57" fmla="*/ 11832816 w 12191999"/>
              <a:gd name="connsiteY57" fmla="*/ 749671 h 6858000"/>
              <a:gd name="connsiteX58" fmla="*/ 11826514 w 12191999"/>
              <a:gd name="connsiteY58" fmla="*/ 749671 h 6858000"/>
              <a:gd name="connsiteX59" fmla="*/ 11301634 w 12191999"/>
              <a:gd name="connsiteY59" fmla="*/ 749671 h 6858000"/>
              <a:gd name="connsiteX60" fmla="*/ 11299832 w 12191999"/>
              <a:gd name="connsiteY60" fmla="*/ 751462 h 6858000"/>
              <a:gd name="connsiteX61" fmla="*/ 11300350 w 12191999"/>
              <a:gd name="connsiteY61" fmla="*/ 753383 h 6858000"/>
              <a:gd name="connsiteX62" fmla="*/ 11324605 w 12191999"/>
              <a:gd name="connsiteY62" fmla="*/ 817399 h 6858000"/>
              <a:gd name="connsiteX63" fmla="*/ 11326785 w 12191999"/>
              <a:gd name="connsiteY63" fmla="*/ 819449 h 6858000"/>
              <a:gd name="connsiteX64" fmla="*/ 11332050 w 12191999"/>
              <a:gd name="connsiteY64" fmla="*/ 819449 h 6858000"/>
              <a:gd name="connsiteX65" fmla="*/ 11334489 w 12191999"/>
              <a:gd name="connsiteY65" fmla="*/ 817399 h 6858000"/>
              <a:gd name="connsiteX66" fmla="*/ 11358108 w 12191999"/>
              <a:gd name="connsiteY66" fmla="*/ 753135 h 6858000"/>
              <a:gd name="connsiteX67" fmla="*/ 11358366 w 12191999"/>
              <a:gd name="connsiteY67" fmla="*/ 751085 h 6858000"/>
              <a:gd name="connsiteX68" fmla="*/ 11356694 w 12191999"/>
              <a:gd name="connsiteY68" fmla="*/ 749671 h 6858000"/>
              <a:gd name="connsiteX69" fmla="*/ 11350015 w 12191999"/>
              <a:gd name="connsiteY69" fmla="*/ 749671 h 6858000"/>
              <a:gd name="connsiteX70" fmla="*/ 11348343 w 12191999"/>
              <a:gd name="connsiteY70" fmla="*/ 751592 h 6858000"/>
              <a:gd name="connsiteX71" fmla="*/ 11330885 w 12191999"/>
              <a:gd name="connsiteY71" fmla="*/ 802908 h 6858000"/>
              <a:gd name="connsiteX72" fmla="*/ 11312920 w 12191999"/>
              <a:gd name="connsiteY72" fmla="*/ 751851 h 6858000"/>
              <a:gd name="connsiteX73" fmla="*/ 11309845 w 12191999"/>
              <a:gd name="connsiteY73" fmla="*/ 749671 h 6858000"/>
              <a:gd name="connsiteX74" fmla="*/ 11301634 w 12191999"/>
              <a:gd name="connsiteY74" fmla="*/ 749671 h 6858000"/>
              <a:gd name="connsiteX75" fmla="*/ 11754223 w 12191999"/>
              <a:gd name="connsiteY75" fmla="*/ 748506 h 6858000"/>
              <a:gd name="connsiteX76" fmla="*/ 11731241 w 12191999"/>
              <a:gd name="connsiteY76" fmla="*/ 767625 h 6858000"/>
              <a:gd name="connsiteX77" fmla="*/ 11749346 w 12191999"/>
              <a:gd name="connsiteY77" fmla="*/ 788417 h 6858000"/>
              <a:gd name="connsiteX78" fmla="*/ 11764236 w 12191999"/>
              <a:gd name="connsiteY78" fmla="*/ 801894 h 6858000"/>
              <a:gd name="connsiteX79" fmla="*/ 11750500 w 12191999"/>
              <a:gd name="connsiteY79" fmla="*/ 813698 h 6858000"/>
              <a:gd name="connsiteX80" fmla="*/ 11733679 w 12191999"/>
              <a:gd name="connsiteY80" fmla="*/ 806641 h 6858000"/>
              <a:gd name="connsiteX81" fmla="*/ 11728673 w 12191999"/>
              <a:gd name="connsiteY81" fmla="*/ 811130 h 6858000"/>
              <a:gd name="connsiteX82" fmla="*/ 11750241 w 12191999"/>
              <a:gd name="connsiteY82" fmla="*/ 821402 h 6858000"/>
              <a:gd name="connsiteX83" fmla="*/ 11774896 w 12191999"/>
              <a:gd name="connsiteY83" fmla="*/ 800610 h 6858000"/>
              <a:gd name="connsiteX84" fmla="*/ 11741901 w 12191999"/>
              <a:gd name="connsiteY84" fmla="*/ 766471 h 6858000"/>
              <a:gd name="connsiteX85" fmla="*/ 11753457 w 12191999"/>
              <a:gd name="connsiteY85" fmla="*/ 756199 h 6858000"/>
              <a:gd name="connsiteX86" fmla="*/ 11767322 w 12191999"/>
              <a:gd name="connsiteY86" fmla="*/ 761335 h 6858000"/>
              <a:gd name="connsiteX87" fmla="*/ 11772328 w 12191999"/>
              <a:gd name="connsiteY87" fmla="*/ 756587 h 6858000"/>
              <a:gd name="connsiteX88" fmla="*/ 11754223 w 12191999"/>
              <a:gd name="connsiteY88" fmla="*/ 748506 h 6858000"/>
              <a:gd name="connsiteX89" fmla="*/ 11614257 w 12191999"/>
              <a:gd name="connsiteY89" fmla="*/ 748117 h 6858000"/>
              <a:gd name="connsiteX90" fmla="*/ 11599001 w 12191999"/>
              <a:gd name="connsiteY90" fmla="*/ 750167 h 6858000"/>
              <a:gd name="connsiteX91" fmla="*/ 11592721 w 12191999"/>
              <a:gd name="connsiteY91" fmla="*/ 755659 h 6858000"/>
              <a:gd name="connsiteX92" fmla="*/ 11592721 w 12191999"/>
              <a:gd name="connsiteY92" fmla="*/ 816902 h 6858000"/>
              <a:gd name="connsiteX93" fmla="*/ 11595418 w 12191999"/>
              <a:gd name="connsiteY93" fmla="*/ 819071 h 6858000"/>
              <a:gd name="connsiteX94" fmla="*/ 11602216 w 12191999"/>
              <a:gd name="connsiteY94" fmla="*/ 819071 h 6858000"/>
              <a:gd name="connsiteX95" fmla="*/ 11604654 w 12191999"/>
              <a:gd name="connsiteY95" fmla="*/ 816902 h 6858000"/>
              <a:gd name="connsiteX96" fmla="*/ 11604654 w 12191999"/>
              <a:gd name="connsiteY96" fmla="*/ 760774 h 6858000"/>
              <a:gd name="connsiteX97" fmla="*/ 11611452 w 12191999"/>
              <a:gd name="connsiteY97" fmla="*/ 754764 h 6858000"/>
              <a:gd name="connsiteX98" fmla="*/ 11625943 w 12191999"/>
              <a:gd name="connsiteY98" fmla="*/ 761033 h 6858000"/>
              <a:gd name="connsiteX99" fmla="*/ 11631823 w 12191999"/>
              <a:gd name="connsiteY99" fmla="*/ 755152 h 6858000"/>
              <a:gd name="connsiteX100" fmla="*/ 11614257 w 12191999"/>
              <a:gd name="connsiteY100" fmla="*/ 748117 h 6858000"/>
              <a:gd name="connsiteX101" fmla="*/ 11553619 w 12191999"/>
              <a:gd name="connsiteY101" fmla="*/ 748117 h 6858000"/>
              <a:gd name="connsiteX102" fmla="*/ 11536236 w 12191999"/>
              <a:gd name="connsiteY102" fmla="*/ 753124 h 6858000"/>
              <a:gd name="connsiteX103" fmla="*/ 11523450 w 12191999"/>
              <a:gd name="connsiteY103" fmla="*/ 784954 h 6858000"/>
              <a:gd name="connsiteX104" fmla="*/ 11536236 w 12191999"/>
              <a:gd name="connsiteY104" fmla="*/ 816654 h 6858000"/>
              <a:gd name="connsiteX105" fmla="*/ 11553619 w 12191999"/>
              <a:gd name="connsiteY105" fmla="*/ 821531 h 6858000"/>
              <a:gd name="connsiteX106" fmla="*/ 11571001 w 12191999"/>
              <a:gd name="connsiteY106" fmla="*/ 816654 h 6858000"/>
              <a:gd name="connsiteX107" fmla="*/ 11583917 w 12191999"/>
              <a:gd name="connsiteY107" fmla="*/ 784954 h 6858000"/>
              <a:gd name="connsiteX108" fmla="*/ 11571001 w 12191999"/>
              <a:gd name="connsiteY108" fmla="*/ 753124 h 6858000"/>
              <a:gd name="connsiteX109" fmla="*/ 11553619 w 12191999"/>
              <a:gd name="connsiteY109" fmla="*/ 748117 h 6858000"/>
              <a:gd name="connsiteX110" fmla="*/ 11486031 w 12191999"/>
              <a:gd name="connsiteY110" fmla="*/ 748117 h 6858000"/>
              <a:gd name="connsiteX111" fmla="*/ 11465229 w 12191999"/>
              <a:gd name="connsiteY111" fmla="*/ 751452 h 6858000"/>
              <a:gd name="connsiteX112" fmla="*/ 11459230 w 12191999"/>
              <a:gd name="connsiteY112" fmla="*/ 756965 h 6858000"/>
              <a:gd name="connsiteX113" fmla="*/ 11459230 w 12191999"/>
              <a:gd name="connsiteY113" fmla="*/ 817010 h 6858000"/>
              <a:gd name="connsiteX114" fmla="*/ 11461787 w 12191999"/>
              <a:gd name="connsiteY114" fmla="*/ 819449 h 6858000"/>
              <a:gd name="connsiteX115" fmla="*/ 11468422 w 12191999"/>
              <a:gd name="connsiteY115" fmla="*/ 819449 h 6858000"/>
              <a:gd name="connsiteX116" fmla="*/ 11471228 w 12191999"/>
              <a:gd name="connsiteY116" fmla="*/ 816751 h 6858000"/>
              <a:gd name="connsiteX117" fmla="*/ 11471228 w 12191999"/>
              <a:gd name="connsiteY117" fmla="*/ 761454 h 6858000"/>
              <a:gd name="connsiteX118" fmla="*/ 11485654 w 12191999"/>
              <a:gd name="connsiteY118" fmla="*/ 755422 h 6858000"/>
              <a:gd name="connsiteX119" fmla="*/ 11501223 w 12191999"/>
              <a:gd name="connsiteY119" fmla="*/ 771844 h 6858000"/>
              <a:gd name="connsiteX120" fmla="*/ 11501223 w 12191999"/>
              <a:gd name="connsiteY120" fmla="*/ 816751 h 6858000"/>
              <a:gd name="connsiteX121" fmla="*/ 11504288 w 12191999"/>
              <a:gd name="connsiteY121" fmla="*/ 819449 h 6858000"/>
              <a:gd name="connsiteX122" fmla="*/ 11511690 w 12191999"/>
              <a:gd name="connsiteY122" fmla="*/ 819449 h 6858000"/>
              <a:gd name="connsiteX123" fmla="*/ 11512963 w 12191999"/>
              <a:gd name="connsiteY123" fmla="*/ 816762 h 6858000"/>
              <a:gd name="connsiteX124" fmla="*/ 11512963 w 12191999"/>
              <a:gd name="connsiteY124" fmla="*/ 770312 h 6858000"/>
              <a:gd name="connsiteX125" fmla="*/ 11486031 w 12191999"/>
              <a:gd name="connsiteY125" fmla="*/ 748117 h 6858000"/>
              <a:gd name="connsiteX126" fmla="*/ 11389700 w 12191999"/>
              <a:gd name="connsiteY126" fmla="*/ 748117 h 6858000"/>
              <a:gd name="connsiteX127" fmla="*/ 11372242 w 12191999"/>
              <a:gd name="connsiteY127" fmla="*/ 753124 h 6858000"/>
              <a:gd name="connsiteX128" fmla="*/ 11359402 w 12191999"/>
              <a:gd name="connsiteY128" fmla="*/ 784954 h 6858000"/>
              <a:gd name="connsiteX129" fmla="*/ 11372242 w 12191999"/>
              <a:gd name="connsiteY129" fmla="*/ 816654 h 6858000"/>
              <a:gd name="connsiteX130" fmla="*/ 11389700 w 12191999"/>
              <a:gd name="connsiteY130" fmla="*/ 821531 h 6858000"/>
              <a:gd name="connsiteX131" fmla="*/ 11407158 w 12191999"/>
              <a:gd name="connsiteY131" fmla="*/ 816654 h 6858000"/>
              <a:gd name="connsiteX132" fmla="*/ 11420127 w 12191999"/>
              <a:gd name="connsiteY132" fmla="*/ 784954 h 6858000"/>
              <a:gd name="connsiteX133" fmla="*/ 11407158 w 12191999"/>
              <a:gd name="connsiteY133" fmla="*/ 753124 h 6858000"/>
              <a:gd name="connsiteX134" fmla="*/ 11389700 w 12191999"/>
              <a:gd name="connsiteY134" fmla="*/ 748117 h 6858000"/>
              <a:gd name="connsiteX135" fmla="*/ 11267473 w 12191999"/>
              <a:gd name="connsiteY135" fmla="*/ 748117 h 6858000"/>
              <a:gd name="connsiteX136" fmla="*/ 11250015 w 12191999"/>
              <a:gd name="connsiteY136" fmla="*/ 753124 h 6858000"/>
              <a:gd name="connsiteX137" fmla="*/ 11237046 w 12191999"/>
              <a:gd name="connsiteY137" fmla="*/ 784954 h 6858000"/>
              <a:gd name="connsiteX138" fmla="*/ 11250015 w 12191999"/>
              <a:gd name="connsiteY138" fmla="*/ 816654 h 6858000"/>
              <a:gd name="connsiteX139" fmla="*/ 11267473 w 12191999"/>
              <a:gd name="connsiteY139" fmla="*/ 821531 h 6858000"/>
              <a:gd name="connsiteX140" fmla="*/ 11284931 w 12191999"/>
              <a:gd name="connsiteY140" fmla="*/ 816654 h 6858000"/>
              <a:gd name="connsiteX141" fmla="*/ 11297771 w 12191999"/>
              <a:gd name="connsiteY141" fmla="*/ 784954 h 6858000"/>
              <a:gd name="connsiteX142" fmla="*/ 11284931 w 12191999"/>
              <a:gd name="connsiteY142" fmla="*/ 753124 h 6858000"/>
              <a:gd name="connsiteX143" fmla="*/ 11267473 w 12191999"/>
              <a:gd name="connsiteY143" fmla="*/ 748117 h 6858000"/>
              <a:gd name="connsiteX144" fmla="*/ 11199756 w 12191999"/>
              <a:gd name="connsiteY144" fmla="*/ 748117 h 6858000"/>
              <a:gd name="connsiteX145" fmla="*/ 11178857 w 12191999"/>
              <a:gd name="connsiteY145" fmla="*/ 751452 h 6858000"/>
              <a:gd name="connsiteX146" fmla="*/ 11172825 w 12191999"/>
              <a:gd name="connsiteY146" fmla="*/ 756965 h 6858000"/>
              <a:gd name="connsiteX147" fmla="*/ 11172825 w 12191999"/>
              <a:gd name="connsiteY147" fmla="*/ 817010 h 6858000"/>
              <a:gd name="connsiteX148" fmla="*/ 11175263 w 12191999"/>
              <a:gd name="connsiteY148" fmla="*/ 819449 h 6858000"/>
              <a:gd name="connsiteX149" fmla="*/ 11181932 w 12191999"/>
              <a:gd name="connsiteY149" fmla="*/ 819449 h 6858000"/>
              <a:gd name="connsiteX150" fmla="*/ 11184748 w 12191999"/>
              <a:gd name="connsiteY150" fmla="*/ 816751 h 6858000"/>
              <a:gd name="connsiteX151" fmla="*/ 11184748 w 12191999"/>
              <a:gd name="connsiteY151" fmla="*/ 761454 h 6858000"/>
              <a:gd name="connsiteX152" fmla="*/ 11199238 w 12191999"/>
              <a:gd name="connsiteY152" fmla="*/ 755422 h 6858000"/>
              <a:gd name="connsiteX153" fmla="*/ 11214884 w 12191999"/>
              <a:gd name="connsiteY153" fmla="*/ 771844 h 6858000"/>
              <a:gd name="connsiteX154" fmla="*/ 11214884 w 12191999"/>
              <a:gd name="connsiteY154" fmla="*/ 816751 h 6858000"/>
              <a:gd name="connsiteX155" fmla="*/ 11217959 w 12191999"/>
              <a:gd name="connsiteY155" fmla="*/ 819449 h 6858000"/>
              <a:gd name="connsiteX156" fmla="*/ 11225393 w 12191999"/>
              <a:gd name="connsiteY156" fmla="*/ 819449 h 6858000"/>
              <a:gd name="connsiteX157" fmla="*/ 11226817 w 12191999"/>
              <a:gd name="connsiteY157" fmla="*/ 816762 h 6858000"/>
              <a:gd name="connsiteX158" fmla="*/ 11226817 w 12191999"/>
              <a:gd name="connsiteY158" fmla="*/ 770312 h 6858000"/>
              <a:gd name="connsiteX159" fmla="*/ 11199756 w 12191999"/>
              <a:gd name="connsiteY159" fmla="*/ 748117 h 6858000"/>
              <a:gd name="connsiteX160" fmla="*/ 11681273 w 12191999"/>
              <a:gd name="connsiteY160" fmla="*/ 724801 h 6858000"/>
              <a:gd name="connsiteX161" fmla="*/ 11678845 w 12191999"/>
              <a:gd name="connsiteY161" fmla="*/ 727876 h 6858000"/>
              <a:gd name="connsiteX162" fmla="*/ 11678845 w 12191999"/>
              <a:gd name="connsiteY162" fmla="*/ 752250 h 6858000"/>
              <a:gd name="connsiteX163" fmla="*/ 11664279 w 12191999"/>
              <a:gd name="connsiteY163" fmla="*/ 748527 h 6858000"/>
              <a:gd name="connsiteX164" fmla="*/ 11632848 w 12191999"/>
              <a:gd name="connsiteY164" fmla="*/ 784954 h 6858000"/>
              <a:gd name="connsiteX165" fmla="*/ 11666707 w 12191999"/>
              <a:gd name="connsiteY165" fmla="*/ 821510 h 6858000"/>
              <a:gd name="connsiteX166" fmla="*/ 11690477 w 12191999"/>
              <a:gd name="connsiteY166" fmla="*/ 812036 h 6858000"/>
              <a:gd name="connsiteX167" fmla="*/ 11690477 w 12191999"/>
              <a:gd name="connsiteY167" fmla="*/ 727498 h 6858000"/>
              <a:gd name="connsiteX168" fmla="*/ 11687919 w 12191999"/>
              <a:gd name="connsiteY168" fmla="*/ 724801 h 6858000"/>
              <a:gd name="connsiteX169" fmla="*/ 11681273 w 12191999"/>
              <a:gd name="connsiteY169" fmla="*/ 724801 h 6858000"/>
              <a:gd name="connsiteX170" fmla="*/ 11786797 w 12191999"/>
              <a:gd name="connsiteY170" fmla="*/ 724552 h 6858000"/>
              <a:gd name="connsiteX171" fmla="*/ 11784607 w 12191999"/>
              <a:gd name="connsiteY171" fmla="*/ 726732 h 6858000"/>
              <a:gd name="connsiteX172" fmla="*/ 11784607 w 12191999"/>
              <a:gd name="connsiteY172" fmla="*/ 817280 h 6858000"/>
              <a:gd name="connsiteX173" fmla="*/ 11786797 w 12191999"/>
              <a:gd name="connsiteY173" fmla="*/ 819330 h 6858000"/>
              <a:gd name="connsiteX174" fmla="*/ 11793864 w 12191999"/>
              <a:gd name="connsiteY174" fmla="*/ 819330 h 6858000"/>
              <a:gd name="connsiteX175" fmla="*/ 11796303 w 12191999"/>
              <a:gd name="connsiteY175" fmla="*/ 817409 h 6858000"/>
              <a:gd name="connsiteX176" fmla="*/ 11796303 w 12191999"/>
              <a:gd name="connsiteY176" fmla="*/ 726473 h 6858000"/>
              <a:gd name="connsiteX177" fmla="*/ 11793864 w 12191999"/>
              <a:gd name="connsiteY177" fmla="*/ 724552 h 6858000"/>
              <a:gd name="connsiteX178" fmla="*/ 11786797 w 12191999"/>
              <a:gd name="connsiteY178" fmla="*/ 724552 h 6858000"/>
              <a:gd name="connsiteX179" fmla="*/ 11712617 w 12191999"/>
              <a:gd name="connsiteY179" fmla="*/ 723776 h 6858000"/>
              <a:gd name="connsiteX180" fmla="*/ 11705237 w 12191999"/>
              <a:gd name="connsiteY180" fmla="*/ 730940 h 6858000"/>
              <a:gd name="connsiteX181" fmla="*/ 11712358 w 12191999"/>
              <a:gd name="connsiteY181" fmla="*/ 737975 h 6858000"/>
              <a:gd name="connsiteX182" fmla="*/ 11719609 w 12191999"/>
              <a:gd name="connsiteY182" fmla="*/ 730433 h 6858000"/>
              <a:gd name="connsiteX183" fmla="*/ 11712617 w 12191999"/>
              <a:gd name="connsiteY183" fmla="*/ 723776 h 6858000"/>
              <a:gd name="connsiteX184" fmla="*/ 11855021 w 12191999"/>
              <a:gd name="connsiteY184" fmla="*/ 713601 h 6858000"/>
              <a:gd name="connsiteX185" fmla="*/ 11855284 w 12191999"/>
              <a:gd name="connsiteY185" fmla="*/ 713794 h 6858000"/>
              <a:gd name="connsiteX186" fmla="*/ 11855021 w 12191999"/>
              <a:gd name="connsiteY186" fmla="*/ 713860 h 6858000"/>
              <a:gd name="connsiteX187" fmla="*/ 11855021 w 12191999"/>
              <a:gd name="connsiteY187" fmla="*/ 713601 h 6858000"/>
              <a:gd name="connsiteX188" fmla="*/ 11847209 w 12191999"/>
              <a:gd name="connsiteY188" fmla="*/ 704235 h 6858000"/>
              <a:gd name="connsiteX189" fmla="*/ 11851428 w 12191999"/>
              <a:gd name="connsiteY189" fmla="*/ 704235 h 6858000"/>
              <a:gd name="connsiteX190" fmla="*/ 11857190 w 12191999"/>
              <a:gd name="connsiteY190" fmla="*/ 707699 h 6858000"/>
              <a:gd name="connsiteX191" fmla="*/ 11851817 w 12191999"/>
              <a:gd name="connsiteY191" fmla="*/ 711162 h 6858000"/>
              <a:gd name="connsiteX192" fmla="*/ 11847209 w 12191999"/>
              <a:gd name="connsiteY192" fmla="*/ 711162 h 6858000"/>
              <a:gd name="connsiteX193" fmla="*/ 11843627 w 12191999"/>
              <a:gd name="connsiteY193" fmla="*/ 701020 h 6858000"/>
              <a:gd name="connsiteX194" fmla="*/ 11843627 w 12191999"/>
              <a:gd name="connsiteY194" fmla="*/ 724250 h 6858000"/>
              <a:gd name="connsiteX195" fmla="*/ 11847468 w 12191999"/>
              <a:gd name="connsiteY195" fmla="*/ 724250 h 6858000"/>
              <a:gd name="connsiteX196" fmla="*/ 11847468 w 12191999"/>
              <a:gd name="connsiteY196" fmla="*/ 714367 h 6858000"/>
              <a:gd name="connsiteX197" fmla="*/ 11849648 w 12191999"/>
              <a:gd name="connsiteY197" fmla="*/ 714367 h 6858000"/>
              <a:gd name="connsiteX198" fmla="*/ 11856553 w 12191999"/>
              <a:gd name="connsiteY198" fmla="*/ 720528 h 6858000"/>
              <a:gd name="connsiteX199" fmla="*/ 11858603 w 12191999"/>
              <a:gd name="connsiteY199" fmla="*/ 724121 h 6858000"/>
              <a:gd name="connsiteX200" fmla="*/ 11863081 w 12191999"/>
              <a:gd name="connsiteY200" fmla="*/ 724121 h 6858000"/>
              <a:gd name="connsiteX201" fmla="*/ 11860265 w 12191999"/>
              <a:gd name="connsiteY201" fmla="*/ 719503 h 6858000"/>
              <a:gd name="connsiteX202" fmla="*/ 11857064 w 12191999"/>
              <a:gd name="connsiteY202" fmla="*/ 715107 h 6858000"/>
              <a:gd name="connsiteX203" fmla="*/ 11855284 w 12191999"/>
              <a:gd name="connsiteY203" fmla="*/ 713794 h 6858000"/>
              <a:gd name="connsiteX204" fmla="*/ 11858039 w 12191999"/>
              <a:gd name="connsiteY204" fmla="*/ 713107 h 6858000"/>
              <a:gd name="connsiteX205" fmla="*/ 11861549 w 12191999"/>
              <a:gd name="connsiteY205" fmla="*/ 707310 h 6858000"/>
              <a:gd name="connsiteX206" fmla="*/ 11859370 w 12191999"/>
              <a:gd name="connsiteY206" fmla="*/ 702822 h 6858000"/>
              <a:gd name="connsiteX207" fmla="*/ 11851817 w 12191999"/>
              <a:gd name="connsiteY207" fmla="*/ 701020 h 6858000"/>
              <a:gd name="connsiteX208" fmla="*/ 11843627 w 12191999"/>
              <a:gd name="connsiteY208" fmla="*/ 701020 h 6858000"/>
              <a:gd name="connsiteX209" fmla="*/ 11852712 w 12191999"/>
              <a:gd name="connsiteY209" fmla="*/ 694611 h 6858000"/>
              <a:gd name="connsiteX210" fmla="*/ 11870623 w 12191999"/>
              <a:gd name="connsiteY210" fmla="*/ 712446 h 6858000"/>
              <a:gd name="connsiteX211" fmla="*/ 11852712 w 12191999"/>
              <a:gd name="connsiteY211" fmla="*/ 730541 h 6858000"/>
              <a:gd name="connsiteX212" fmla="*/ 11834931 w 12191999"/>
              <a:gd name="connsiteY212" fmla="*/ 712446 h 6858000"/>
              <a:gd name="connsiteX213" fmla="*/ 11852712 w 12191999"/>
              <a:gd name="connsiteY213" fmla="*/ 694611 h 6858000"/>
              <a:gd name="connsiteX214" fmla="*/ 11852712 w 12191999"/>
              <a:gd name="connsiteY214" fmla="*/ 690888 h 6858000"/>
              <a:gd name="connsiteX215" fmla="*/ 11831348 w 12191999"/>
              <a:gd name="connsiteY215" fmla="*/ 712446 h 6858000"/>
              <a:gd name="connsiteX216" fmla="*/ 11852712 w 12191999"/>
              <a:gd name="connsiteY216" fmla="*/ 734004 h 6858000"/>
              <a:gd name="connsiteX217" fmla="*/ 11874076 w 12191999"/>
              <a:gd name="connsiteY217" fmla="*/ 712446 h 6858000"/>
              <a:gd name="connsiteX218" fmla="*/ 11852712 w 12191999"/>
              <a:gd name="connsiteY218" fmla="*/ 690888 h 6858000"/>
              <a:gd name="connsiteX219" fmla="*/ 11639380 w 12191999"/>
              <a:gd name="connsiteY219" fmla="*/ 551044 h 6858000"/>
              <a:gd name="connsiteX220" fmla="*/ 11641189 w 12191999"/>
              <a:gd name="connsiteY220" fmla="*/ 551862 h 6858000"/>
              <a:gd name="connsiteX221" fmla="*/ 11644652 w 12191999"/>
              <a:gd name="connsiteY221" fmla="*/ 634274 h 6858000"/>
              <a:gd name="connsiteX222" fmla="*/ 11640682 w 12191999"/>
              <a:gd name="connsiteY222" fmla="*/ 633508 h 6858000"/>
              <a:gd name="connsiteX223" fmla="*/ 11634273 w 12191999"/>
              <a:gd name="connsiteY223" fmla="*/ 599671 h 6858000"/>
              <a:gd name="connsiteX224" fmla="*/ 11638243 w 12191999"/>
              <a:gd name="connsiteY224" fmla="*/ 552250 h 6858000"/>
              <a:gd name="connsiteX225" fmla="*/ 11639380 w 12191999"/>
              <a:gd name="connsiteY225" fmla="*/ 551044 h 6858000"/>
              <a:gd name="connsiteX226" fmla="*/ 11490639 w 12191999"/>
              <a:gd name="connsiteY226" fmla="*/ 502002 h 6858000"/>
              <a:gd name="connsiteX227" fmla="*/ 11550015 w 12191999"/>
              <a:gd name="connsiteY227" fmla="*/ 504052 h 6858000"/>
              <a:gd name="connsiteX228" fmla="*/ 11548343 w 12191999"/>
              <a:gd name="connsiteY228" fmla="*/ 536605 h 6858000"/>
              <a:gd name="connsiteX229" fmla="*/ 11499486 w 12191999"/>
              <a:gd name="connsiteY229" fmla="*/ 541094 h 6858000"/>
              <a:gd name="connsiteX230" fmla="*/ 11492948 w 12191999"/>
              <a:gd name="connsiteY230" fmla="*/ 533659 h 6858000"/>
              <a:gd name="connsiteX231" fmla="*/ 11490639 w 12191999"/>
              <a:gd name="connsiteY231" fmla="*/ 502002 h 6858000"/>
              <a:gd name="connsiteX232" fmla="*/ 11594253 w 12191999"/>
              <a:gd name="connsiteY232" fmla="*/ 498797 h 6858000"/>
              <a:gd name="connsiteX233" fmla="*/ 11598612 w 12191999"/>
              <a:gd name="connsiteY233" fmla="*/ 520075 h 6858000"/>
              <a:gd name="connsiteX234" fmla="*/ 11588351 w 12191999"/>
              <a:gd name="connsiteY234" fmla="*/ 527509 h 6858000"/>
              <a:gd name="connsiteX235" fmla="*/ 11580011 w 12191999"/>
              <a:gd name="connsiteY235" fmla="*/ 500718 h 6858000"/>
              <a:gd name="connsiteX236" fmla="*/ 11594253 w 12191999"/>
              <a:gd name="connsiteY236" fmla="*/ 498797 h 6858000"/>
              <a:gd name="connsiteX237" fmla="*/ 11441405 w 12191999"/>
              <a:gd name="connsiteY237" fmla="*/ 491374 h 6858000"/>
              <a:gd name="connsiteX238" fmla="*/ 11460384 w 12191999"/>
              <a:gd name="connsiteY238" fmla="*/ 496499 h 6858000"/>
              <a:gd name="connsiteX239" fmla="*/ 11442948 w 12191999"/>
              <a:gd name="connsiteY239" fmla="*/ 533670 h 6858000"/>
              <a:gd name="connsiteX240" fmla="*/ 11434607 w 12191999"/>
              <a:gd name="connsiteY240" fmla="*/ 527132 h 6858000"/>
              <a:gd name="connsiteX241" fmla="*/ 11441405 w 12191999"/>
              <a:gd name="connsiteY241" fmla="*/ 491374 h 6858000"/>
              <a:gd name="connsiteX242" fmla="*/ 11419441 w 12191999"/>
              <a:gd name="connsiteY242" fmla="*/ 484343 h 6858000"/>
              <a:gd name="connsiteX243" fmla="*/ 11431543 w 12191999"/>
              <a:gd name="connsiteY243" fmla="*/ 488299 h 6858000"/>
              <a:gd name="connsiteX244" fmla="*/ 11423202 w 12191999"/>
              <a:gd name="connsiteY244" fmla="*/ 532257 h 6858000"/>
              <a:gd name="connsiteX245" fmla="*/ 11444102 w 12191999"/>
              <a:gd name="connsiteY245" fmla="*/ 543154 h 6858000"/>
              <a:gd name="connsiteX246" fmla="*/ 11469620 w 12191999"/>
              <a:gd name="connsiteY246" fmla="*/ 498549 h 6858000"/>
              <a:gd name="connsiteX247" fmla="*/ 11481672 w 12191999"/>
              <a:gd name="connsiteY247" fmla="*/ 500729 h 6858000"/>
              <a:gd name="connsiteX248" fmla="*/ 11485395 w 12191999"/>
              <a:gd name="connsiteY248" fmla="*/ 542507 h 6858000"/>
              <a:gd name="connsiteX249" fmla="*/ 11498472 w 12191999"/>
              <a:gd name="connsiteY249" fmla="*/ 550707 h 6858000"/>
              <a:gd name="connsiteX250" fmla="*/ 11555917 w 12191999"/>
              <a:gd name="connsiteY250" fmla="*/ 543532 h 6858000"/>
              <a:gd name="connsiteX251" fmla="*/ 11559122 w 12191999"/>
              <a:gd name="connsiteY251" fmla="*/ 503286 h 6858000"/>
              <a:gd name="connsiteX252" fmla="*/ 11570149 w 12191999"/>
              <a:gd name="connsiteY252" fmla="*/ 502002 h 6858000"/>
              <a:gd name="connsiteX253" fmla="*/ 11579385 w 12191999"/>
              <a:gd name="connsiteY253" fmla="*/ 528405 h 6858000"/>
              <a:gd name="connsiteX254" fmla="*/ 11598752 w 12191999"/>
              <a:gd name="connsiteY254" fmla="*/ 531739 h 6858000"/>
              <a:gd name="connsiteX255" fmla="*/ 11602723 w 12191999"/>
              <a:gd name="connsiteY255" fmla="*/ 497773 h 6858000"/>
              <a:gd name="connsiteX256" fmla="*/ 11625673 w 12191999"/>
              <a:gd name="connsiteY256" fmla="*/ 533282 h 6858000"/>
              <a:gd name="connsiteX257" fmla="*/ 11612855 w 12191999"/>
              <a:gd name="connsiteY257" fmla="*/ 586216 h 6858000"/>
              <a:gd name="connsiteX258" fmla="*/ 11537326 w 12191999"/>
              <a:gd name="connsiteY258" fmla="*/ 569428 h 6858000"/>
              <a:gd name="connsiteX259" fmla="*/ 11459488 w 12191999"/>
              <a:gd name="connsiteY259" fmla="*/ 611465 h 6858000"/>
              <a:gd name="connsiteX260" fmla="*/ 11456154 w 12191999"/>
              <a:gd name="connsiteY260" fmla="*/ 612360 h 6858000"/>
              <a:gd name="connsiteX261" fmla="*/ 11418325 w 12191999"/>
              <a:gd name="connsiteY261" fmla="*/ 585191 h 6858000"/>
              <a:gd name="connsiteX262" fmla="*/ 11388707 w 12191999"/>
              <a:gd name="connsiteY262" fmla="*/ 549434 h 6858000"/>
              <a:gd name="connsiteX263" fmla="*/ 11414743 w 12191999"/>
              <a:gd name="connsiteY263" fmla="*/ 487403 h 6858000"/>
              <a:gd name="connsiteX264" fmla="*/ 11419441 w 12191999"/>
              <a:gd name="connsiteY264" fmla="*/ 484343 h 6858000"/>
              <a:gd name="connsiteX265" fmla="*/ 11358173 w 12191999"/>
              <a:gd name="connsiteY265" fmla="*/ 469801 h 6858000"/>
              <a:gd name="connsiteX266" fmla="*/ 11346260 w 12191999"/>
              <a:gd name="connsiteY266" fmla="*/ 478275 h 6858000"/>
              <a:gd name="connsiteX267" fmla="*/ 11361744 w 12191999"/>
              <a:gd name="connsiteY267" fmla="*/ 470744 h 6858000"/>
              <a:gd name="connsiteX268" fmla="*/ 11358173 w 12191999"/>
              <a:gd name="connsiteY268" fmla="*/ 469801 h 6858000"/>
              <a:gd name="connsiteX269" fmla="*/ 11354455 w 12191999"/>
              <a:gd name="connsiteY269" fmla="*/ 453696 h 6858000"/>
              <a:gd name="connsiteX270" fmla="*/ 11379471 w 12191999"/>
              <a:gd name="connsiteY270" fmla="*/ 464453 h 6858000"/>
              <a:gd name="connsiteX271" fmla="*/ 11401267 w 12191999"/>
              <a:gd name="connsiteY271" fmla="*/ 487522 h 6858000"/>
              <a:gd name="connsiteX272" fmla="*/ 11376515 w 12191999"/>
              <a:gd name="connsiteY272" fmla="*/ 541611 h 6858000"/>
              <a:gd name="connsiteX273" fmla="*/ 11357665 w 12191999"/>
              <a:gd name="connsiteY273" fmla="*/ 511745 h 6858000"/>
              <a:gd name="connsiteX274" fmla="*/ 11330734 w 12191999"/>
              <a:gd name="connsiteY274" fmla="*/ 504052 h 6858000"/>
              <a:gd name="connsiteX275" fmla="*/ 11328166 w 12191999"/>
              <a:gd name="connsiteY275" fmla="*/ 491881 h 6858000"/>
              <a:gd name="connsiteX276" fmla="*/ 11335600 w 12191999"/>
              <a:gd name="connsiteY276" fmla="*/ 481879 h 6858000"/>
              <a:gd name="connsiteX277" fmla="*/ 11338297 w 12191999"/>
              <a:gd name="connsiteY277" fmla="*/ 470604 h 6858000"/>
              <a:gd name="connsiteX278" fmla="*/ 11349972 w 12191999"/>
              <a:gd name="connsiteY278" fmla="*/ 456124 h 6858000"/>
              <a:gd name="connsiteX279" fmla="*/ 11354455 w 12191999"/>
              <a:gd name="connsiteY279" fmla="*/ 453696 h 6858000"/>
              <a:gd name="connsiteX280" fmla="*/ 11324025 w 12191999"/>
              <a:gd name="connsiteY280" fmla="*/ 392924 h 6858000"/>
              <a:gd name="connsiteX281" fmla="*/ 11322134 w 12191999"/>
              <a:gd name="connsiteY281" fmla="*/ 400006 h 6858000"/>
              <a:gd name="connsiteX282" fmla="*/ 11335988 w 12191999"/>
              <a:gd name="connsiteY282" fmla="*/ 441536 h 6858000"/>
              <a:gd name="connsiteX283" fmla="*/ 11339193 w 12191999"/>
              <a:gd name="connsiteY283" fmla="*/ 451786 h 6858000"/>
              <a:gd name="connsiteX284" fmla="*/ 11328425 w 12191999"/>
              <a:gd name="connsiteY284" fmla="*/ 467162 h 6858000"/>
              <a:gd name="connsiteX285" fmla="*/ 11327270 w 12191999"/>
              <a:gd name="connsiteY285" fmla="*/ 474855 h 6858000"/>
              <a:gd name="connsiteX286" fmla="*/ 11315477 w 12191999"/>
              <a:gd name="connsiteY286" fmla="*/ 490748 h 6858000"/>
              <a:gd name="connsiteX287" fmla="*/ 11317268 w 12191999"/>
              <a:gd name="connsiteY287" fmla="*/ 503696 h 6858000"/>
              <a:gd name="connsiteX288" fmla="*/ 11327788 w 12191999"/>
              <a:gd name="connsiteY288" fmla="*/ 514594 h 6858000"/>
              <a:gd name="connsiteX289" fmla="*/ 11341890 w 12191999"/>
              <a:gd name="connsiteY289" fmla="*/ 516137 h 6858000"/>
              <a:gd name="connsiteX290" fmla="*/ 11358561 w 12191999"/>
              <a:gd name="connsiteY290" fmla="*/ 529214 h 6858000"/>
              <a:gd name="connsiteX291" fmla="*/ 11388308 w 12191999"/>
              <a:gd name="connsiteY291" fmla="*/ 580476 h 6858000"/>
              <a:gd name="connsiteX292" fmla="*/ 11394717 w 12191999"/>
              <a:gd name="connsiteY292" fmla="*/ 606490 h 6858000"/>
              <a:gd name="connsiteX293" fmla="*/ 11360611 w 12191999"/>
              <a:gd name="connsiteY293" fmla="*/ 709026 h 6858000"/>
              <a:gd name="connsiteX294" fmla="*/ 11362402 w 12191999"/>
              <a:gd name="connsiteY294" fmla="*/ 719406 h 6858000"/>
              <a:gd name="connsiteX295" fmla="*/ 11388567 w 12191999"/>
              <a:gd name="connsiteY295" fmla="*/ 719406 h 6858000"/>
              <a:gd name="connsiteX296" fmla="*/ 11394210 w 12191999"/>
              <a:gd name="connsiteY296" fmla="*/ 711972 h 6858000"/>
              <a:gd name="connsiteX297" fmla="*/ 11429094 w 12191999"/>
              <a:gd name="connsiteY297" fmla="*/ 608411 h 6858000"/>
              <a:gd name="connsiteX298" fmla="*/ 11464484 w 12191999"/>
              <a:gd name="connsiteY298" fmla="*/ 709921 h 6858000"/>
              <a:gd name="connsiteX299" fmla="*/ 11468207 w 12191999"/>
              <a:gd name="connsiteY299" fmla="*/ 719665 h 6858000"/>
              <a:gd name="connsiteX300" fmla="*/ 11490650 w 12191999"/>
              <a:gd name="connsiteY300" fmla="*/ 719665 h 6858000"/>
              <a:gd name="connsiteX301" fmla="*/ 11497954 w 12191999"/>
              <a:gd name="connsiteY301" fmla="*/ 713126 h 6858000"/>
              <a:gd name="connsiteX302" fmla="*/ 11473979 w 12191999"/>
              <a:gd name="connsiteY302" fmla="*/ 619309 h 6858000"/>
              <a:gd name="connsiteX303" fmla="*/ 11535276 w 12191999"/>
              <a:gd name="connsiteY303" fmla="*/ 595345 h 6858000"/>
              <a:gd name="connsiteX304" fmla="*/ 11569383 w 12191999"/>
              <a:gd name="connsiteY304" fmla="*/ 622136 h 6858000"/>
              <a:gd name="connsiteX305" fmla="*/ 11512315 w 12191999"/>
              <a:gd name="connsiteY305" fmla="*/ 709932 h 6858000"/>
              <a:gd name="connsiteX306" fmla="*/ 11514624 w 12191999"/>
              <a:gd name="connsiteY306" fmla="*/ 719417 h 6858000"/>
              <a:gd name="connsiteX307" fmla="*/ 11538351 w 12191999"/>
              <a:gd name="connsiteY307" fmla="*/ 719417 h 6858000"/>
              <a:gd name="connsiteX308" fmla="*/ 11547069 w 12191999"/>
              <a:gd name="connsiteY308" fmla="*/ 713903 h 6858000"/>
              <a:gd name="connsiteX309" fmla="*/ 11598623 w 12191999"/>
              <a:gd name="connsiteY309" fmla="*/ 630983 h 6858000"/>
              <a:gd name="connsiteX310" fmla="*/ 11608496 w 12191999"/>
              <a:gd name="connsiteY310" fmla="*/ 600869 h 6858000"/>
              <a:gd name="connsiteX311" fmla="*/ 11599130 w 12191999"/>
              <a:gd name="connsiteY311" fmla="*/ 710062 h 6858000"/>
              <a:gd name="connsiteX312" fmla="*/ 11601439 w 12191999"/>
              <a:gd name="connsiteY312" fmla="*/ 719287 h 6858000"/>
              <a:gd name="connsiteX313" fmla="*/ 11622857 w 12191999"/>
              <a:gd name="connsiteY313" fmla="*/ 719287 h 6858000"/>
              <a:gd name="connsiteX314" fmla="*/ 11629525 w 12191999"/>
              <a:gd name="connsiteY314" fmla="*/ 711087 h 6858000"/>
              <a:gd name="connsiteX315" fmla="*/ 11634650 w 12191999"/>
              <a:gd name="connsiteY315" fmla="*/ 693014 h 6858000"/>
              <a:gd name="connsiteX316" fmla="*/ 11654018 w 12191999"/>
              <a:gd name="connsiteY316" fmla="*/ 688018 h 6858000"/>
              <a:gd name="connsiteX317" fmla="*/ 11659024 w 12191999"/>
              <a:gd name="connsiteY317" fmla="*/ 680584 h 6858000"/>
              <a:gd name="connsiteX318" fmla="*/ 11654654 w 12191999"/>
              <a:gd name="connsiteY318" fmla="*/ 520852 h 6858000"/>
              <a:gd name="connsiteX319" fmla="*/ 11603360 w 12191999"/>
              <a:gd name="connsiteY319" fmla="*/ 487533 h 6858000"/>
              <a:gd name="connsiteX320" fmla="*/ 11526547 w 12191999"/>
              <a:gd name="connsiteY320" fmla="*/ 493424 h 6858000"/>
              <a:gd name="connsiteX321" fmla="*/ 11402033 w 12191999"/>
              <a:gd name="connsiteY321" fmla="*/ 464842 h 6858000"/>
              <a:gd name="connsiteX322" fmla="*/ 11401644 w 12191999"/>
              <a:gd name="connsiteY322" fmla="*/ 459199 h 6858000"/>
              <a:gd name="connsiteX323" fmla="*/ 11433960 w 12191999"/>
              <a:gd name="connsiteY323" fmla="*/ 433314 h 6858000"/>
              <a:gd name="connsiteX324" fmla="*/ 11431392 w 12191999"/>
              <a:gd name="connsiteY324" fmla="*/ 426398 h 6858000"/>
              <a:gd name="connsiteX325" fmla="*/ 11365995 w 12191999"/>
              <a:gd name="connsiteY325" fmla="*/ 438191 h 6858000"/>
              <a:gd name="connsiteX326" fmla="*/ 11327648 w 12191999"/>
              <a:gd name="connsiteY326" fmla="*/ 397567 h 6858000"/>
              <a:gd name="connsiteX327" fmla="*/ 11324025 w 12191999"/>
              <a:gd name="connsiteY327" fmla="*/ 392924 h 6858000"/>
              <a:gd name="connsiteX328" fmla="*/ 11391491 w 12191999"/>
              <a:gd name="connsiteY328" fmla="*/ 334037 h 6858000"/>
              <a:gd name="connsiteX329" fmla="*/ 11426364 w 12191999"/>
              <a:gd name="connsiteY329" fmla="*/ 368996 h 6858000"/>
              <a:gd name="connsiteX330" fmla="*/ 11391491 w 12191999"/>
              <a:gd name="connsiteY330" fmla="*/ 403955 h 6858000"/>
              <a:gd name="connsiteX331" fmla="*/ 11356360 w 12191999"/>
              <a:gd name="connsiteY331" fmla="*/ 368996 h 6858000"/>
              <a:gd name="connsiteX332" fmla="*/ 11391491 w 12191999"/>
              <a:gd name="connsiteY332" fmla="*/ 334037 h 6858000"/>
              <a:gd name="connsiteX333" fmla="*/ 11389959 w 12191999"/>
              <a:gd name="connsiteY333" fmla="*/ 321618 h 6858000"/>
              <a:gd name="connsiteX334" fmla="*/ 11337262 w 12191999"/>
              <a:gd name="connsiteY334" fmla="*/ 374510 h 6858000"/>
              <a:gd name="connsiteX335" fmla="*/ 11389959 w 12191999"/>
              <a:gd name="connsiteY335" fmla="*/ 427401 h 6858000"/>
              <a:gd name="connsiteX336" fmla="*/ 11442656 w 12191999"/>
              <a:gd name="connsiteY336" fmla="*/ 374510 h 6858000"/>
              <a:gd name="connsiteX337" fmla="*/ 11389959 w 12191999"/>
              <a:gd name="connsiteY337" fmla="*/ 321618 h 6858000"/>
              <a:gd name="connsiteX338" fmla="*/ 0 w 12191999"/>
              <a:gd name="connsiteY338" fmla="*/ 0 h 6858000"/>
              <a:gd name="connsiteX339" fmla="*/ 12191999 w 12191999"/>
              <a:gd name="connsiteY339" fmla="*/ 0 h 6858000"/>
              <a:gd name="connsiteX340" fmla="*/ 12191999 w 12191999"/>
              <a:gd name="connsiteY340" fmla="*/ 6858000 h 6858000"/>
              <a:gd name="connsiteX341" fmla="*/ 0 w 12191999"/>
              <a:gd name="connsiteY3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1999" h="6858000">
                <a:moveTo>
                  <a:pt x="11666200" y="756760"/>
                </a:moveTo>
                <a:cubicBezTo>
                  <a:pt x="11673094" y="756760"/>
                  <a:pt x="11676288" y="758940"/>
                  <a:pt x="11678975" y="761119"/>
                </a:cubicBezTo>
                <a:cubicBezTo>
                  <a:pt x="11678975" y="808195"/>
                  <a:pt x="11678975" y="808195"/>
                  <a:pt x="11678975" y="808195"/>
                </a:cubicBezTo>
                <a:lnTo>
                  <a:pt x="11678845" y="808195"/>
                </a:lnTo>
                <a:cubicBezTo>
                  <a:pt x="11678845" y="811658"/>
                  <a:pt x="11673094" y="813579"/>
                  <a:pt x="11667095" y="813579"/>
                </a:cubicBezTo>
                <a:cubicBezTo>
                  <a:pt x="11654191" y="813579"/>
                  <a:pt x="11644998" y="802671"/>
                  <a:pt x="11644998" y="784080"/>
                </a:cubicBezTo>
                <a:cubicBezTo>
                  <a:pt x="11644998" y="767658"/>
                  <a:pt x="11653942" y="756760"/>
                  <a:pt x="11666200" y="756760"/>
                </a:cubicBezTo>
                <a:close/>
                <a:moveTo>
                  <a:pt x="11553608" y="755951"/>
                </a:moveTo>
                <a:cubicBezTo>
                  <a:pt x="11558334" y="755951"/>
                  <a:pt x="11561787" y="756976"/>
                  <a:pt x="11565369" y="760439"/>
                </a:cubicBezTo>
                <a:cubicBezTo>
                  <a:pt x="11569210" y="764032"/>
                  <a:pt x="11571638" y="771995"/>
                  <a:pt x="11571638" y="784954"/>
                </a:cubicBezTo>
                <a:cubicBezTo>
                  <a:pt x="11571638" y="797535"/>
                  <a:pt x="11569210" y="805746"/>
                  <a:pt x="11565369" y="809339"/>
                </a:cubicBezTo>
                <a:cubicBezTo>
                  <a:pt x="11561787" y="812802"/>
                  <a:pt x="11558334" y="813698"/>
                  <a:pt x="11553608" y="813698"/>
                </a:cubicBezTo>
                <a:cubicBezTo>
                  <a:pt x="11548882" y="813698"/>
                  <a:pt x="11545677" y="812802"/>
                  <a:pt x="11542106" y="809339"/>
                </a:cubicBezTo>
                <a:cubicBezTo>
                  <a:pt x="11538394" y="805746"/>
                  <a:pt x="11535837" y="797783"/>
                  <a:pt x="11535837" y="784954"/>
                </a:cubicBezTo>
                <a:cubicBezTo>
                  <a:pt x="11535837" y="772243"/>
                  <a:pt x="11538394" y="764032"/>
                  <a:pt x="11542106" y="760439"/>
                </a:cubicBezTo>
                <a:cubicBezTo>
                  <a:pt x="11545688" y="756976"/>
                  <a:pt x="11549141" y="755951"/>
                  <a:pt x="11553608" y="755951"/>
                </a:cubicBezTo>
                <a:close/>
                <a:moveTo>
                  <a:pt x="11389948" y="755951"/>
                </a:moveTo>
                <a:cubicBezTo>
                  <a:pt x="11394707" y="755951"/>
                  <a:pt x="11397911" y="756976"/>
                  <a:pt x="11401504" y="760439"/>
                </a:cubicBezTo>
                <a:cubicBezTo>
                  <a:pt x="11405356" y="764032"/>
                  <a:pt x="11407795" y="771995"/>
                  <a:pt x="11407795" y="784954"/>
                </a:cubicBezTo>
                <a:cubicBezTo>
                  <a:pt x="11407795" y="797535"/>
                  <a:pt x="11405356" y="805746"/>
                  <a:pt x="11401504" y="809339"/>
                </a:cubicBezTo>
                <a:cubicBezTo>
                  <a:pt x="11397911" y="812802"/>
                  <a:pt x="11394448" y="813698"/>
                  <a:pt x="11389948" y="813698"/>
                </a:cubicBezTo>
                <a:cubicBezTo>
                  <a:pt x="11385201" y="813698"/>
                  <a:pt x="11381985" y="812802"/>
                  <a:pt x="11378133" y="809339"/>
                </a:cubicBezTo>
                <a:cubicBezTo>
                  <a:pt x="11374411" y="805746"/>
                  <a:pt x="11371843" y="797783"/>
                  <a:pt x="11371843" y="784954"/>
                </a:cubicBezTo>
                <a:cubicBezTo>
                  <a:pt x="11371843" y="772243"/>
                  <a:pt x="11374411" y="764032"/>
                  <a:pt x="11378133" y="760439"/>
                </a:cubicBezTo>
                <a:cubicBezTo>
                  <a:pt x="11381726" y="756976"/>
                  <a:pt x="11385190" y="755951"/>
                  <a:pt x="11389948" y="755951"/>
                </a:cubicBezTo>
                <a:close/>
                <a:moveTo>
                  <a:pt x="11267462" y="755951"/>
                </a:moveTo>
                <a:cubicBezTo>
                  <a:pt x="11272210" y="755951"/>
                  <a:pt x="11275425" y="756976"/>
                  <a:pt x="11279148" y="760439"/>
                </a:cubicBezTo>
                <a:cubicBezTo>
                  <a:pt x="11282881" y="764032"/>
                  <a:pt x="11285438" y="771995"/>
                  <a:pt x="11285438" y="784954"/>
                </a:cubicBezTo>
                <a:cubicBezTo>
                  <a:pt x="11285438" y="797535"/>
                  <a:pt x="11283000" y="805746"/>
                  <a:pt x="11279148" y="809339"/>
                </a:cubicBezTo>
                <a:cubicBezTo>
                  <a:pt x="11275555" y="812802"/>
                  <a:pt x="11272210" y="813698"/>
                  <a:pt x="11267462" y="813698"/>
                </a:cubicBezTo>
                <a:cubicBezTo>
                  <a:pt x="11262715" y="813698"/>
                  <a:pt x="11259499" y="812802"/>
                  <a:pt x="11255907" y="809339"/>
                </a:cubicBezTo>
                <a:cubicBezTo>
                  <a:pt x="11252054" y="805746"/>
                  <a:pt x="11249616" y="797783"/>
                  <a:pt x="11249616" y="784954"/>
                </a:cubicBezTo>
                <a:cubicBezTo>
                  <a:pt x="11249616" y="772243"/>
                  <a:pt x="11252054" y="764032"/>
                  <a:pt x="11255907" y="760439"/>
                </a:cubicBezTo>
                <a:cubicBezTo>
                  <a:pt x="11259499" y="756976"/>
                  <a:pt x="11262844" y="755951"/>
                  <a:pt x="11267462" y="755951"/>
                </a:cubicBezTo>
                <a:close/>
                <a:moveTo>
                  <a:pt x="11708668" y="750005"/>
                </a:moveTo>
                <a:cubicBezTo>
                  <a:pt x="11706381" y="750005"/>
                  <a:pt x="11706381" y="750772"/>
                  <a:pt x="11706381" y="752433"/>
                </a:cubicBezTo>
                <a:cubicBezTo>
                  <a:pt x="11706381" y="817032"/>
                  <a:pt x="11706381" y="817032"/>
                  <a:pt x="11706381" y="817032"/>
                </a:cubicBezTo>
                <a:cubicBezTo>
                  <a:pt x="11706381" y="818952"/>
                  <a:pt x="11706381" y="819459"/>
                  <a:pt x="11708420" y="819459"/>
                </a:cubicBezTo>
                <a:cubicBezTo>
                  <a:pt x="11715671" y="819459"/>
                  <a:pt x="11715671" y="819459"/>
                  <a:pt x="11715671" y="819459"/>
                </a:cubicBezTo>
                <a:cubicBezTo>
                  <a:pt x="11717699" y="819330"/>
                  <a:pt x="11718206" y="819330"/>
                  <a:pt x="11718206" y="817032"/>
                </a:cubicBezTo>
                <a:cubicBezTo>
                  <a:pt x="11718206" y="752433"/>
                  <a:pt x="11718206" y="752433"/>
                  <a:pt x="11718206" y="752433"/>
                </a:cubicBezTo>
                <a:cubicBezTo>
                  <a:pt x="11718206" y="750383"/>
                  <a:pt x="11717699" y="750005"/>
                  <a:pt x="11715660" y="750005"/>
                </a:cubicBezTo>
                <a:cubicBezTo>
                  <a:pt x="11708668" y="750005"/>
                  <a:pt x="11708668" y="750005"/>
                  <a:pt x="11708668" y="750005"/>
                </a:cubicBezTo>
                <a:close/>
                <a:moveTo>
                  <a:pt x="11826514" y="749671"/>
                </a:moveTo>
                <a:cubicBezTo>
                  <a:pt x="11824076" y="749671"/>
                  <a:pt x="11823170" y="749542"/>
                  <a:pt x="11822404" y="751851"/>
                </a:cubicBezTo>
                <a:cubicBezTo>
                  <a:pt x="11818552" y="763374"/>
                  <a:pt x="11808647" y="775804"/>
                  <a:pt x="11798623" y="781695"/>
                </a:cubicBezTo>
                <a:cubicBezTo>
                  <a:pt x="11798234" y="782084"/>
                  <a:pt x="11798105" y="782461"/>
                  <a:pt x="11798105" y="782461"/>
                </a:cubicBezTo>
                <a:cubicBezTo>
                  <a:pt x="11798105" y="782591"/>
                  <a:pt x="11798234" y="782968"/>
                  <a:pt x="11798234" y="783227"/>
                </a:cubicBezTo>
                <a:cubicBezTo>
                  <a:pt x="11822145" y="817420"/>
                  <a:pt x="11822145" y="817420"/>
                  <a:pt x="11822145" y="817420"/>
                </a:cubicBezTo>
                <a:cubicBezTo>
                  <a:pt x="11823558" y="819470"/>
                  <a:pt x="11824076" y="819470"/>
                  <a:pt x="11826126" y="819470"/>
                </a:cubicBezTo>
                <a:cubicBezTo>
                  <a:pt x="11835254" y="819470"/>
                  <a:pt x="11835254" y="819470"/>
                  <a:pt x="11835254" y="819470"/>
                </a:cubicBezTo>
                <a:cubicBezTo>
                  <a:pt x="11835891" y="819330"/>
                  <a:pt x="11837175" y="819330"/>
                  <a:pt x="11837175" y="817798"/>
                </a:cubicBezTo>
                <a:cubicBezTo>
                  <a:pt x="11837175" y="817291"/>
                  <a:pt x="11836786" y="816643"/>
                  <a:pt x="11836279" y="816136"/>
                </a:cubicBezTo>
                <a:cubicBezTo>
                  <a:pt x="11810826" y="782450"/>
                  <a:pt x="11810826" y="782450"/>
                  <a:pt x="11810826" y="782450"/>
                </a:cubicBezTo>
                <a:cubicBezTo>
                  <a:pt x="11810567" y="782192"/>
                  <a:pt x="11810567" y="782192"/>
                  <a:pt x="11810567" y="782192"/>
                </a:cubicBezTo>
                <a:cubicBezTo>
                  <a:pt x="11819566" y="775534"/>
                  <a:pt x="11828824" y="765154"/>
                  <a:pt x="11834607" y="753890"/>
                </a:cubicBezTo>
                <a:cubicBezTo>
                  <a:pt x="11835125" y="752606"/>
                  <a:pt x="11835254" y="751969"/>
                  <a:pt x="11835254" y="751203"/>
                </a:cubicBezTo>
                <a:cubicBezTo>
                  <a:pt x="11835254" y="750049"/>
                  <a:pt x="11834607" y="749671"/>
                  <a:pt x="11832816" y="749671"/>
                </a:cubicBezTo>
                <a:cubicBezTo>
                  <a:pt x="11826514" y="749671"/>
                  <a:pt x="11826514" y="749671"/>
                  <a:pt x="11826514" y="749671"/>
                </a:cubicBezTo>
                <a:close/>
                <a:moveTo>
                  <a:pt x="11301634" y="749671"/>
                </a:moveTo>
                <a:cubicBezTo>
                  <a:pt x="11301116" y="749671"/>
                  <a:pt x="11299832" y="749671"/>
                  <a:pt x="11299832" y="751462"/>
                </a:cubicBezTo>
                <a:cubicBezTo>
                  <a:pt x="11299832" y="751980"/>
                  <a:pt x="11299961" y="752617"/>
                  <a:pt x="11300350" y="753383"/>
                </a:cubicBezTo>
                <a:cubicBezTo>
                  <a:pt x="11324605" y="817399"/>
                  <a:pt x="11324605" y="817399"/>
                  <a:pt x="11324605" y="817399"/>
                </a:cubicBezTo>
                <a:cubicBezTo>
                  <a:pt x="11325371" y="818941"/>
                  <a:pt x="11325630" y="819449"/>
                  <a:pt x="11326785" y="819449"/>
                </a:cubicBezTo>
                <a:cubicBezTo>
                  <a:pt x="11332050" y="819449"/>
                  <a:pt x="11332050" y="819449"/>
                  <a:pt x="11332050" y="819449"/>
                </a:cubicBezTo>
                <a:cubicBezTo>
                  <a:pt x="11333593" y="819449"/>
                  <a:pt x="11333971" y="819190"/>
                  <a:pt x="11334489" y="817399"/>
                </a:cubicBezTo>
                <a:cubicBezTo>
                  <a:pt x="11358108" y="753135"/>
                  <a:pt x="11358108" y="753135"/>
                  <a:pt x="11358108" y="753135"/>
                </a:cubicBezTo>
                <a:cubicBezTo>
                  <a:pt x="11358366" y="751592"/>
                  <a:pt x="11358366" y="751462"/>
                  <a:pt x="11358366" y="751085"/>
                </a:cubicBezTo>
                <a:cubicBezTo>
                  <a:pt x="11358366" y="749671"/>
                  <a:pt x="11357341" y="749671"/>
                  <a:pt x="11356694" y="749671"/>
                </a:cubicBezTo>
                <a:cubicBezTo>
                  <a:pt x="11350015" y="749671"/>
                  <a:pt x="11350015" y="749671"/>
                  <a:pt x="11350015" y="749671"/>
                </a:cubicBezTo>
                <a:cubicBezTo>
                  <a:pt x="11349120" y="749930"/>
                  <a:pt x="11348990" y="750308"/>
                  <a:pt x="11348343" y="751592"/>
                </a:cubicBezTo>
                <a:cubicBezTo>
                  <a:pt x="11330885" y="802908"/>
                  <a:pt x="11330885" y="802908"/>
                  <a:pt x="11330885" y="802908"/>
                </a:cubicBezTo>
                <a:cubicBezTo>
                  <a:pt x="11312920" y="751851"/>
                  <a:pt x="11312920" y="751851"/>
                  <a:pt x="11312920" y="751851"/>
                </a:cubicBezTo>
                <a:cubicBezTo>
                  <a:pt x="11312154" y="749930"/>
                  <a:pt x="11311895" y="749671"/>
                  <a:pt x="11309845" y="749671"/>
                </a:cubicBezTo>
                <a:cubicBezTo>
                  <a:pt x="11301634" y="749671"/>
                  <a:pt x="11301634" y="749671"/>
                  <a:pt x="11301634" y="749671"/>
                </a:cubicBezTo>
                <a:close/>
                <a:moveTo>
                  <a:pt x="11754223" y="748506"/>
                </a:moveTo>
                <a:cubicBezTo>
                  <a:pt x="11742149" y="748506"/>
                  <a:pt x="11731241" y="755185"/>
                  <a:pt x="11731241" y="767625"/>
                </a:cubicBezTo>
                <a:cubicBezTo>
                  <a:pt x="11731241" y="779300"/>
                  <a:pt x="11739462" y="784177"/>
                  <a:pt x="11749346" y="788417"/>
                </a:cubicBezTo>
                <a:cubicBezTo>
                  <a:pt x="11757050" y="791622"/>
                  <a:pt x="11764236" y="794708"/>
                  <a:pt x="11764236" y="801894"/>
                </a:cubicBezTo>
                <a:cubicBezTo>
                  <a:pt x="11764236" y="807407"/>
                  <a:pt x="11759866" y="813698"/>
                  <a:pt x="11750500" y="813698"/>
                </a:cubicBezTo>
                <a:cubicBezTo>
                  <a:pt x="11740995" y="813698"/>
                  <a:pt x="11738308" y="806641"/>
                  <a:pt x="11733679" y="806641"/>
                </a:cubicBezTo>
                <a:cubicBezTo>
                  <a:pt x="11731500" y="806641"/>
                  <a:pt x="11728673" y="807666"/>
                  <a:pt x="11728673" y="811130"/>
                </a:cubicBezTo>
                <a:cubicBezTo>
                  <a:pt x="11728673" y="816643"/>
                  <a:pt x="11739462" y="821402"/>
                  <a:pt x="11750241" y="821402"/>
                </a:cubicBezTo>
                <a:cubicBezTo>
                  <a:pt x="11762434" y="821531"/>
                  <a:pt x="11774896" y="815111"/>
                  <a:pt x="11774896" y="800610"/>
                </a:cubicBezTo>
                <a:cubicBezTo>
                  <a:pt x="11774896" y="777897"/>
                  <a:pt x="11741901" y="781490"/>
                  <a:pt x="11741901" y="766471"/>
                </a:cubicBezTo>
                <a:cubicBezTo>
                  <a:pt x="11741901" y="761335"/>
                  <a:pt x="11745882" y="756199"/>
                  <a:pt x="11753457" y="756199"/>
                </a:cubicBezTo>
                <a:cubicBezTo>
                  <a:pt x="11761290" y="756199"/>
                  <a:pt x="11763340" y="761335"/>
                  <a:pt x="11767322" y="761335"/>
                </a:cubicBezTo>
                <a:cubicBezTo>
                  <a:pt x="11769372" y="761335"/>
                  <a:pt x="11772328" y="760180"/>
                  <a:pt x="11772328" y="756587"/>
                </a:cubicBezTo>
                <a:cubicBezTo>
                  <a:pt x="11772328" y="751452"/>
                  <a:pt x="11763599" y="748506"/>
                  <a:pt x="11754223" y="748506"/>
                </a:cubicBezTo>
                <a:close/>
                <a:moveTo>
                  <a:pt x="11614257" y="748117"/>
                </a:moveTo>
                <a:cubicBezTo>
                  <a:pt x="11607082" y="748117"/>
                  <a:pt x="11602594" y="749272"/>
                  <a:pt x="11599001" y="750167"/>
                </a:cubicBezTo>
                <a:cubicBezTo>
                  <a:pt x="11594383" y="751322"/>
                  <a:pt x="11592721" y="753491"/>
                  <a:pt x="11592721" y="755659"/>
                </a:cubicBezTo>
                <a:cubicBezTo>
                  <a:pt x="11592721" y="816902"/>
                  <a:pt x="11592721" y="816902"/>
                  <a:pt x="11592721" y="816902"/>
                </a:cubicBezTo>
                <a:cubicBezTo>
                  <a:pt x="11592721" y="818952"/>
                  <a:pt x="11593487" y="819071"/>
                  <a:pt x="11595418" y="819071"/>
                </a:cubicBezTo>
                <a:cubicBezTo>
                  <a:pt x="11602216" y="819071"/>
                  <a:pt x="11602216" y="819071"/>
                  <a:pt x="11602216" y="819071"/>
                </a:cubicBezTo>
                <a:cubicBezTo>
                  <a:pt x="11603878" y="819071"/>
                  <a:pt x="11604654" y="818942"/>
                  <a:pt x="11604654" y="816902"/>
                </a:cubicBezTo>
                <a:cubicBezTo>
                  <a:pt x="11604654" y="760774"/>
                  <a:pt x="11604654" y="760774"/>
                  <a:pt x="11604654" y="760774"/>
                </a:cubicBezTo>
                <a:cubicBezTo>
                  <a:pt x="11604654" y="757192"/>
                  <a:pt x="11607471" y="754764"/>
                  <a:pt x="11611452" y="754764"/>
                </a:cubicBezTo>
                <a:cubicBezTo>
                  <a:pt x="11620041" y="754764"/>
                  <a:pt x="11621325" y="761033"/>
                  <a:pt x="11625943" y="761033"/>
                </a:cubicBezTo>
                <a:cubicBezTo>
                  <a:pt x="11629255" y="761162"/>
                  <a:pt x="11631823" y="759112"/>
                  <a:pt x="11631823" y="755152"/>
                </a:cubicBezTo>
                <a:cubicBezTo>
                  <a:pt x="11631823" y="750167"/>
                  <a:pt x="11623623" y="748117"/>
                  <a:pt x="11614257" y="748117"/>
                </a:cubicBezTo>
                <a:close/>
                <a:moveTo>
                  <a:pt x="11553619" y="748117"/>
                </a:moveTo>
                <a:cubicBezTo>
                  <a:pt x="11547609" y="748117"/>
                  <a:pt x="11541221" y="749919"/>
                  <a:pt x="11536236" y="753124"/>
                </a:cubicBezTo>
                <a:cubicBezTo>
                  <a:pt x="11528565" y="758519"/>
                  <a:pt x="11523450" y="768780"/>
                  <a:pt x="11523450" y="784954"/>
                </a:cubicBezTo>
                <a:cubicBezTo>
                  <a:pt x="11523450" y="800998"/>
                  <a:pt x="11528565" y="811270"/>
                  <a:pt x="11536236" y="816654"/>
                </a:cubicBezTo>
                <a:cubicBezTo>
                  <a:pt x="11540962" y="819988"/>
                  <a:pt x="11547490" y="821531"/>
                  <a:pt x="11553619" y="821531"/>
                </a:cubicBezTo>
                <a:cubicBezTo>
                  <a:pt x="11559888" y="821531"/>
                  <a:pt x="11566275" y="819859"/>
                  <a:pt x="11571001" y="816654"/>
                </a:cubicBezTo>
                <a:cubicBezTo>
                  <a:pt x="11578802" y="811259"/>
                  <a:pt x="11583917" y="800998"/>
                  <a:pt x="11583917" y="784954"/>
                </a:cubicBezTo>
                <a:cubicBezTo>
                  <a:pt x="11583917" y="768780"/>
                  <a:pt x="11578802" y="758519"/>
                  <a:pt x="11571001" y="753124"/>
                </a:cubicBezTo>
                <a:cubicBezTo>
                  <a:pt x="11566146" y="749660"/>
                  <a:pt x="11559747" y="748117"/>
                  <a:pt x="11553619" y="748117"/>
                </a:cubicBezTo>
                <a:close/>
                <a:moveTo>
                  <a:pt x="11486031" y="748117"/>
                </a:moveTo>
                <a:cubicBezTo>
                  <a:pt x="11475824" y="748117"/>
                  <a:pt x="11468930" y="750297"/>
                  <a:pt x="11465229" y="751452"/>
                </a:cubicBezTo>
                <a:cubicBezTo>
                  <a:pt x="11460632" y="752994"/>
                  <a:pt x="11459230" y="754656"/>
                  <a:pt x="11459230" y="756965"/>
                </a:cubicBezTo>
                <a:cubicBezTo>
                  <a:pt x="11459230" y="817010"/>
                  <a:pt x="11459230" y="817010"/>
                  <a:pt x="11459230" y="817010"/>
                </a:cubicBezTo>
                <a:cubicBezTo>
                  <a:pt x="11459230" y="819190"/>
                  <a:pt x="11459737" y="819449"/>
                  <a:pt x="11461787" y="819449"/>
                </a:cubicBezTo>
                <a:cubicBezTo>
                  <a:pt x="11468422" y="819449"/>
                  <a:pt x="11468422" y="819449"/>
                  <a:pt x="11468422" y="819449"/>
                </a:cubicBezTo>
                <a:cubicBezTo>
                  <a:pt x="11470332" y="819449"/>
                  <a:pt x="11471228" y="819190"/>
                  <a:pt x="11471228" y="816751"/>
                </a:cubicBezTo>
                <a:cubicBezTo>
                  <a:pt x="11471228" y="761454"/>
                  <a:pt x="11471228" y="761454"/>
                  <a:pt x="11471228" y="761454"/>
                </a:cubicBezTo>
                <a:cubicBezTo>
                  <a:pt x="11471228" y="758497"/>
                  <a:pt x="11476331" y="755422"/>
                  <a:pt x="11485654" y="755422"/>
                </a:cubicBezTo>
                <a:cubicBezTo>
                  <a:pt x="11501223" y="755422"/>
                  <a:pt x="11501223" y="765554"/>
                  <a:pt x="11501223" y="771844"/>
                </a:cubicBezTo>
                <a:cubicBezTo>
                  <a:pt x="11501223" y="816751"/>
                  <a:pt x="11501223" y="816751"/>
                  <a:pt x="11501223" y="816751"/>
                </a:cubicBezTo>
                <a:cubicBezTo>
                  <a:pt x="11501223" y="819190"/>
                  <a:pt x="11501990" y="819449"/>
                  <a:pt x="11504288" y="819449"/>
                </a:cubicBezTo>
                <a:cubicBezTo>
                  <a:pt x="11511690" y="819449"/>
                  <a:pt x="11511690" y="819449"/>
                  <a:pt x="11511690" y="819449"/>
                </a:cubicBezTo>
                <a:cubicBezTo>
                  <a:pt x="11512963" y="819201"/>
                  <a:pt x="11512963" y="817917"/>
                  <a:pt x="11512963" y="816762"/>
                </a:cubicBezTo>
                <a:cubicBezTo>
                  <a:pt x="11512963" y="770312"/>
                  <a:pt x="11512963" y="770312"/>
                  <a:pt x="11512963" y="770312"/>
                </a:cubicBezTo>
                <a:cubicBezTo>
                  <a:pt x="11512963" y="762230"/>
                  <a:pt x="11512704" y="748117"/>
                  <a:pt x="11486031" y="748117"/>
                </a:cubicBezTo>
                <a:close/>
                <a:moveTo>
                  <a:pt x="11389700" y="748117"/>
                </a:moveTo>
                <a:cubicBezTo>
                  <a:pt x="11383539" y="748117"/>
                  <a:pt x="11377249" y="749919"/>
                  <a:pt x="11372242" y="753124"/>
                </a:cubicBezTo>
                <a:cubicBezTo>
                  <a:pt x="11364538" y="758519"/>
                  <a:pt x="11359402" y="768780"/>
                  <a:pt x="11359402" y="784954"/>
                </a:cubicBezTo>
                <a:cubicBezTo>
                  <a:pt x="11359402" y="800998"/>
                  <a:pt x="11364538" y="811270"/>
                  <a:pt x="11372242" y="816654"/>
                </a:cubicBezTo>
                <a:cubicBezTo>
                  <a:pt x="11376990" y="819988"/>
                  <a:pt x="11383539" y="821531"/>
                  <a:pt x="11389700" y="821531"/>
                </a:cubicBezTo>
                <a:cubicBezTo>
                  <a:pt x="11395990" y="821531"/>
                  <a:pt x="11402281" y="819859"/>
                  <a:pt x="11407158" y="816654"/>
                </a:cubicBezTo>
                <a:cubicBezTo>
                  <a:pt x="11414991" y="811259"/>
                  <a:pt x="11420127" y="800998"/>
                  <a:pt x="11420127" y="784954"/>
                </a:cubicBezTo>
                <a:cubicBezTo>
                  <a:pt x="11420127" y="768780"/>
                  <a:pt x="11414991" y="758519"/>
                  <a:pt x="11407158" y="753124"/>
                </a:cubicBezTo>
                <a:cubicBezTo>
                  <a:pt x="11402540" y="749660"/>
                  <a:pt x="11395990" y="748117"/>
                  <a:pt x="11389700" y="748117"/>
                </a:cubicBezTo>
                <a:close/>
                <a:moveTo>
                  <a:pt x="11267473" y="748117"/>
                </a:moveTo>
                <a:cubicBezTo>
                  <a:pt x="11261312" y="748117"/>
                  <a:pt x="11254892" y="749919"/>
                  <a:pt x="11250015" y="753124"/>
                </a:cubicBezTo>
                <a:cubicBezTo>
                  <a:pt x="11242182" y="758519"/>
                  <a:pt x="11237046" y="768780"/>
                  <a:pt x="11237046" y="784954"/>
                </a:cubicBezTo>
                <a:cubicBezTo>
                  <a:pt x="11237046" y="800998"/>
                  <a:pt x="11242182" y="811270"/>
                  <a:pt x="11250015" y="816654"/>
                </a:cubicBezTo>
                <a:cubicBezTo>
                  <a:pt x="11254763" y="819988"/>
                  <a:pt x="11261183" y="821531"/>
                  <a:pt x="11267473" y="821531"/>
                </a:cubicBezTo>
                <a:cubicBezTo>
                  <a:pt x="11273764" y="821531"/>
                  <a:pt x="11279925" y="819859"/>
                  <a:pt x="11284931" y="816654"/>
                </a:cubicBezTo>
                <a:cubicBezTo>
                  <a:pt x="11292635" y="811259"/>
                  <a:pt x="11297771" y="800998"/>
                  <a:pt x="11297771" y="784954"/>
                </a:cubicBezTo>
                <a:cubicBezTo>
                  <a:pt x="11297771" y="768780"/>
                  <a:pt x="11292635" y="758519"/>
                  <a:pt x="11284931" y="753124"/>
                </a:cubicBezTo>
                <a:cubicBezTo>
                  <a:pt x="11279925" y="749660"/>
                  <a:pt x="11273764" y="748117"/>
                  <a:pt x="11267473" y="748117"/>
                </a:cubicBezTo>
                <a:close/>
                <a:moveTo>
                  <a:pt x="11199756" y="748117"/>
                </a:moveTo>
                <a:cubicBezTo>
                  <a:pt x="11189495" y="748117"/>
                  <a:pt x="11182698" y="750297"/>
                  <a:pt x="11178857" y="751452"/>
                </a:cubicBezTo>
                <a:cubicBezTo>
                  <a:pt x="11174368" y="752994"/>
                  <a:pt x="11172825" y="754656"/>
                  <a:pt x="11172825" y="756965"/>
                </a:cubicBezTo>
                <a:cubicBezTo>
                  <a:pt x="11172825" y="817010"/>
                  <a:pt x="11172825" y="817010"/>
                  <a:pt x="11172825" y="817010"/>
                </a:cubicBezTo>
                <a:cubicBezTo>
                  <a:pt x="11172825" y="819190"/>
                  <a:pt x="11173343" y="819449"/>
                  <a:pt x="11175263" y="819449"/>
                </a:cubicBezTo>
                <a:cubicBezTo>
                  <a:pt x="11181932" y="819449"/>
                  <a:pt x="11181932" y="819449"/>
                  <a:pt x="11181932" y="819449"/>
                </a:cubicBezTo>
                <a:cubicBezTo>
                  <a:pt x="11183852" y="819449"/>
                  <a:pt x="11184748" y="819190"/>
                  <a:pt x="11184748" y="816751"/>
                </a:cubicBezTo>
                <a:cubicBezTo>
                  <a:pt x="11184748" y="761454"/>
                  <a:pt x="11184748" y="761454"/>
                  <a:pt x="11184748" y="761454"/>
                </a:cubicBezTo>
                <a:cubicBezTo>
                  <a:pt x="11184748" y="758497"/>
                  <a:pt x="11189873" y="755422"/>
                  <a:pt x="11199238" y="755422"/>
                </a:cubicBezTo>
                <a:cubicBezTo>
                  <a:pt x="11214884" y="755422"/>
                  <a:pt x="11214884" y="765554"/>
                  <a:pt x="11214884" y="771844"/>
                </a:cubicBezTo>
                <a:cubicBezTo>
                  <a:pt x="11214884" y="816751"/>
                  <a:pt x="11214884" y="816751"/>
                  <a:pt x="11214884" y="816751"/>
                </a:cubicBezTo>
                <a:cubicBezTo>
                  <a:pt x="11214884" y="819190"/>
                  <a:pt x="11215650" y="819449"/>
                  <a:pt x="11217959" y="819449"/>
                </a:cubicBezTo>
                <a:cubicBezTo>
                  <a:pt x="11225393" y="819449"/>
                  <a:pt x="11225393" y="819449"/>
                  <a:pt x="11225393" y="819449"/>
                </a:cubicBezTo>
                <a:cubicBezTo>
                  <a:pt x="11226688" y="819201"/>
                  <a:pt x="11226817" y="817917"/>
                  <a:pt x="11226817" y="816762"/>
                </a:cubicBezTo>
                <a:cubicBezTo>
                  <a:pt x="11226817" y="770312"/>
                  <a:pt x="11226817" y="770312"/>
                  <a:pt x="11226817" y="770312"/>
                </a:cubicBezTo>
                <a:cubicBezTo>
                  <a:pt x="11226817" y="762230"/>
                  <a:pt x="11226688" y="748117"/>
                  <a:pt x="11199756" y="748117"/>
                </a:cubicBezTo>
                <a:close/>
                <a:moveTo>
                  <a:pt x="11681273" y="724801"/>
                </a:moveTo>
                <a:cubicBezTo>
                  <a:pt x="11678975" y="724801"/>
                  <a:pt x="11678845" y="725567"/>
                  <a:pt x="11678845" y="727876"/>
                </a:cubicBezTo>
                <a:cubicBezTo>
                  <a:pt x="11678845" y="752250"/>
                  <a:pt x="11678845" y="752250"/>
                  <a:pt x="11678845" y="752250"/>
                </a:cubicBezTo>
                <a:cubicBezTo>
                  <a:pt x="11674626" y="750070"/>
                  <a:pt x="11670537" y="748527"/>
                  <a:pt x="11664279" y="748527"/>
                </a:cubicBezTo>
                <a:cubicBezTo>
                  <a:pt x="11643455" y="748527"/>
                  <a:pt x="11632848" y="768413"/>
                  <a:pt x="11632848" y="784954"/>
                </a:cubicBezTo>
                <a:cubicBezTo>
                  <a:pt x="11632848" y="809587"/>
                  <a:pt x="11646260" y="821510"/>
                  <a:pt x="11666707" y="821510"/>
                </a:cubicBezTo>
                <a:cubicBezTo>
                  <a:pt x="11676547" y="821531"/>
                  <a:pt x="11690477" y="816654"/>
                  <a:pt x="11690477" y="812036"/>
                </a:cubicBezTo>
                <a:cubicBezTo>
                  <a:pt x="11690477" y="727498"/>
                  <a:pt x="11690477" y="727498"/>
                  <a:pt x="11690477" y="727498"/>
                </a:cubicBezTo>
                <a:cubicBezTo>
                  <a:pt x="11690477" y="724930"/>
                  <a:pt x="11689711" y="724801"/>
                  <a:pt x="11687919" y="724801"/>
                </a:cubicBezTo>
                <a:cubicBezTo>
                  <a:pt x="11681273" y="724801"/>
                  <a:pt x="11681273" y="724801"/>
                  <a:pt x="11681273" y="724801"/>
                </a:cubicBezTo>
                <a:close/>
                <a:moveTo>
                  <a:pt x="11786797" y="724552"/>
                </a:moveTo>
                <a:cubicBezTo>
                  <a:pt x="11785384" y="724552"/>
                  <a:pt x="11784607" y="724811"/>
                  <a:pt x="11784607" y="726732"/>
                </a:cubicBezTo>
                <a:cubicBezTo>
                  <a:pt x="11784607" y="817280"/>
                  <a:pt x="11784607" y="817280"/>
                  <a:pt x="11784607" y="817280"/>
                </a:cubicBezTo>
                <a:cubicBezTo>
                  <a:pt x="11784607" y="819071"/>
                  <a:pt x="11784995" y="819330"/>
                  <a:pt x="11786797" y="819330"/>
                </a:cubicBezTo>
                <a:cubicBezTo>
                  <a:pt x="11793864" y="819330"/>
                  <a:pt x="11793864" y="819330"/>
                  <a:pt x="11793864" y="819330"/>
                </a:cubicBezTo>
                <a:cubicBezTo>
                  <a:pt x="11795526" y="819330"/>
                  <a:pt x="11796303" y="819330"/>
                  <a:pt x="11796303" y="817409"/>
                </a:cubicBezTo>
                <a:cubicBezTo>
                  <a:pt x="11796303" y="726473"/>
                  <a:pt x="11796303" y="726473"/>
                  <a:pt x="11796303" y="726473"/>
                </a:cubicBezTo>
                <a:cubicBezTo>
                  <a:pt x="11796303" y="724552"/>
                  <a:pt x="11795407" y="724552"/>
                  <a:pt x="11793864" y="724552"/>
                </a:cubicBezTo>
                <a:cubicBezTo>
                  <a:pt x="11786797" y="724552"/>
                  <a:pt x="11786797" y="724552"/>
                  <a:pt x="11786797" y="724552"/>
                </a:cubicBezTo>
                <a:close/>
                <a:moveTo>
                  <a:pt x="11712617" y="723776"/>
                </a:moveTo>
                <a:cubicBezTo>
                  <a:pt x="11708291" y="723776"/>
                  <a:pt x="11705237" y="726851"/>
                  <a:pt x="11705237" y="730940"/>
                </a:cubicBezTo>
                <a:cubicBezTo>
                  <a:pt x="11705237" y="734781"/>
                  <a:pt x="11707913" y="737975"/>
                  <a:pt x="11712358" y="737975"/>
                </a:cubicBezTo>
                <a:cubicBezTo>
                  <a:pt x="11716933" y="737845"/>
                  <a:pt x="11719739" y="734263"/>
                  <a:pt x="11719609" y="730433"/>
                </a:cubicBezTo>
                <a:cubicBezTo>
                  <a:pt x="11719350" y="726462"/>
                  <a:pt x="11716178" y="723776"/>
                  <a:pt x="11712617" y="723776"/>
                </a:cubicBezTo>
                <a:close/>
                <a:moveTo>
                  <a:pt x="11855021" y="713601"/>
                </a:moveTo>
                <a:lnTo>
                  <a:pt x="11855284" y="713794"/>
                </a:lnTo>
                <a:lnTo>
                  <a:pt x="11855021" y="713860"/>
                </a:lnTo>
                <a:cubicBezTo>
                  <a:pt x="11855021" y="713860"/>
                  <a:pt x="11855021" y="713860"/>
                  <a:pt x="11855021" y="713601"/>
                </a:cubicBezTo>
                <a:close/>
                <a:moveTo>
                  <a:pt x="11847209" y="704235"/>
                </a:moveTo>
                <a:cubicBezTo>
                  <a:pt x="11851428" y="704235"/>
                  <a:pt x="11851428" y="704235"/>
                  <a:pt x="11851428" y="704235"/>
                </a:cubicBezTo>
                <a:cubicBezTo>
                  <a:pt x="11853608" y="704235"/>
                  <a:pt x="11857190" y="704235"/>
                  <a:pt x="11857190" y="707699"/>
                </a:cubicBezTo>
                <a:cubicBezTo>
                  <a:pt x="11857190" y="711162"/>
                  <a:pt x="11853478" y="711162"/>
                  <a:pt x="11851817" y="711162"/>
                </a:cubicBezTo>
                <a:cubicBezTo>
                  <a:pt x="11847209" y="711162"/>
                  <a:pt x="11847209" y="711162"/>
                  <a:pt x="11847209" y="711162"/>
                </a:cubicBezTo>
                <a:close/>
                <a:moveTo>
                  <a:pt x="11843627" y="701020"/>
                </a:moveTo>
                <a:lnTo>
                  <a:pt x="11843627" y="724250"/>
                </a:lnTo>
                <a:cubicBezTo>
                  <a:pt x="11847468" y="724250"/>
                  <a:pt x="11847468" y="724250"/>
                  <a:pt x="11847468" y="724250"/>
                </a:cubicBezTo>
                <a:cubicBezTo>
                  <a:pt x="11847468" y="714367"/>
                  <a:pt x="11847468" y="714367"/>
                  <a:pt x="11847468" y="714367"/>
                </a:cubicBezTo>
                <a:cubicBezTo>
                  <a:pt x="11849648" y="714367"/>
                  <a:pt x="11849648" y="714367"/>
                  <a:pt x="11849648" y="714367"/>
                </a:cubicBezTo>
                <a:cubicBezTo>
                  <a:pt x="11852723" y="714367"/>
                  <a:pt x="11853867" y="715521"/>
                  <a:pt x="11856553" y="720528"/>
                </a:cubicBezTo>
                <a:cubicBezTo>
                  <a:pt x="11858603" y="724121"/>
                  <a:pt x="11858603" y="724121"/>
                  <a:pt x="11858603" y="724121"/>
                </a:cubicBezTo>
                <a:cubicBezTo>
                  <a:pt x="11863081" y="724121"/>
                  <a:pt x="11863081" y="724121"/>
                  <a:pt x="11863081" y="724121"/>
                </a:cubicBezTo>
                <a:cubicBezTo>
                  <a:pt x="11860265" y="719503"/>
                  <a:pt x="11860265" y="719503"/>
                  <a:pt x="11860265" y="719503"/>
                </a:cubicBezTo>
                <a:cubicBezTo>
                  <a:pt x="11858857" y="717258"/>
                  <a:pt x="11857864" y="715942"/>
                  <a:pt x="11857064" y="715107"/>
                </a:cubicBezTo>
                <a:lnTo>
                  <a:pt x="11855284" y="713794"/>
                </a:lnTo>
                <a:lnTo>
                  <a:pt x="11858039" y="713107"/>
                </a:lnTo>
                <a:cubicBezTo>
                  <a:pt x="11860542" y="711860"/>
                  <a:pt x="11861549" y="709333"/>
                  <a:pt x="11861549" y="707310"/>
                </a:cubicBezTo>
                <a:cubicBezTo>
                  <a:pt x="11861549" y="705390"/>
                  <a:pt x="11860653" y="703717"/>
                  <a:pt x="11859370" y="702822"/>
                </a:cubicBezTo>
                <a:cubicBezTo>
                  <a:pt x="11857449" y="701020"/>
                  <a:pt x="11854385" y="701020"/>
                  <a:pt x="11851817" y="701020"/>
                </a:cubicBezTo>
                <a:cubicBezTo>
                  <a:pt x="11843627" y="701020"/>
                  <a:pt x="11843627" y="701020"/>
                  <a:pt x="11843627" y="701020"/>
                </a:cubicBezTo>
                <a:close/>
                <a:moveTo>
                  <a:pt x="11852712" y="694611"/>
                </a:moveTo>
                <a:cubicBezTo>
                  <a:pt x="11862563" y="694611"/>
                  <a:pt x="11870623" y="702563"/>
                  <a:pt x="11870623" y="712446"/>
                </a:cubicBezTo>
                <a:cubicBezTo>
                  <a:pt x="11870623" y="722330"/>
                  <a:pt x="11862693" y="730541"/>
                  <a:pt x="11852712" y="730541"/>
                </a:cubicBezTo>
                <a:cubicBezTo>
                  <a:pt x="11842861" y="730541"/>
                  <a:pt x="11834931" y="722330"/>
                  <a:pt x="11834931" y="712446"/>
                </a:cubicBezTo>
                <a:cubicBezTo>
                  <a:pt x="11834801" y="702563"/>
                  <a:pt x="11842732" y="694611"/>
                  <a:pt x="11852712" y="694611"/>
                </a:cubicBezTo>
                <a:close/>
                <a:moveTo>
                  <a:pt x="11852712" y="690888"/>
                </a:moveTo>
                <a:cubicBezTo>
                  <a:pt x="11840940" y="690888"/>
                  <a:pt x="11831348" y="700513"/>
                  <a:pt x="11831348" y="712446"/>
                </a:cubicBezTo>
                <a:cubicBezTo>
                  <a:pt x="11831348" y="724509"/>
                  <a:pt x="11840940" y="734004"/>
                  <a:pt x="11852712" y="734004"/>
                </a:cubicBezTo>
                <a:cubicBezTo>
                  <a:pt x="11864613" y="734004"/>
                  <a:pt x="11874076" y="724250"/>
                  <a:pt x="11874076" y="712446"/>
                </a:cubicBezTo>
                <a:cubicBezTo>
                  <a:pt x="11874076" y="700642"/>
                  <a:pt x="11864484" y="690888"/>
                  <a:pt x="11852712" y="690888"/>
                </a:cubicBezTo>
                <a:close/>
                <a:moveTo>
                  <a:pt x="11639380" y="551044"/>
                </a:moveTo>
                <a:cubicBezTo>
                  <a:pt x="11639972" y="550996"/>
                  <a:pt x="11640676" y="551285"/>
                  <a:pt x="11641189" y="551862"/>
                </a:cubicBezTo>
                <a:cubicBezTo>
                  <a:pt x="11649011" y="560062"/>
                  <a:pt x="11646325" y="621974"/>
                  <a:pt x="11644652" y="634274"/>
                </a:cubicBezTo>
                <a:cubicBezTo>
                  <a:pt x="11644264" y="637349"/>
                  <a:pt x="11641448" y="639788"/>
                  <a:pt x="11640682" y="633508"/>
                </a:cubicBezTo>
                <a:cubicBezTo>
                  <a:pt x="11639786" y="625567"/>
                  <a:pt x="11635557" y="607235"/>
                  <a:pt x="11634273" y="599671"/>
                </a:cubicBezTo>
                <a:cubicBezTo>
                  <a:pt x="11632859" y="592496"/>
                  <a:pt x="11636841" y="570582"/>
                  <a:pt x="11638243" y="552250"/>
                </a:cubicBezTo>
                <a:cubicBezTo>
                  <a:pt x="11638308" y="551479"/>
                  <a:pt x="11638788" y="551093"/>
                  <a:pt x="11639380" y="551044"/>
                </a:cubicBezTo>
                <a:close/>
                <a:moveTo>
                  <a:pt x="11490639" y="502002"/>
                </a:moveTo>
                <a:cubicBezTo>
                  <a:pt x="11510395" y="504700"/>
                  <a:pt x="11530399" y="505207"/>
                  <a:pt x="11550015" y="504052"/>
                </a:cubicBezTo>
                <a:cubicBezTo>
                  <a:pt x="11553220" y="516223"/>
                  <a:pt x="11552831" y="532116"/>
                  <a:pt x="11548343" y="536605"/>
                </a:cubicBezTo>
                <a:cubicBezTo>
                  <a:pt x="11541157" y="543910"/>
                  <a:pt x="11508722" y="542496"/>
                  <a:pt x="11499486" y="541094"/>
                </a:cubicBezTo>
                <a:cubicBezTo>
                  <a:pt x="11496918" y="540705"/>
                  <a:pt x="11494361" y="540327"/>
                  <a:pt x="11492948" y="533659"/>
                </a:cubicBezTo>
                <a:cubicBezTo>
                  <a:pt x="11491405" y="525837"/>
                  <a:pt x="11491275" y="511486"/>
                  <a:pt x="11490639" y="502002"/>
                </a:cubicBezTo>
                <a:close/>
                <a:moveTo>
                  <a:pt x="11594253" y="498797"/>
                </a:moveTo>
                <a:cubicBezTo>
                  <a:pt x="11599767" y="509048"/>
                  <a:pt x="11600155" y="514950"/>
                  <a:pt x="11598612" y="520075"/>
                </a:cubicBezTo>
                <a:cubicBezTo>
                  <a:pt x="11597069" y="525200"/>
                  <a:pt x="11589894" y="528146"/>
                  <a:pt x="11588351" y="527509"/>
                </a:cubicBezTo>
                <a:cubicBezTo>
                  <a:pt x="11588092" y="516482"/>
                  <a:pt x="11585147" y="508152"/>
                  <a:pt x="11580011" y="500718"/>
                </a:cubicBezTo>
                <a:cubicBezTo>
                  <a:pt x="11584510" y="499952"/>
                  <a:pt x="11589257" y="499315"/>
                  <a:pt x="11594253" y="498797"/>
                </a:cubicBezTo>
                <a:close/>
                <a:moveTo>
                  <a:pt x="11441405" y="491374"/>
                </a:moveTo>
                <a:cubicBezTo>
                  <a:pt x="11447684" y="493295"/>
                  <a:pt x="11454104" y="494967"/>
                  <a:pt x="11460384" y="496499"/>
                </a:cubicBezTo>
                <a:cubicBezTo>
                  <a:pt x="11456025" y="524056"/>
                  <a:pt x="11447436" y="531868"/>
                  <a:pt x="11442948" y="533670"/>
                </a:cubicBezTo>
                <a:cubicBezTo>
                  <a:pt x="11439473" y="535073"/>
                  <a:pt x="11431910" y="535839"/>
                  <a:pt x="11434607" y="527132"/>
                </a:cubicBezTo>
                <a:cubicBezTo>
                  <a:pt x="11437305" y="518413"/>
                  <a:pt x="11439862" y="503545"/>
                  <a:pt x="11441405" y="491374"/>
                </a:cubicBezTo>
                <a:close/>
                <a:moveTo>
                  <a:pt x="11419441" y="484343"/>
                </a:moveTo>
                <a:cubicBezTo>
                  <a:pt x="11421606" y="484488"/>
                  <a:pt x="11425004" y="485801"/>
                  <a:pt x="11431543" y="488299"/>
                </a:cubicBezTo>
                <a:cubicBezTo>
                  <a:pt x="11430647" y="509447"/>
                  <a:pt x="11425263" y="521499"/>
                  <a:pt x="11423202" y="532257"/>
                </a:cubicBezTo>
                <a:cubicBezTo>
                  <a:pt x="11420893" y="543284"/>
                  <a:pt x="11433204" y="545841"/>
                  <a:pt x="11444102" y="543154"/>
                </a:cubicBezTo>
                <a:cubicBezTo>
                  <a:pt x="11454870" y="540468"/>
                  <a:pt x="11465132" y="529182"/>
                  <a:pt x="11469620" y="498549"/>
                </a:cubicBezTo>
                <a:cubicBezTo>
                  <a:pt x="11473850" y="499574"/>
                  <a:pt x="11477313" y="500092"/>
                  <a:pt x="11481672" y="500729"/>
                </a:cubicBezTo>
                <a:cubicBezTo>
                  <a:pt x="11482190" y="532516"/>
                  <a:pt x="11484111" y="539691"/>
                  <a:pt x="11485395" y="542507"/>
                </a:cubicBezTo>
                <a:cubicBezTo>
                  <a:pt x="11487833" y="548398"/>
                  <a:pt x="11493735" y="550329"/>
                  <a:pt x="11498472" y="550707"/>
                </a:cubicBezTo>
                <a:cubicBezTo>
                  <a:pt x="11523353" y="552628"/>
                  <a:pt x="11547458" y="551862"/>
                  <a:pt x="11555917" y="543532"/>
                </a:cubicBezTo>
                <a:cubicBezTo>
                  <a:pt x="11564506" y="535073"/>
                  <a:pt x="11561560" y="514443"/>
                  <a:pt x="11559122" y="503286"/>
                </a:cubicBezTo>
                <a:cubicBezTo>
                  <a:pt x="11563092" y="502898"/>
                  <a:pt x="11566308" y="502520"/>
                  <a:pt x="11570149" y="502002"/>
                </a:cubicBezTo>
                <a:cubicBezTo>
                  <a:pt x="11578360" y="511486"/>
                  <a:pt x="11579385" y="521866"/>
                  <a:pt x="11579385" y="528405"/>
                </a:cubicBezTo>
                <a:cubicBezTo>
                  <a:pt x="11579385" y="535709"/>
                  <a:pt x="11587466" y="539551"/>
                  <a:pt x="11598752" y="531739"/>
                </a:cubicBezTo>
                <a:cubicBezTo>
                  <a:pt x="11609909" y="523916"/>
                  <a:pt x="11608884" y="510202"/>
                  <a:pt x="11602723" y="497773"/>
                </a:cubicBezTo>
                <a:cubicBezTo>
                  <a:pt x="11628371" y="495722"/>
                  <a:pt x="11627086" y="512511"/>
                  <a:pt x="11625673" y="533282"/>
                </a:cubicBezTo>
                <a:cubicBezTo>
                  <a:pt x="11624389" y="553793"/>
                  <a:pt x="11619771" y="582882"/>
                  <a:pt x="11612855" y="586216"/>
                </a:cubicBezTo>
                <a:cubicBezTo>
                  <a:pt x="11605798" y="589162"/>
                  <a:pt x="11594771" y="570323"/>
                  <a:pt x="11537326" y="569428"/>
                </a:cubicBezTo>
                <a:cubicBezTo>
                  <a:pt x="11496551" y="568661"/>
                  <a:pt x="11465261" y="574175"/>
                  <a:pt x="11459488" y="611465"/>
                </a:cubicBezTo>
                <a:cubicBezTo>
                  <a:pt x="11459100" y="614151"/>
                  <a:pt x="11457568" y="613774"/>
                  <a:pt x="11456154" y="612360"/>
                </a:cubicBezTo>
                <a:cubicBezTo>
                  <a:pt x="11444998" y="600189"/>
                  <a:pt x="11434737" y="594676"/>
                  <a:pt x="11418325" y="585191"/>
                </a:cubicBezTo>
                <a:cubicBezTo>
                  <a:pt x="11401785" y="575448"/>
                  <a:pt x="11390757" y="562382"/>
                  <a:pt x="11388707" y="549434"/>
                </a:cubicBezTo>
                <a:cubicBezTo>
                  <a:pt x="11386657" y="536486"/>
                  <a:pt x="11391405" y="519190"/>
                  <a:pt x="11414743" y="487403"/>
                </a:cubicBezTo>
                <a:cubicBezTo>
                  <a:pt x="11416346" y="485224"/>
                  <a:pt x="11417276" y="484199"/>
                  <a:pt x="11419441" y="484343"/>
                </a:cubicBezTo>
                <a:close/>
                <a:moveTo>
                  <a:pt x="11358173" y="469801"/>
                </a:moveTo>
                <a:cubicBezTo>
                  <a:pt x="11352402" y="469752"/>
                  <a:pt x="11342133" y="472433"/>
                  <a:pt x="11346260" y="478275"/>
                </a:cubicBezTo>
                <a:cubicBezTo>
                  <a:pt x="11351763" y="486314"/>
                  <a:pt x="11362639" y="473042"/>
                  <a:pt x="11361744" y="470744"/>
                </a:cubicBezTo>
                <a:cubicBezTo>
                  <a:pt x="11361520" y="470137"/>
                  <a:pt x="11360096" y="469817"/>
                  <a:pt x="11358173" y="469801"/>
                </a:cubicBezTo>
                <a:close/>
                <a:moveTo>
                  <a:pt x="11354455" y="453696"/>
                </a:moveTo>
                <a:cubicBezTo>
                  <a:pt x="11359222" y="452705"/>
                  <a:pt x="11365520" y="456094"/>
                  <a:pt x="11379471" y="464453"/>
                </a:cubicBezTo>
                <a:cubicBezTo>
                  <a:pt x="11402044" y="478167"/>
                  <a:pt x="11408971" y="475351"/>
                  <a:pt x="11401267" y="487522"/>
                </a:cubicBezTo>
                <a:cubicBezTo>
                  <a:pt x="11396519" y="495345"/>
                  <a:pt x="11380486" y="516104"/>
                  <a:pt x="11376515" y="541611"/>
                </a:cubicBezTo>
                <a:cubicBezTo>
                  <a:pt x="11371131" y="534436"/>
                  <a:pt x="11363815" y="516622"/>
                  <a:pt x="11357665" y="511745"/>
                </a:cubicBezTo>
                <a:cubicBezTo>
                  <a:pt x="11345613" y="502261"/>
                  <a:pt x="11335222" y="509566"/>
                  <a:pt x="11330734" y="504052"/>
                </a:cubicBezTo>
                <a:cubicBezTo>
                  <a:pt x="11325727" y="498031"/>
                  <a:pt x="11323677" y="497643"/>
                  <a:pt x="11328166" y="491881"/>
                </a:cubicBezTo>
                <a:cubicBezTo>
                  <a:pt x="11328166" y="491881"/>
                  <a:pt x="11333550" y="484835"/>
                  <a:pt x="11335600" y="481879"/>
                </a:cubicBezTo>
                <a:cubicBezTo>
                  <a:pt x="11337909" y="478804"/>
                  <a:pt x="11337272" y="473031"/>
                  <a:pt x="11338297" y="470604"/>
                </a:cubicBezTo>
                <a:cubicBezTo>
                  <a:pt x="11339193" y="468165"/>
                  <a:pt x="11344707" y="460861"/>
                  <a:pt x="11349972" y="456124"/>
                </a:cubicBezTo>
                <a:cubicBezTo>
                  <a:pt x="11351448" y="454843"/>
                  <a:pt x="11352866" y="454026"/>
                  <a:pt x="11354455" y="453696"/>
                </a:cubicBezTo>
                <a:close/>
                <a:moveTo>
                  <a:pt x="11324025" y="392924"/>
                </a:moveTo>
                <a:cubicBezTo>
                  <a:pt x="11322935" y="393149"/>
                  <a:pt x="11322134" y="395329"/>
                  <a:pt x="11322134" y="400006"/>
                </a:cubicBezTo>
                <a:cubicBezTo>
                  <a:pt x="11322134" y="423463"/>
                  <a:pt x="11332395" y="437555"/>
                  <a:pt x="11335988" y="441536"/>
                </a:cubicBezTo>
                <a:cubicBezTo>
                  <a:pt x="11339452" y="445507"/>
                  <a:pt x="11341114" y="449477"/>
                  <a:pt x="11339193" y="451786"/>
                </a:cubicBezTo>
                <a:cubicBezTo>
                  <a:pt x="11334068" y="457807"/>
                  <a:pt x="11328554" y="464475"/>
                  <a:pt x="11328425" y="467162"/>
                </a:cubicBezTo>
                <a:cubicBezTo>
                  <a:pt x="11328166" y="470107"/>
                  <a:pt x="11328425" y="471521"/>
                  <a:pt x="11327270" y="474855"/>
                </a:cubicBezTo>
                <a:cubicBezTo>
                  <a:pt x="11326116" y="478059"/>
                  <a:pt x="11322016" y="482796"/>
                  <a:pt x="11315477" y="490748"/>
                </a:cubicBezTo>
                <a:cubicBezTo>
                  <a:pt x="11311884" y="495366"/>
                  <a:pt x="11314193" y="500362"/>
                  <a:pt x="11317268" y="503696"/>
                </a:cubicBezTo>
                <a:cubicBezTo>
                  <a:pt x="11320861" y="507796"/>
                  <a:pt x="11323300" y="512544"/>
                  <a:pt x="11327788" y="514594"/>
                </a:cubicBezTo>
                <a:cubicBezTo>
                  <a:pt x="11332406" y="516644"/>
                  <a:pt x="11336506" y="515230"/>
                  <a:pt x="11341890" y="516137"/>
                </a:cubicBezTo>
                <a:cubicBezTo>
                  <a:pt x="11347016" y="517032"/>
                  <a:pt x="11353436" y="520107"/>
                  <a:pt x="11358561" y="529214"/>
                </a:cubicBezTo>
                <a:cubicBezTo>
                  <a:pt x="11365995" y="542539"/>
                  <a:pt x="11373947" y="563310"/>
                  <a:pt x="11388308" y="580476"/>
                </a:cubicBezTo>
                <a:cubicBezTo>
                  <a:pt x="11394717" y="588040"/>
                  <a:pt x="11394717" y="602013"/>
                  <a:pt x="11394717" y="606490"/>
                </a:cubicBezTo>
                <a:cubicBezTo>
                  <a:pt x="11395106" y="646736"/>
                  <a:pt x="11374076" y="684803"/>
                  <a:pt x="11360611" y="709026"/>
                </a:cubicBezTo>
                <a:cubicBezTo>
                  <a:pt x="11357406" y="714669"/>
                  <a:pt x="11358172" y="719406"/>
                  <a:pt x="11362402" y="719406"/>
                </a:cubicBezTo>
                <a:cubicBezTo>
                  <a:pt x="11367279" y="719406"/>
                  <a:pt x="11385481" y="719406"/>
                  <a:pt x="11388567" y="719406"/>
                </a:cubicBezTo>
                <a:cubicBezTo>
                  <a:pt x="11391901" y="719406"/>
                  <a:pt x="11393951" y="715813"/>
                  <a:pt x="11394210" y="711972"/>
                </a:cubicBezTo>
                <a:cubicBezTo>
                  <a:pt x="11396519" y="679030"/>
                  <a:pt x="11415110" y="618661"/>
                  <a:pt x="11429094" y="608411"/>
                </a:cubicBezTo>
                <a:cubicBezTo>
                  <a:pt x="11452561" y="623150"/>
                  <a:pt x="11475900" y="654678"/>
                  <a:pt x="11464484" y="709921"/>
                </a:cubicBezTo>
                <a:cubicBezTo>
                  <a:pt x="11463966" y="712996"/>
                  <a:pt x="11461150" y="719665"/>
                  <a:pt x="11468207" y="719665"/>
                </a:cubicBezTo>
                <a:cubicBezTo>
                  <a:pt x="11468207" y="719665"/>
                  <a:pt x="11488082" y="719665"/>
                  <a:pt x="11490650" y="719665"/>
                </a:cubicBezTo>
                <a:cubicBezTo>
                  <a:pt x="11493595" y="719665"/>
                  <a:pt x="11498343" y="718510"/>
                  <a:pt x="11497954" y="713126"/>
                </a:cubicBezTo>
                <a:cubicBezTo>
                  <a:pt x="11496800" y="691590"/>
                  <a:pt x="11478716" y="646100"/>
                  <a:pt x="11473979" y="619309"/>
                </a:cubicBezTo>
                <a:cubicBezTo>
                  <a:pt x="11471034" y="602390"/>
                  <a:pt x="11484499" y="572146"/>
                  <a:pt x="11535276" y="595345"/>
                </a:cubicBezTo>
                <a:cubicBezTo>
                  <a:pt x="11554773" y="577790"/>
                  <a:pt x="11580421" y="588428"/>
                  <a:pt x="11569383" y="622136"/>
                </a:cubicBezTo>
                <a:cubicBezTo>
                  <a:pt x="11558614" y="655713"/>
                  <a:pt x="11549249" y="670452"/>
                  <a:pt x="11512315" y="709932"/>
                </a:cubicBezTo>
                <a:cubicBezTo>
                  <a:pt x="11508215" y="714550"/>
                  <a:pt x="11507827" y="719417"/>
                  <a:pt x="11514624" y="719417"/>
                </a:cubicBezTo>
                <a:cubicBezTo>
                  <a:pt x="11517958" y="719417"/>
                  <a:pt x="11534888" y="719417"/>
                  <a:pt x="11538351" y="719417"/>
                </a:cubicBezTo>
                <a:cubicBezTo>
                  <a:pt x="11543476" y="719417"/>
                  <a:pt x="11545537" y="717874"/>
                  <a:pt x="11547069" y="713903"/>
                </a:cubicBezTo>
                <a:cubicBezTo>
                  <a:pt x="11548483" y="709673"/>
                  <a:pt x="11565412" y="656102"/>
                  <a:pt x="11598623" y="630983"/>
                </a:cubicBezTo>
                <a:cubicBezTo>
                  <a:pt x="11601191" y="629063"/>
                  <a:pt x="11603371" y="620474"/>
                  <a:pt x="11608496" y="600869"/>
                </a:cubicBezTo>
                <a:cubicBezTo>
                  <a:pt x="11624529" y="622017"/>
                  <a:pt x="11626709" y="660461"/>
                  <a:pt x="11599130" y="710062"/>
                </a:cubicBezTo>
                <a:cubicBezTo>
                  <a:pt x="11596314" y="715316"/>
                  <a:pt x="11597976" y="719287"/>
                  <a:pt x="11601439" y="719287"/>
                </a:cubicBezTo>
                <a:cubicBezTo>
                  <a:pt x="11603360" y="719287"/>
                  <a:pt x="11618368" y="719287"/>
                  <a:pt x="11622857" y="719287"/>
                </a:cubicBezTo>
                <a:cubicBezTo>
                  <a:pt x="11626828" y="719287"/>
                  <a:pt x="11627982" y="717107"/>
                  <a:pt x="11629525" y="711087"/>
                </a:cubicBezTo>
                <a:cubicBezTo>
                  <a:pt x="11631446" y="703653"/>
                  <a:pt x="11632093" y="700060"/>
                  <a:pt x="11634650" y="693014"/>
                </a:cubicBezTo>
                <a:cubicBezTo>
                  <a:pt x="11636193" y="688655"/>
                  <a:pt x="11636830" y="687889"/>
                  <a:pt x="11654018" y="688018"/>
                </a:cubicBezTo>
                <a:cubicBezTo>
                  <a:pt x="11659402" y="688018"/>
                  <a:pt x="11659024" y="685202"/>
                  <a:pt x="11659024" y="680584"/>
                </a:cubicBezTo>
                <a:cubicBezTo>
                  <a:pt x="11659272" y="614151"/>
                  <a:pt x="11659661" y="544687"/>
                  <a:pt x="11654654" y="520852"/>
                </a:cubicBezTo>
                <a:cubicBezTo>
                  <a:pt x="11647727" y="487403"/>
                  <a:pt x="11618617" y="486378"/>
                  <a:pt x="11603360" y="487533"/>
                </a:cubicBezTo>
                <a:cubicBezTo>
                  <a:pt x="11587456" y="488688"/>
                  <a:pt x="11557449" y="493424"/>
                  <a:pt x="11526547" y="493424"/>
                </a:cubicBezTo>
                <a:cubicBezTo>
                  <a:pt x="11484866" y="493424"/>
                  <a:pt x="11437930" y="481631"/>
                  <a:pt x="11402033" y="464842"/>
                </a:cubicBezTo>
                <a:cubicBezTo>
                  <a:pt x="11395753" y="462026"/>
                  <a:pt x="11398958" y="460742"/>
                  <a:pt x="11401644" y="459199"/>
                </a:cubicBezTo>
                <a:cubicBezTo>
                  <a:pt x="11415110" y="451765"/>
                  <a:pt x="11426774" y="445097"/>
                  <a:pt x="11433960" y="433314"/>
                </a:cubicBezTo>
                <a:cubicBezTo>
                  <a:pt x="11439473" y="424348"/>
                  <a:pt x="11437423" y="421521"/>
                  <a:pt x="11431392" y="426398"/>
                </a:cubicBezTo>
                <a:cubicBezTo>
                  <a:pt x="11415110" y="439982"/>
                  <a:pt x="11391890" y="447546"/>
                  <a:pt x="11365995" y="438191"/>
                </a:cubicBezTo>
                <a:cubicBezTo>
                  <a:pt x="11339959" y="428966"/>
                  <a:pt x="11329957" y="403847"/>
                  <a:pt x="11327648" y="397567"/>
                </a:cubicBezTo>
                <a:cubicBezTo>
                  <a:pt x="11326493" y="394428"/>
                  <a:pt x="11325115" y="392699"/>
                  <a:pt x="11324025" y="392924"/>
                </a:cubicBezTo>
                <a:close/>
                <a:moveTo>
                  <a:pt x="11391491" y="334037"/>
                </a:moveTo>
                <a:cubicBezTo>
                  <a:pt x="11410848" y="334037"/>
                  <a:pt x="11426364" y="349790"/>
                  <a:pt x="11426364" y="368996"/>
                </a:cubicBezTo>
                <a:cubicBezTo>
                  <a:pt x="11426364" y="388331"/>
                  <a:pt x="11410848" y="403955"/>
                  <a:pt x="11391491" y="403955"/>
                </a:cubicBezTo>
                <a:cubicBezTo>
                  <a:pt x="11372134" y="403955"/>
                  <a:pt x="11356360" y="388331"/>
                  <a:pt x="11356360" y="368996"/>
                </a:cubicBezTo>
                <a:cubicBezTo>
                  <a:pt x="11356360" y="349542"/>
                  <a:pt x="11372134" y="334037"/>
                  <a:pt x="11391491" y="334037"/>
                </a:cubicBezTo>
                <a:close/>
                <a:moveTo>
                  <a:pt x="11389959" y="321618"/>
                </a:moveTo>
                <a:cubicBezTo>
                  <a:pt x="11360729" y="321618"/>
                  <a:pt x="11337262" y="345442"/>
                  <a:pt x="11337262" y="374510"/>
                </a:cubicBezTo>
                <a:cubicBezTo>
                  <a:pt x="11337262" y="403836"/>
                  <a:pt x="11360978" y="427401"/>
                  <a:pt x="11389959" y="427401"/>
                </a:cubicBezTo>
                <a:cubicBezTo>
                  <a:pt x="11419189" y="427401"/>
                  <a:pt x="11442656" y="403577"/>
                  <a:pt x="11442656" y="374510"/>
                </a:cubicBezTo>
                <a:cubicBezTo>
                  <a:pt x="11442656" y="345183"/>
                  <a:pt x="11419189" y="321618"/>
                  <a:pt x="11389959" y="321618"/>
                </a:cubicBezTo>
                <a:close/>
                <a:moveTo>
                  <a:pt x="0" y="0"/>
                </a:moveTo>
                <a:lnTo>
                  <a:pt x="12191999" y="0"/>
                </a:lnTo>
                <a:lnTo>
                  <a:pt x="12191999" y="6858000"/>
                </a:lnTo>
                <a:lnTo>
                  <a:pt x="0" y="6858000"/>
                </a:lnTo>
                <a:close/>
              </a:path>
            </a:pathLst>
          </a:custGeom>
          <a:solidFill>
            <a:srgbClr val="D4D7DC"/>
          </a:solidFill>
        </p:spPr>
        <p:txBody>
          <a:bodyPr wrap="square" tIns="72000">
            <a:noAutofit/>
          </a:bodyPr>
          <a:lstStyle>
            <a:lvl1pPr marL="0" indent="0" algn="ctr">
              <a:buNone/>
              <a:defRPr sz="1400">
                <a:solidFill>
                  <a:schemeClr val="bg1"/>
                </a:solidFill>
              </a:defRPr>
            </a:lvl1pPr>
          </a:lstStyle>
          <a:p>
            <a:r>
              <a:rPr lang="en-GB" dirty="0"/>
              <a:t>Click here and insert picture via </a:t>
            </a:r>
            <a:r>
              <a:rPr lang="en-GB" dirty="0" err="1"/>
              <a:t>Templafy</a:t>
            </a:r>
            <a:endParaRPr lang="en-GB" dirty="0"/>
          </a:p>
        </p:txBody>
      </p:sp>
      <p:sp>
        <p:nvSpPr>
          <p:cNvPr id="2" name="Title 1"/>
          <p:cNvSpPr>
            <a:spLocks noGrp="1"/>
          </p:cNvSpPr>
          <p:nvPr>
            <p:ph type="ctrTitle" hasCustomPrompt="1"/>
          </p:nvPr>
        </p:nvSpPr>
        <p:spPr bwMode="auto">
          <a:xfrm>
            <a:off x="648000" y="648000"/>
            <a:ext cx="8652000" cy="3104850"/>
          </a:xfrm>
        </p:spPr>
        <p:txBody>
          <a:bodyPr bIns="144000" anchor="b"/>
          <a:lstStyle>
            <a:lvl1pPr algn="l">
              <a:lnSpc>
                <a:spcPct val="100000"/>
              </a:lnSpc>
              <a:defRPr sz="4400">
                <a:solidFill>
                  <a:schemeClr val="bg1"/>
                </a:solidFill>
              </a:defRPr>
            </a:lvl1pPr>
          </a:lstStyle>
          <a:p>
            <a:r>
              <a:rPr lang="en-GB"/>
              <a:t>Click to add title</a:t>
            </a:r>
          </a:p>
        </p:txBody>
      </p:sp>
      <p:sp>
        <p:nvSpPr>
          <p:cNvPr id="5" name="Text Placeholder 4">
            <a:extLst>
              <a:ext uri="{FF2B5EF4-FFF2-40B4-BE49-F238E27FC236}">
                <a16:creationId xmlns:a16="http://schemas.microsoft.com/office/drawing/2014/main" id="{455D48FB-C4AE-4499-AA0B-C1A976EDD530}"/>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60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5200"/>
            <a:ext cx="1920001" cy="154800"/>
          </a:xfrm>
        </p:spPr>
        <p:txBody>
          <a:bodyPr/>
          <a:lstStyle>
            <a:lvl1pPr>
              <a:defRPr sz="1000" b="1">
                <a:solidFill>
                  <a:schemeClr val="bg1"/>
                </a:solidFill>
              </a:defRPr>
            </a:lvl1pPr>
          </a:lstStyle>
          <a:p>
            <a:endParaRPr lang="en-GB"/>
          </a:p>
        </p:txBody>
      </p:sp>
      <p:sp>
        <p:nvSpPr>
          <p:cNvPr id="8" name="Footer Placeholder 7">
            <a:extLst>
              <a:ext uri="{FF2B5EF4-FFF2-40B4-BE49-F238E27FC236}">
                <a16:creationId xmlns:a16="http://schemas.microsoft.com/office/drawing/2014/main" id="{1883084E-2481-4E6B-8DE9-0CFD902BC8B0}"/>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3" name="TextBox 12">
            <a:extLst>
              <a:ext uri="{FF2B5EF4-FFF2-40B4-BE49-F238E27FC236}">
                <a16:creationId xmlns:a16="http://schemas.microsoft.com/office/drawing/2014/main" id="{14189875-0661-4E2F-8DC6-9F8850F63BE8}"/>
              </a:ext>
            </a:extLst>
          </p:cNvPr>
          <p:cNvSpPr txBox="1"/>
          <p:nvPr userDrawn="1"/>
        </p:nvSpPr>
        <p:spPr>
          <a:xfrm>
            <a:off x="23812" y="-33912"/>
            <a:ext cx="36000" cy="17184"/>
          </a:xfrm>
          <a:prstGeom prst="rect">
            <a:avLst/>
          </a:prstGeom>
          <a:noFill/>
        </p:spPr>
        <p:txBody>
          <a:bodyPr wrap="square" lIns="0" tIns="0" rIns="0" bIns="0" rtlCol="0">
            <a:spAutoFit/>
          </a:bodyPr>
          <a:lstStyle/>
          <a:p>
            <a:pPr algn="l">
              <a:lnSpc>
                <a:spcPct val="120000"/>
              </a:lnSpc>
            </a:pPr>
            <a:r>
              <a:rPr lang="en-GB" sz="100">
                <a:solidFill>
                  <a:srgbClr val="666666"/>
                </a:solidFill>
                <a:latin typeface="Apis For Office Light" panose="020B0404010101010104" pitchFamily="34" charset="0"/>
                <a:ea typeface="Apis For Office Light" panose="020B0404010101010104" pitchFamily="34" charset="0"/>
                <a:cs typeface="Apis For Office Light" panose="020B0404010101010104" pitchFamily="34" charset="0"/>
              </a:rPr>
              <a:t>Light</a:t>
            </a:r>
          </a:p>
        </p:txBody>
      </p:sp>
      <p:sp>
        <p:nvSpPr>
          <p:cNvPr id="16" name="Slide Number Placeholder 8">
            <a:extLst>
              <a:ext uri="{FF2B5EF4-FFF2-40B4-BE49-F238E27FC236}">
                <a16:creationId xmlns:a16="http://schemas.microsoft.com/office/drawing/2014/main" id="{A65E5DCA-65B0-489C-8954-F5C4AA22ACA4}"/>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
        <p:nvSpPr>
          <p:cNvPr id="3"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CC218D6D-FEFB-46D0-8813-C99976F4CA1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 Divider">
    <p:bg bwMode="ltGray">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495F4B-43C9-4BD0-8BB8-4942406D920E}"/>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 name="Text Placeholder 3">
            <a:extLst>
              <a:ext uri="{FF2B5EF4-FFF2-40B4-BE49-F238E27FC236}">
                <a16:creationId xmlns:a16="http://schemas.microsoft.com/office/drawing/2014/main" id="{A78766DD-9A06-4EF8-BC56-88FAB7304027}"/>
              </a:ext>
            </a:extLst>
          </p:cNvPr>
          <p:cNvSpPr>
            <a:spLocks noGrp="1"/>
          </p:cNvSpPr>
          <p:nvPr>
            <p:ph type="body" sz="quarter" idx="14" hasCustomPrompt="1"/>
          </p:nvPr>
        </p:nvSpPr>
        <p:spPr bwMode="gray">
          <a:xfrm>
            <a:off x="397164" y="647700"/>
            <a:ext cx="8902835" cy="5562300"/>
          </a:xfrm>
        </p:spPr>
        <p:txBody>
          <a:bodyPr anchor="ctr">
            <a:noAutofit/>
          </a:bodyPr>
          <a:lstStyle>
            <a:lvl1pPr marL="0" indent="0">
              <a:buNone/>
              <a:defRPr sz="41300">
                <a:solidFill>
                  <a:srgbClr val="EBE8E5"/>
                </a:solidFill>
              </a:defRPr>
            </a:lvl1pPr>
          </a:lstStyle>
          <a:p>
            <a:pPr lvl="0"/>
            <a:r>
              <a:rPr lang="en-GB"/>
              <a:t>01</a:t>
            </a:r>
          </a:p>
        </p:txBody>
      </p:sp>
      <p:sp>
        <p:nvSpPr>
          <p:cNvPr id="2" name="Title 1"/>
          <p:cNvSpPr>
            <a:spLocks noGrp="1"/>
          </p:cNvSpPr>
          <p:nvPr>
            <p:ph type="ctrTitle" hasCustomPrompt="1"/>
          </p:nvPr>
        </p:nvSpPr>
        <p:spPr>
          <a:xfrm>
            <a:off x="1623601" y="648000"/>
            <a:ext cx="7675974" cy="5562000"/>
          </a:xfrm>
        </p:spPr>
        <p:txBody>
          <a:bodyPr anchor="ctr"/>
          <a:lstStyle>
            <a:lvl1pPr algn="l">
              <a:defRPr sz="4400" b="1">
                <a:solidFill>
                  <a:schemeClr val="tx2"/>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tx2"/>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tx2"/>
                </a:solidFill>
              </a:defRPr>
            </a:lvl1pPr>
          </a:lstStyle>
          <a:p>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tx2"/>
                </a:solidFill>
              </a:defRPr>
            </a:lvl1pPr>
          </a:lstStyle>
          <a:p>
            <a:endParaRPr lang="en-GB"/>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24" name="Freeform: Shape 23">
            <a:extLst>
              <a:ext uri="{FF2B5EF4-FFF2-40B4-BE49-F238E27FC236}">
                <a16:creationId xmlns:a16="http://schemas.microsoft.com/office/drawing/2014/main" id="{CFC03F98-43D5-4866-9EED-B1724A421DE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6"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C259898-72ED-48AD-B8DB-354C87B7C69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7873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2892000" y="647700"/>
            <a:ext cx="8976150" cy="5886300"/>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779FC834-4845-430D-833F-E27D62F7E107}"/>
              </a:ext>
            </a:extLst>
          </p:cNvPr>
          <p:cNvSpPr>
            <a:spLocks noGrp="1"/>
          </p:cNvSpPr>
          <p:nvPr>
            <p:ph type="dt" sz="half" idx="17"/>
          </p:nvPr>
        </p:nvSpPr>
        <p:spPr/>
        <p:txBody>
          <a:bodyPr/>
          <a:lstStyle/>
          <a:p>
            <a:endParaRPr lang="en-GB"/>
          </a:p>
        </p:txBody>
      </p:sp>
      <p:sp>
        <p:nvSpPr>
          <p:cNvPr id="7" name="Footer Placeholder 6">
            <a:extLst>
              <a:ext uri="{FF2B5EF4-FFF2-40B4-BE49-F238E27FC236}">
                <a16:creationId xmlns:a16="http://schemas.microsoft.com/office/drawing/2014/main" id="{FB39247E-D185-41FD-BF62-F6D03E65C52B}"/>
              </a:ext>
            </a:extLst>
          </p:cNvPr>
          <p:cNvSpPr>
            <a:spLocks noGrp="1"/>
          </p:cNvSpPr>
          <p:nvPr>
            <p:ph type="ftr" sz="quarter" idx="18"/>
          </p:nvPr>
        </p:nvSpPr>
        <p:spPr/>
        <p:txBody>
          <a:bodyPr/>
          <a:lstStyle/>
          <a:p>
            <a:endParaRPr lang="en-GB"/>
          </a:p>
        </p:txBody>
      </p:sp>
      <p:sp>
        <p:nvSpPr>
          <p:cNvPr id="8" name="Slide Number Placeholder 7">
            <a:extLst>
              <a:ext uri="{FF2B5EF4-FFF2-40B4-BE49-F238E27FC236}">
                <a16:creationId xmlns:a16="http://schemas.microsoft.com/office/drawing/2014/main" id="{470F0230-6038-4355-80ED-FB8CD83128CA}"/>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94892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324000" y="3429000"/>
            <a:ext cx="11543999" cy="3104999"/>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F0DD836B-4E8F-40F5-B8F7-589382C6DFF2}"/>
              </a:ext>
            </a:extLst>
          </p:cNvPr>
          <p:cNvSpPr>
            <a:spLocks noGrp="1"/>
          </p:cNvSpPr>
          <p:nvPr>
            <p:ph type="dt" sz="half" idx="17"/>
          </p:nvPr>
        </p:nvSpPr>
        <p:spPr/>
        <p:txBody>
          <a:bodyPr/>
          <a:lstStyle/>
          <a:p>
            <a:endParaRPr lang="en-GB"/>
          </a:p>
        </p:txBody>
      </p:sp>
      <p:sp>
        <p:nvSpPr>
          <p:cNvPr id="7" name="Footer Placeholder 6">
            <a:extLst>
              <a:ext uri="{FF2B5EF4-FFF2-40B4-BE49-F238E27FC236}">
                <a16:creationId xmlns:a16="http://schemas.microsoft.com/office/drawing/2014/main" id="{603AE82F-9C53-4FB7-8399-260EEAC48983}"/>
              </a:ext>
            </a:extLst>
          </p:cNvPr>
          <p:cNvSpPr>
            <a:spLocks noGrp="1"/>
          </p:cNvSpPr>
          <p:nvPr>
            <p:ph type="ftr" sz="quarter" idx="18"/>
          </p:nvPr>
        </p:nvSpPr>
        <p:spPr/>
        <p:txBody>
          <a:bodyPr/>
          <a:lstStyle/>
          <a:p>
            <a:endParaRPr lang="en-GB"/>
          </a:p>
        </p:txBody>
      </p:sp>
      <p:sp>
        <p:nvSpPr>
          <p:cNvPr id="8" name="Slide Number Placeholder 7">
            <a:extLst>
              <a:ext uri="{FF2B5EF4-FFF2-40B4-BE49-F238E27FC236}">
                <a16:creationId xmlns:a16="http://schemas.microsoft.com/office/drawing/2014/main" id="{8BBC4390-ECEC-4EC2-BC84-6A63CD446A04}"/>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663172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Trump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000" y="972000"/>
            <a:ext cx="10896000" cy="972000"/>
          </a:xfrm>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5" name="Text Placeholder 4">
            <a:extLst>
              <a:ext uri="{FF2B5EF4-FFF2-40B4-BE49-F238E27FC236}">
                <a16:creationId xmlns:a16="http://schemas.microsoft.com/office/drawing/2014/main" id="{ACA7DD42-50DC-4727-B3D6-62052EA9E55F}"/>
              </a:ext>
            </a:extLst>
          </p:cNvPr>
          <p:cNvSpPr>
            <a:spLocks noGrp="1"/>
          </p:cNvSpPr>
          <p:nvPr>
            <p:ph type="body" sz="quarter" idx="14" hasCustomPrompt="1"/>
          </p:nvPr>
        </p:nvSpPr>
        <p:spPr>
          <a:xfrm>
            <a:off x="647999" y="648000"/>
            <a:ext cx="10896001" cy="324000"/>
          </a:xfrm>
        </p:spPr>
        <p:txBody>
          <a:bodyPr/>
          <a:lstStyle>
            <a:lvl1pPr marL="0" indent="0">
              <a:buNone/>
              <a:defRPr sz="1400" b="1" cap="all" baseline="0"/>
            </a:lvl1pPr>
          </a:lstStyle>
          <a:p>
            <a:pPr lvl="0"/>
            <a:r>
              <a:rPr lang="en-GB"/>
              <a:t>Click to add trumpet</a:t>
            </a:r>
          </a:p>
        </p:txBody>
      </p:sp>
    </p:spTree>
    <p:extLst>
      <p:ext uri="{BB962C8B-B14F-4D97-AF65-F5344CB8AC3E}">
        <p14:creationId xmlns:p14="http://schemas.microsoft.com/office/powerpoint/2010/main" val="52455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16868FC-B7DE-4736-A8C4-5762DBFD1F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731011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6408000" cy="4266166"/>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7380000" y="1944000"/>
            <a:ext cx="4164000" cy="4266166"/>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06BE7D1E-8977-4FBA-BE12-1091DAF345CB}"/>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79101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3713"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6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7380000" y="1944000"/>
            <a:ext cx="4164000" cy="4265999"/>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FD24B339-4BEF-40F4-99BA-001E3E26118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5327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4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5999" y="1944000"/>
            <a:ext cx="4164001"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50C9B3A-1DC8-4D31-931B-2B9DFA8D23B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599894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7380000" y="647700"/>
            <a:ext cx="4488000" cy="5886299"/>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4E040E5F-17E7-4BD9-A89F-45152FDBA834}"/>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270185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6732001" cy="5886300"/>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AD76CD6D-257F-451B-A84B-5F86799B060C}"/>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84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 Cov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0C894-9D8D-4E84-92B9-6EA4ECCC00D1}"/>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3104850"/>
          </a:xfrm>
        </p:spPr>
        <p:txBody>
          <a:bodyPr bIns="144000" anchor="b"/>
          <a:lstStyle>
            <a:lvl1pPr algn="l">
              <a:lnSpc>
                <a:spcPct val="100000"/>
              </a:lnSpc>
              <a:defRPr sz="4400">
                <a:solidFill>
                  <a:schemeClr val="bg1"/>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822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3913"/>
            <a:ext cx="1920001" cy="154800"/>
          </a:xfrm>
        </p:spPr>
        <p:txBody>
          <a:bodyPr/>
          <a:lstStyle>
            <a:lvl1pPr>
              <a:defRPr sz="1000" b="1">
                <a:solidFill>
                  <a:schemeClr val="bg1"/>
                </a:solidFill>
              </a:defRPr>
            </a:lvl1pPr>
          </a:lstStyle>
          <a:p>
            <a:endParaRPr lang="en-GB"/>
          </a:p>
        </p:txBody>
      </p:sp>
      <p:sp>
        <p:nvSpPr>
          <p:cNvPr id="13" name="Freeform: Shape 12">
            <a:extLst>
              <a:ext uri="{FF2B5EF4-FFF2-40B4-BE49-F238E27FC236}">
                <a16:creationId xmlns:a16="http://schemas.microsoft.com/office/drawing/2014/main" id="{7FDF5EDE-8F7F-4DF3-B844-7C0C4E6AC641}"/>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9CE848CF-6894-4564-ABE3-C9ED24818DC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66C80C8D-1C72-4DEF-843D-58E916672172}"/>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6" name="Footer Placeholder 7">
            <a:extLst>
              <a:ext uri="{FF2B5EF4-FFF2-40B4-BE49-F238E27FC236}">
                <a16:creationId xmlns:a16="http://schemas.microsoft.com/office/drawing/2014/main" id="{2BE0DF0F-9C1F-48B6-81C9-DE493CAF27FF}"/>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7" name="Slide Number Placeholder 8">
            <a:extLst>
              <a:ext uri="{FF2B5EF4-FFF2-40B4-BE49-F238E27FC236}">
                <a16:creationId xmlns:a16="http://schemas.microsoft.com/office/drawing/2014/main" id="{4EC3851D-A362-49B0-86B2-00F14E8191E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56386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4164001"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2466411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304CBD4A-182F-487E-B21D-5F418CE42D16}"/>
              </a:ext>
            </a:extLst>
          </p:cNvPr>
          <p:cNvSpPr>
            <a:spLocks noGrp="1"/>
          </p:cNvSpPr>
          <p:nvPr>
            <p:ph type="pic" sz="quarter" idx="16" hasCustomPrompt="1"/>
          </p:nvPr>
        </p:nvSpPr>
        <p:spPr>
          <a:xfrm>
            <a:off x="7380000" y="647700"/>
            <a:ext cx="1920000"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C92D14D3-8709-434C-A54B-15ADD1D87574}"/>
              </a:ext>
            </a:extLst>
          </p:cNvPr>
          <p:cNvSpPr>
            <a:spLocks noGrp="1"/>
          </p:cNvSpPr>
          <p:nvPr>
            <p:ph type="body" sz="quarter" idx="17"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1505526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7700"/>
            <a:ext cx="5286220" cy="1651119"/>
          </a:xfrm>
        </p:spPr>
        <p:txBody>
          <a:bodyPr anchor="t"/>
          <a:lstStyle>
            <a:lvl1pPr>
              <a:lnSpc>
                <a:spcPct val="100000"/>
              </a:lnSpc>
              <a:defRPr sz="3600" b="0"/>
            </a:lvl1pPr>
          </a:lstStyle>
          <a:p>
            <a:r>
              <a:rPr lang="en-GB" noProof="0"/>
              <a:t>Click to add title</a:t>
            </a:r>
          </a:p>
        </p:txBody>
      </p:sp>
      <p:sp>
        <p:nvSpPr>
          <p:cNvPr id="4" name="Content Placeholder 2">
            <a:extLst>
              <a:ext uri="{FF2B5EF4-FFF2-40B4-BE49-F238E27FC236}">
                <a16:creationId xmlns:a16="http://schemas.microsoft.com/office/drawing/2014/main" id="{4A06B890-E694-4CC8-A7C4-0101B94C3461}"/>
              </a:ext>
            </a:extLst>
          </p:cNvPr>
          <p:cNvSpPr>
            <a:spLocks noGrp="1"/>
          </p:cNvSpPr>
          <p:nvPr>
            <p:ph sz="quarter" idx="18"/>
          </p:nvPr>
        </p:nvSpPr>
        <p:spPr>
          <a:xfrm>
            <a:off x="647700" y="2488123"/>
            <a:ext cx="5286375" cy="3713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F232361E-9641-4D5F-B5F2-E5299AA8C5B5}"/>
              </a:ext>
            </a:extLst>
          </p:cNvPr>
          <p:cNvSpPr>
            <a:spLocks noGrp="1"/>
          </p:cNvSpPr>
          <p:nvPr>
            <p:ph type="body" sz="quarter" idx="16"/>
          </p:nvPr>
        </p:nvSpPr>
        <p:spPr>
          <a:xfrm>
            <a:off x="6257782" y="647700"/>
            <a:ext cx="5610217" cy="5886300"/>
          </a:xfrm>
          <a:solidFill>
            <a:srgbClr val="D8EAF8"/>
          </a:solidFill>
        </p:spPr>
        <p:txBody>
          <a:bodyPr/>
          <a:lstStyle>
            <a:lvl1pPr marL="0" indent="0">
              <a:buNone/>
              <a:defRPr sz="100">
                <a:no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32296DAD-0E66-436A-9C98-8412698CB71E}"/>
              </a:ext>
            </a:extLst>
          </p:cNvPr>
          <p:cNvSpPr>
            <a:spLocks noGrp="1"/>
          </p:cNvSpPr>
          <p:nvPr>
            <p:ph sz="quarter" idx="17" hasCustomPrompt="1"/>
          </p:nvPr>
        </p:nvSpPr>
        <p:spPr>
          <a:xfrm>
            <a:off x="6578600" y="968516"/>
            <a:ext cx="4965401" cy="5241483"/>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80050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41594FF-878C-4539-A3DF-E2C07894A975}"/>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6257914" y="1944000"/>
            <a:ext cx="5286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5150ED-B90C-4AB1-BCB0-E73E86A8D879}"/>
              </a:ext>
            </a:extLst>
          </p:cNvPr>
          <p:cNvSpPr>
            <a:spLocks noGrp="1"/>
          </p:cNvSpPr>
          <p:nvPr>
            <p:ph type="dt" sz="half" idx="18"/>
          </p:nvPr>
        </p:nvSpPr>
        <p:spPr/>
        <p:txBody>
          <a:bodyPr/>
          <a:lstStyle/>
          <a:p>
            <a:endParaRPr lang="en-GB"/>
          </a:p>
        </p:txBody>
      </p:sp>
      <p:sp>
        <p:nvSpPr>
          <p:cNvPr id="13" name="Footer Placeholder 12">
            <a:extLst>
              <a:ext uri="{FF2B5EF4-FFF2-40B4-BE49-F238E27FC236}">
                <a16:creationId xmlns:a16="http://schemas.microsoft.com/office/drawing/2014/main" id="{76E0E6C7-4501-41F5-82DA-93E27DDCEB41}"/>
              </a:ext>
            </a:extLst>
          </p:cNvPr>
          <p:cNvSpPr>
            <a:spLocks noGrp="1"/>
          </p:cNvSpPr>
          <p:nvPr>
            <p:ph type="ftr" sz="quarter" idx="19"/>
          </p:nvPr>
        </p:nvSpPr>
        <p:spPr/>
        <p:txBody>
          <a:bodyPr/>
          <a:lstStyle/>
          <a:p>
            <a:endParaRPr lang="en-GB"/>
          </a:p>
        </p:txBody>
      </p:sp>
      <p:sp>
        <p:nvSpPr>
          <p:cNvPr id="14" name="Slide Number Placeholder 13">
            <a:extLst>
              <a:ext uri="{FF2B5EF4-FFF2-40B4-BE49-F238E27FC236}">
                <a16:creationId xmlns:a16="http://schemas.microsoft.com/office/drawing/2014/main" id="{7834695D-31D7-40E5-BF1E-A049DDB0738D}"/>
              </a:ext>
            </a:extLst>
          </p:cNvPr>
          <p:cNvSpPr>
            <a:spLocks noGrp="1"/>
          </p:cNvSpPr>
          <p:nvPr>
            <p:ph type="sldNum" sz="quarter" idx="20"/>
          </p:nvPr>
        </p:nvSpPr>
        <p:spPr/>
        <p:txBody>
          <a:bodyPr/>
          <a:lstStyle/>
          <a:p>
            <a:fld id="{23AA811B-2EBD-4900-905E-5BE206449611}" type="slidenum">
              <a:rPr lang="en-GB" smtClean="0"/>
              <a:pPr/>
              <a:t>‹#›</a:t>
            </a:fld>
            <a:endParaRPr lang="en-GB"/>
          </a:p>
        </p:txBody>
      </p:sp>
      <p:sp>
        <p:nvSpPr>
          <p:cNvPr id="9" name="Text Placeholder 4">
            <a:extLst>
              <a:ext uri="{FF2B5EF4-FFF2-40B4-BE49-F238E27FC236}">
                <a16:creationId xmlns:a16="http://schemas.microsoft.com/office/drawing/2014/main" id="{DFC244FE-0B79-4E3B-B276-2F6B1D561220}"/>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03913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43896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81315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3" name="Text Placeholder 4">
            <a:extLst>
              <a:ext uri="{FF2B5EF4-FFF2-40B4-BE49-F238E27FC236}">
                <a16:creationId xmlns:a16="http://schemas.microsoft.com/office/drawing/2014/main" id="{5F91D68D-2FA9-4CAD-8EF0-C0BF3460A391}"/>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562645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345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906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36D757B-F40B-4569-BAF1-AA3404B9E9E6}"/>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5960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placeholders horisonta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8000" y="648000"/>
            <a:ext cx="10896000" cy="1296000"/>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648000"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6257914"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9EC381D6-39E2-4766-8084-72599657FA73}"/>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86125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ing 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5135999" y="3429000"/>
            <a:ext cx="4164001"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5135999" y="648000"/>
            <a:ext cx="4164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3999"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F5229E68-3EC6-4831-B439-8804F87FEA6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4900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ing B.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7380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0A2ECB2A-19E9-48E5-91DB-E34F20D2AB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86881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porting 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55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F1618E7-6259-402C-A006-7EB43B92C8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08141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999" y="648000"/>
            <a:ext cx="8652001" cy="3105000"/>
          </a:xfrm>
        </p:spPr>
        <p:txBody>
          <a:bodyPr bIns="144000" anchor="b"/>
          <a:lstStyle>
            <a:lvl1pPr algn="l">
              <a:lnSpc>
                <a:spcPct val="100000"/>
              </a:lnSpc>
              <a:defRPr sz="4400">
                <a:solidFill>
                  <a:schemeClr val="tx2"/>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7999" y="6055882"/>
            <a:ext cx="1920001" cy="154800"/>
          </a:xfrm>
        </p:spPr>
        <p:txBody>
          <a:bodyPr/>
          <a:lstStyle>
            <a:lvl1pPr>
              <a:defRPr sz="1000" b="1">
                <a:solidFill>
                  <a:schemeClr val="tx2"/>
                </a:solidFill>
              </a:defRPr>
            </a:lvl1pPr>
          </a:lstStyle>
          <a:p>
            <a:endParaRPr lang="en-GB"/>
          </a:p>
        </p:txBody>
      </p:sp>
      <p:sp>
        <p:nvSpPr>
          <p:cNvPr id="14" name="Freeform: Shape 13">
            <a:extLst>
              <a:ext uri="{FF2B5EF4-FFF2-40B4-BE49-F238E27FC236}">
                <a16:creationId xmlns:a16="http://schemas.microsoft.com/office/drawing/2014/main" id="{471420AF-1268-4AE1-84DA-164DB71C2C14}"/>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AE78219-5CBB-4760-B800-636AFE0A99A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7C86D47D-AFD8-4DC6-BD55-10180E93A99F}"/>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tx2"/>
                </a:solidFill>
                <a:latin typeface="+mj-lt"/>
              </a:defRPr>
            </a:lvl1pPr>
          </a:lstStyle>
          <a:p>
            <a:pPr lvl="0"/>
            <a:r>
              <a:rPr lang="en-GB"/>
              <a:t>Click to add subtitle</a:t>
            </a:r>
          </a:p>
        </p:txBody>
      </p:sp>
      <p:sp>
        <p:nvSpPr>
          <p:cNvPr id="17" name="Footer Placeholder 7">
            <a:extLst>
              <a:ext uri="{FF2B5EF4-FFF2-40B4-BE49-F238E27FC236}">
                <a16:creationId xmlns:a16="http://schemas.microsoft.com/office/drawing/2014/main" id="{FADB92D4-4128-4A3B-A654-38C0F1360BEB}"/>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8" name="Slide Number Placeholder 8">
            <a:extLst>
              <a:ext uri="{FF2B5EF4-FFF2-40B4-BE49-F238E27FC236}">
                <a16:creationId xmlns:a16="http://schemas.microsoft.com/office/drawing/2014/main" id="{8E1CB220-B3D7-46B6-BFDD-6B22270FC0F8}"/>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84592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porting 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8000"/>
            <a:ext cx="10896000"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7999" y="1548000"/>
            <a:ext cx="10896001" cy="46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70D294CC-24C2-47E3-B826-6C4083885A2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183410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porting 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10896601"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62592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EAF405E3-B39D-45EE-8E47-4F2225BD2A6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292303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endParaRPr lang="en-GB"/>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p>
            <a:endParaRPr lang="en-GB"/>
          </a:p>
        </p:txBody>
      </p:sp>
      <p:sp>
        <p:nvSpPr>
          <p:cNvPr id="7" name="Footer Placeholder 6">
            <a:extLst>
              <a:ext uri="{FF2B5EF4-FFF2-40B4-BE49-F238E27FC236}">
                <a16:creationId xmlns:a16="http://schemas.microsoft.com/office/drawing/2014/main" id="{DD4BEBA1-3B3D-4B4B-9C17-2B3431510A67}"/>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0" name="Text Placeholder 4">
            <a:extLst>
              <a:ext uri="{FF2B5EF4-FFF2-40B4-BE49-F238E27FC236}">
                <a16:creationId xmlns:a16="http://schemas.microsoft.com/office/drawing/2014/main" id="{C135AE9C-0192-4702-9483-2D7F66625848}"/>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50888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8959BE18-6820-417E-88D1-C143F8462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43948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A.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7" name="Date Placeholder 6">
            <a:extLst>
              <a:ext uri="{FF2B5EF4-FFF2-40B4-BE49-F238E27FC236}">
                <a16:creationId xmlns:a16="http://schemas.microsoft.com/office/drawing/2014/main" id="{895E57C6-792B-4176-9081-325BCB6A734B}"/>
              </a:ext>
            </a:extLst>
          </p:cNvPr>
          <p:cNvSpPr>
            <a:spLocks noGrp="1"/>
          </p:cNvSpPr>
          <p:nvPr>
            <p:ph type="dt" sz="half" idx="10"/>
          </p:nvPr>
        </p:nvSpPr>
        <p:spPr>
          <a:xfrm>
            <a:off x="0" y="6876000"/>
            <a:ext cx="0" cy="0"/>
          </a:xfrm>
        </p:spPr>
        <p:txBody>
          <a:bodyPr/>
          <a:lstStyle>
            <a:lvl1pPr>
              <a:defRPr sz="100">
                <a:noFill/>
              </a:defRPr>
            </a:lvl1pPr>
          </a:lstStyle>
          <a:p>
            <a:endParaRPr lang="en-GB" sz="100"/>
          </a:p>
        </p:txBody>
      </p:sp>
      <p:sp>
        <p:nvSpPr>
          <p:cNvPr id="8" name="Footer Placeholder 7">
            <a:extLst>
              <a:ext uri="{FF2B5EF4-FFF2-40B4-BE49-F238E27FC236}">
                <a16:creationId xmlns:a16="http://schemas.microsoft.com/office/drawing/2014/main" id="{B11BEDE0-B328-47ED-BFE3-B922ED50E404}"/>
              </a:ext>
            </a:extLst>
          </p:cNvPr>
          <p:cNvSpPr>
            <a:spLocks noGrp="1"/>
          </p:cNvSpPr>
          <p:nvPr>
            <p:ph type="ftr" sz="quarter" idx="11"/>
          </p:nvPr>
        </p:nvSpPr>
        <p:spPr>
          <a:xfrm>
            <a:off x="0" y="6876000"/>
            <a:ext cx="0" cy="0"/>
          </a:xfrm>
        </p:spPr>
        <p:txBody>
          <a:bodyPr/>
          <a:lstStyle>
            <a:lvl1pPr>
              <a:defRPr sz="100">
                <a:noFill/>
              </a:defRPr>
            </a:lvl1pPr>
          </a:lstStyle>
          <a:p>
            <a:endParaRPr lang="en-GB" sz="100"/>
          </a:p>
        </p:txBody>
      </p:sp>
      <p:sp>
        <p:nvSpPr>
          <p:cNvPr id="9" name="Slide Number Placeholder 8">
            <a:extLst>
              <a:ext uri="{FF2B5EF4-FFF2-40B4-BE49-F238E27FC236}">
                <a16:creationId xmlns:a16="http://schemas.microsoft.com/office/drawing/2014/main" id="{435EE4FB-E10C-46B3-A75F-63982959440C}"/>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4826571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13" name="Date Placeholder 6">
            <a:extLst>
              <a:ext uri="{FF2B5EF4-FFF2-40B4-BE49-F238E27FC236}">
                <a16:creationId xmlns:a16="http://schemas.microsoft.com/office/drawing/2014/main" id="{5E2CB17F-7F37-4D9E-B75C-9007C8729CED}"/>
              </a:ext>
            </a:extLst>
          </p:cNvPr>
          <p:cNvSpPr>
            <a:spLocks noGrp="1"/>
          </p:cNvSpPr>
          <p:nvPr>
            <p:ph type="dt" sz="half" idx="10"/>
          </p:nvPr>
        </p:nvSpPr>
        <p:spPr>
          <a:xfrm>
            <a:off x="0" y="6876000"/>
            <a:ext cx="0" cy="0"/>
          </a:xfrm>
        </p:spPr>
        <p:txBody>
          <a:bodyPr/>
          <a:lstStyle>
            <a:lvl1pPr>
              <a:defRPr sz="100">
                <a:noFill/>
              </a:defRPr>
            </a:lvl1pPr>
          </a:lstStyle>
          <a:p>
            <a:endParaRPr lang="en-GB" sz="100"/>
          </a:p>
        </p:txBody>
      </p:sp>
      <p:sp>
        <p:nvSpPr>
          <p:cNvPr id="14" name="Footer Placeholder 7">
            <a:extLst>
              <a:ext uri="{FF2B5EF4-FFF2-40B4-BE49-F238E27FC236}">
                <a16:creationId xmlns:a16="http://schemas.microsoft.com/office/drawing/2014/main" id="{74FE5657-0D9D-4DB3-826E-FF66EEDC5E45}"/>
              </a:ext>
            </a:extLst>
          </p:cNvPr>
          <p:cNvSpPr>
            <a:spLocks noGrp="1"/>
          </p:cNvSpPr>
          <p:nvPr>
            <p:ph type="ftr" sz="quarter" idx="11"/>
          </p:nvPr>
        </p:nvSpPr>
        <p:spPr>
          <a:xfrm>
            <a:off x="0" y="6876000"/>
            <a:ext cx="0" cy="0"/>
          </a:xfrm>
        </p:spPr>
        <p:txBody>
          <a:bodyPr/>
          <a:lstStyle>
            <a:lvl1pPr>
              <a:defRPr sz="100">
                <a:noFill/>
              </a:defRPr>
            </a:lvl1pPr>
          </a:lstStyle>
          <a:p>
            <a:endParaRPr lang="en-GB" sz="100"/>
          </a:p>
        </p:txBody>
      </p:sp>
      <p:sp>
        <p:nvSpPr>
          <p:cNvPr id="15" name="Slide Number Placeholder 8">
            <a:extLst>
              <a:ext uri="{FF2B5EF4-FFF2-40B4-BE49-F238E27FC236}">
                <a16:creationId xmlns:a16="http://schemas.microsoft.com/office/drawing/2014/main" id="{0B3E7C79-1410-4D8B-926D-CF3179FE02C1}"/>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3357236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PICTURES</a:t>
            </a:r>
            <a:br>
              <a:rPr lang="en-GB" sz="90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647700" y="1613646"/>
            <a:ext cx="2280360"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a:t>
            </a:r>
            <a:br>
              <a:rPr lang="en-GB" sz="900" b="1" baseline="0" noProof="1">
                <a:solidFill>
                  <a:schemeClr val="tx1"/>
                </a:solidFill>
                <a:latin typeface="+mn-lt"/>
                <a:cs typeface="Arial" panose="020B0604020202020204" pitchFamily="34" charset="0"/>
              </a:rPr>
            </a:b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GB" sz="900" baseline="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a:solidFill>
                  <a:srgbClr val="000000"/>
                </a:solidFill>
                <a:latin typeface="+mn-lt"/>
                <a:ea typeface="Arial" panose="020B0604020202020204" pitchFamily="34" charset="0"/>
                <a:cs typeface="Arial" panose="020B0604020202020204" pitchFamily="34" charset="0"/>
              </a:rPr>
              <a:t>Click on the arrow next to </a:t>
            </a:r>
            <a:r>
              <a:rPr lang="en-GB" sz="900" b="1">
                <a:solidFill>
                  <a:srgbClr val="000000"/>
                </a:solidFill>
                <a:latin typeface="+mn-lt"/>
                <a:ea typeface="Arial" panose="020B0604020202020204" pitchFamily="34" charset="0"/>
                <a:cs typeface="Arial" panose="020B0604020202020204" pitchFamily="34" charset="0"/>
              </a:rPr>
              <a:t>Layout</a:t>
            </a:r>
            <a:br>
              <a:rPr lang="en-GB" sz="900" b="1">
                <a:solidFill>
                  <a:srgbClr val="000000"/>
                </a:solidFill>
                <a:latin typeface="+mn-lt"/>
                <a:ea typeface="Arial" panose="020B0604020202020204" pitchFamily="34" charset="0"/>
                <a:cs typeface="Arial" panose="020B0604020202020204" pitchFamily="34" charset="0"/>
              </a:rPr>
            </a:br>
            <a:r>
              <a:rPr lang="en-GB" sz="90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a:t>
            </a:r>
            <a:br>
              <a:rPr lang="en-GB" altLang="da-DK" sz="900" baseline="0" noProof="1">
                <a:solidFill>
                  <a:schemeClr val="tx1"/>
                </a:solidFill>
                <a:latin typeface="+mn-lt"/>
                <a:cs typeface="Arial" panose="020B0604020202020204" pitchFamily="34" charset="0"/>
              </a:rPr>
            </a:br>
            <a:r>
              <a:rPr lang="en-GB" altLang="da-DK" sz="900" baseline="0" noProof="1">
                <a:solidFill>
                  <a:schemeClr val="tx1"/>
                </a:solidFill>
                <a:latin typeface="+mn-lt"/>
                <a:cs typeface="Arial" panose="020B0604020202020204" pitchFamily="34" charset="0"/>
              </a:rPr>
              <a:t>slide placeholders to their default settings</a:t>
            </a:r>
            <a:endParaRPr lang="en-GB" altLang="da-DK" sz="900"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967579"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968120"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974001"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974001"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GRIDLINES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647700" y="448713"/>
            <a:ext cx="11001373"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974000" y="5077014"/>
            <a:ext cx="475428" cy="176762"/>
          </a:xfrm>
          <a:prstGeom prst="rect">
            <a:avLst/>
          </a:prstGeom>
        </p:spPr>
      </p:pic>
      <p:sp>
        <p:nvSpPr>
          <p:cNvPr id="2" name="Date Placeholder 1">
            <a:extLst>
              <a:ext uri="{FF2B5EF4-FFF2-40B4-BE49-F238E27FC236}">
                <a16:creationId xmlns:a16="http://schemas.microsoft.com/office/drawing/2014/main" id="{8CB97ADE-DB50-43D7-B6D7-6AA6A44173B2}"/>
              </a:ext>
            </a:extLst>
          </p:cNvPr>
          <p:cNvSpPr>
            <a:spLocks noGrp="1"/>
          </p:cNvSpPr>
          <p:nvPr>
            <p:ph type="dt" sz="half" idx="10"/>
          </p:nvPr>
        </p:nvSpPr>
        <p:spPr>
          <a:xfrm>
            <a:off x="0" y="6862254"/>
            <a:ext cx="0" cy="0"/>
          </a:xfrm>
        </p:spPr>
        <p:txBody>
          <a:bodyPr/>
          <a:lstStyle>
            <a:lvl1pPr>
              <a:defRPr sz="100">
                <a:noFill/>
              </a:defRPr>
            </a:lvl1pPr>
          </a:lstStyle>
          <a:p>
            <a:endParaRPr lang="en-GB"/>
          </a:p>
        </p:txBody>
      </p:sp>
      <p:sp>
        <p:nvSpPr>
          <p:cNvPr id="3" name="Footer Placeholder 2">
            <a:extLst>
              <a:ext uri="{FF2B5EF4-FFF2-40B4-BE49-F238E27FC236}">
                <a16:creationId xmlns:a16="http://schemas.microsoft.com/office/drawing/2014/main" id="{4B13A6A0-AAC5-4762-99A3-8E67DE5BC58E}"/>
              </a:ext>
            </a:extLst>
          </p:cNvPr>
          <p:cNvSpPr>
            <a:spLocks noGrp="1"/>
          </p:cNvSpPr>
          <p:nvPr>
            <p:ph type="ftr" sz="quarter" idx="11"/>
          </p:nvPr>
        </p:nvSpPr>
        <p:spPr>
          <a:xfrm>
            <a:off x="0" y="6876000"/>
            <a:ext cx="0" cy="0"/>
          </a:xfrm>
        </p:spPr>
        <p:txBody>
          <a:bodyPr/>
          <a:lstStyle>
            <a:lvl1pPr>
              <a:defRPr sz="100">
                <a:noFill/>
              </a:defRPr>
            </a:lvl1pPr>
          </a:lstStyle>
          <a:p>
            <a:endParaRPr lang="en-GB"/>
          </a:p>
        </p:txBody>
      </p:sp>
      <p:sp>
        <p:nvSpPr>
          <p:cNvPr id="4" name="Slide Number Placeholder 3">
            <a:extLst>
              <a:ext uri="{FF2B5EF4-FFF2-40B4-BE49-F238E27FC236}">
                <a16:creationId xmlns:a16="http://schemas.microsoft.com/office/drawing/2014/main" id="{566A718C-8117-4521-935E-A616BB58A88D}"/>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158252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lt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5" name="Do not use"/>
          <p:cNvSpPr txBox="1"/>
          <p:nvPr userDrawn="1"/>
        </p:nvSpPr>
        <p:spPr bwMode="white">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a:solidFill>
                  <a:schemeClr val="bg1"/>
                </a:solidFill>
              </a:rPr>
              <a:t>If you see any </a:t>
            </a:r>
            <a:r>
              <a:rPr lang="en-GB" sz="4400" b="1" i="1" noProof="0">
                <a:solidFill>
                  <a:schemeClr val="bg1"/>
                </a:solidFill>
              </a:rPr>
              <a:t>layouts after this </a:t>
            </a:r>
            <a:r>
              <a:rPr lang="en-GB" sz="4400" b="0" i="0" noProof="0">
                <a:solidFill>
                  <a:schemeClr val="bg1"/>
                </a:solidFill>
              </a:rPr>
              <a:t>one</a:t>
            </a:r>
            <a:r>
              <a:rPr lang="en-GB" sz="4400" b="1" i="1" noProof="0">
                <a:solidFill>
                  <a:schemeClr val="bg1"/>
                </a:solidFill>
              </a:rPr>
              <a:t>,</a:t>
            </a:r>
            <a:br>
              <a:rPr lang="en-GB" sz="4400" b="0" i="0" noProof="0">
                <a:solidFill>
                  <a:schemeClr val="bg1"/>
                </a:solidFill>
              </a:rPr>
            </a:br>
            <a:r>
              <a:rPr lang="en-GB" sz="4400" b="0" noProof="0">
                <a:solidFill>
                  <a:schemeClr val="bg1"/>
                </a:solidFill>
              </a:rPr>
              <a:t>do not use them. These layouts </a:t>
            </a:r>
            <a:r>
              <a:rPr lang="en-GB" sz="4400" b="1" i="1" u="none" noProof="0">
                <a:solidFill>
                  <a:schemeClr val="bg1"/>
                </a:solidFill>
              </a:rPr>
              <a:t>are not </a:t>
            </a:r>
            <a:r>
              <a:rPr lang="en-GB" sz="4400" b="0" noProof="0">
                <a:solidFill>
                  <a:schemeClr val="bg1"/>
                </a:solidFill>
              </a:rPr>
              <a:t>part of our corporate template.</a:t>
            </a:r>
            <a:br>
              <a:rPr lang="en-GB" sz="2800" b="0" noProof="0">
                <a:solidFill>
                  <a:schemeClr val="bg1"/>
                </a:solidFill>
              </a:rPr>
            </a:br>
            <a:br>
              <a:rPr lang="en-GB" sz="2800" b="0" noProof="0">
                <a:solidFill>
                  <a:schemeClr val="bg1"/>
                </a:solidFill>
              </a:rPr>
            </a:br>
            <a:endParaRPr lang="en-GB"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white">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white">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white">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white">
          <a:xfrm>
            <a:off x="430213" y="2588374"/>
            <a:ext cx="10152346" cy="2215991"/>
          </a:xfrm>
          <a:prstGeom prst="rect">
            <a:avLst/>
          </a:prstGeom>
        </p:spPr>
        <p:txBody>
          <a:bodyPr wrap="square">
            <a:spAutoFit/>
          </a:bodyPr>
          <a:lstStyle/>
          <a:p>
            <a:pPr algn="ctr"/>
            <a:r>
              <a:rPr lang="en-GB" sz="13800" b="1" i="1" noProof="0">
                <a:solidFill>
                  <a:schemeClr val="bg1"/>
                </a:solidFill>
              </a:rPr>
              <a:t>Do not use </a:t>
            </a:r>
            <a:endParaRPr lang="en-GB"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bwMode="white">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Also notice: Layouts after this might contain potential confidential information.</a:t>
            </a:r>
            <a:br>
              <a:rPr lang="en-GB" sz="1800" b="0" noProof="0">
                <a:solidFill>
                  <a:schemeClr val="bg1"/>
                </a:solidFill>
              </a:rPr>
            </a:br>
            <a:endParaRPr lang="en-GB"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white">
          <a:xfrm>
            <a:off x="0" y="6912000"/>
            <a:ext cx="0" cy="0"/>
          </a:xfrm>
          <a:prstGeom prst="rect">
            <a:avLst/>
          </a:prstGeom>
        </p:spPr>
        <p:txBody>
          <a:bodyPr/>
          <a:lstStyle>
            <a:lvl1pPr>
              <a:defRPr>
                <a:noFill/>
              </a:defRPr>
            </a:lvl1pPr>
          </a:lstStyle>
          <a:p>
            <a:endParaRPr lang="en-GB"/>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white">
          <a:xfrm>
            <a:off x="0" y="6912000"/>
            <a:ext cx="0" cy="0"/>
          </a:xfrm>
          <a:prstGeom prst="rect">
            <a:avLst/>
          </a:prstGeom>
        </p:spPr>
        <p:txBody>
          <a:bodyPr/>
          <a:lstStyle>
            <a:lvl1pPr>
              <a:defRPr>
                <a:noFill/>
              </a:defRPr>
            </a:lvl1pPr>
          </a:lstStyle>
          <a:p>
            <a:endParaRPr lang="en-GB"/>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white">
          <a:xfrm flipV="1">
            <a:off x="0" y="6912000"/>
            <a:ext cx="0" cy="0"/>
          </a:xfrm>
          <a:prstGeom prst="rect">
            <a:avLst/>
          </a:prstGeom>
        </p:spPr>
        <p:txBody>
          <a:bodyPr/>
          <a:lstStyle>
            <a:lvl1pPr>
              <a:defRPr>
                <a:no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65314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36356" y="2163600"/>
            <a:ext cx="6408844" cy="2379600"/>
          </a:xfrm>
        </p:spPr>
        <p:txBody>
          <a:bodyPr anchor="ctr"/>
          <a:lstStyle>
            <a:lvl1pPr algn="l">
              <a:lnSpc>
                <a:spcPct val="100000"/>
              </a:lnSpc>
              <a:defRPr sz="4400">
                <a:solidFill>
                  <a:schemeClr val="tx2"/>
                </a:solidFill>
              </a:defRPr>
            </a:lvl1pPr>
          </a:lstStyle>
          <a:p>
            <a:r>
              <a:rPr lang="en-GB"/>
              <a:t>Click to add title</a:t>
            </a:r>
          </a:p>
        </p:txBody>
      </p:sp>
      <p:sp>
        <p:nvSpPr>
          <p:cNvPr id="28" name="Text Placeholder 9">
            <a:extLst>
              <a:ext uri="{FF2B5EF4-FFF2-40B4-BE49-F238E27FC236}">
                <a16:creationId xmlns:a16="http://schemas.microsoft.com/office/drawing/2014/main" id="{F3DB85B7-7760-4094-B5B7-6A45B6116B99}"/>
              </a:ext>
            </a:extLst>
          </p:cNvPr>
          <p:cNvSpPr>
            <a:spLocks noGrp="1"/>
          </p:cNvSpPr>
          <p:nvPr>
            <p:ph type="body" sz="quarter" idx="14" hasCustomPrompt="1"/>
          </p:nvPr>
        </p:nvSpPr>
        <p:spPr>
          <a:xfrm>
            <a:off x="5136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31" name="Date Placeholder 6">
            <a:extLst>
              <a:ext uri="{FF2B5EF4-FFF2-40B4-BE49-F238E27FC236}">
                <a16:creationId xmlns:a16="http://schemas.microsoft.com/office/drawing/2014/main" id="{353E10AF-D600-4770-A150-4A8ED3F945CC}"/>
              </a:ext>
            </a:extLst>
          </p:cNvPr>
          <p:cNvSpPr>
            <a:spLocks noGrp="1"/>
          </p:cNvSpPr>
          <p:nvPr>
            <p:ph type="dt" sz="half" idx="10"/>
          </p:nvPr>
        </p:nvSpPr>
        <p:spPr>
          <a:xfrm>
            <a:off x="5136000" y="6055200"/>
            <a:ext cx="1920001" cy="154800"/>
          </a:xfrm>
        </p:spPr>
        <p:txBody>
          <a:bodyPr/>
          <a:lstStyle>
            <a:lvl1pPr>
              <a:defRPr sz="1000" b="1">
                <a:solidFill>
                  <a:schemeClr val="tx2"/>
                </a:solidFill>
              </a:defRPr>
            </a:lvl1pPr>
          </a:lstStyle>
          <a:p>
            <a:endParaRPr lang="en-GB"/>
          </a:p>
        </p:txBody>
      </p:sp>
      <p:sp>
        <p:nvSpPr>
          <p:cNvPr id="5" name="Picture Placeholder 4">
            <a:extLst>
              <a:ext uri="{FF2B5EF4-FFF2-40B4-BE49-F238E27FC236}">
                <a16:creationId xmlns:a16="http://schemas.microsoft.com/office/drawing/2014/main" id="{E7ACB837-D775-4027-8A9A-8A934ABD2C6A}"/>
              </a:ext>
            </a:extLst>
          </p:cNvPr>
          <p:cNvSpPr>
            <a:spLocks noGrp="1"/>
          </p:cNvSpPr>
          <p:nvPr>
            <p:ph type="pic" sz="quarter" idx="18" hasCustomPrompt="1"/>
          </p:nvPr>
        </p:nvSpPr>
        <p:spPr>
          <a:xfrm>
            <a:off x="324000" y="324000"/>
            <a:ext cx="4488000" cy="62100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34" name="Freeform: Shape 33">
            <a:extLst>
              <a:ext uri="{FF2B5EF4-FFF2-40B4-BE49-F238E27FC236}">
                <a16:creationId xmlns:a16="http://schemas.microsoft.com/office/drawing/2014/main" id="{2DB09BC2-598E-40D3-B291-F2AE97681E1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CFCDB02C-C393-45D0-9339-45B1931BD42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3" name="Footer Placeholder 7">
            <a:extLst>
              <a:ext uri="{FF2B5EF4-FFF2-40B4-BE49-F238E27FC236}">
                <a16:creationId xmlns:a16="http://schemas.microsoft.com/office/drawing/2014/main" id="{6065F747-4561-4901-98B7-BF52331654D4}"/>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4" name="Slide Number Placeholder 8">
            <a:extLst>
              <a:ext uri="{FF2B5EF4-FFF2-40B4-BE49-F238E27FC236}">
                <a16:creationId xmlns:a16="http://schemas.microsoft.com/office/drawing/2014/main" id="{871C597D-634C-4C0B-95AD-0C969D58456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148571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 Agend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3B750-FD0B-4117-8CF8-02751916C1F8}"/>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 name="Text Placeholder 2"/>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bg1"/>
                </a:solidFill>
              </a:defRPr>
            </a:lvl1pPr>
            <a:lvl2pPr marL="0" indent="0">
              <a:spcBef>
                <a:spcPts val="300"/>
              </a:spcBef>
              <a:spcAft>
                <a:spcPts val="600"/>
              </a:spcAft>
              <a:buFont typeface="Arial" panose="020B0604020202020204" pitchFamily="34" charset="0"/>
              <a:buChar char="​"/>
              <a:defRPr sz="2000" b="1">
                <a:solidFill>
                  <a:schemeClr val="bg1"/>
                </a:solidFill>
              </a:defRPr>
            </a:lvl2pPr>
            <a:lvl3pPr marL="0" indent="0">
              <a:spcBef>
                <a:spcPts val="300"/>
              </a:spcBef>
              <a:spcAft>
                <a:spcPts val="600"/>
              </a:spcAft>
              <a:buFont typeface="Arial" panose="020B0604020202020204" pitchFamily="34" charset="0"/>
              <a:buChar char="​"/>
              <a:defRPr sz="2000">
                <a:solidFill>
                  <a:schemeClr val="bg1"/>
                </a:solidFill>
              </a:defRPr>
            </a:lvl3pPr>
            <a:lvl4pPr marL="0" indent="0">
              <a:spcBef>
                <a:spcPts val="300"/>
              </a:spcBef>
              <a:spcAft>
                <a:spcPts val="600"/>
              </a:spcAft>
              <a:buFont typeface="Arial" panose="020B0604020202020204" pitchFamily="34" charset="0"/>
              <a:buChar char="​"/>
              <a:defRPr sz="2000">
                <a:solidFill>
                  <a:schemeClr val="bg1"/>
                </a:solidFill>
              </a:defRPr>
            </a:lvl4pPr>
            <a:lvl5pPr marL="0" indent="0">
              <a:spcBef>
                <a:spcPts val="300"/>
              </a:spcBef>
              <a:spcAft>
                <a:spcPts val="600"/>
              </a:spcAft>
              <a:buFont typeface="Arial" panose="020B0604020202020204" pitchFamily="34" charset="0"/>
              <a:buChar char="​"/>
              <a:defRPr sz="2000">
                <a:solidFill>
                  <a:schemeClr val="bg1"/>
                </a:solidFill>
              </a:defRPr>
            </a:lvl5pPr>
            <a:lvl6pPr marL="0" indent="0">
              <a:spcBef>
                <a:spcPts val="300"/>
              </a:spcBef>
              <a:spcAft>
                <a:spcPts val="600"/>
              </a:spcAft>
              <a:buFont typeface="Arial" panose="020B0604020202020204" pitchFamily="34" charset="0"/>
              <a:buChar char="​"/>
              <a:defRPr sz="2000">
                <a:solidFill>
                  <a:schemeClr val="bg1"/>
                </a:solidFill>
              </a:defRPr>
            </a:lvl6pPr>
            <a:lvl7pPr marL="0" indent="0">
              <a:spcBef>
                <a:spcPts val="300"/>
              </a:spcBef>
              <a:spcAft>
                <a:spcPts val="600"/>
              </a:spcAft>
              <a:buFont typeface="Arial" panose="020B0604020202020204" pitchFamily="34" charset="0"/>
              <a:buChar char="​"/>
              <a:defRPr sz="2000">
                <a:solidFill>
                  <a:schemeClr val="bg1"/>
                </a:solidFill>
              </a:defRPr>
            </a:lvl7pPr>
            <a:lvl8pPr marL="0" indent="0">
              <a:spcBef>
                <a:spcPts val="300"/>
              </a:spcBef>
              <a:spcAft>
                <a:spcPts val="600"/>
              </a:spcAft>
              <a:buFont typeface="Arial" panose="020B0604020202020204" pitchFamily="34" charset="0"/>
              <a:buChar char="​"/>
              <a:defRPr sz="2000">
                <a:solidFill>
                  <a:schemeClr val="bg1"/>
                </a:solidFill>
              </a:defRPr>
            </a:lvl8pPr>
            <a:lvl9pPr marL="0" indent="0">
              <a:spcBef>
                <a:spcPts val="300"/>
              </a:spcBef>
              <a:spcAft>
                <a:spcPts val="600"/>
              </a:spcAft>
              <a:buFont typeface="Arial" panose="020B0604020202020204" pitchFamily="34" charset="0"/>
              <a:buChar char="​"/>
              <a:defRPr sz="2000">
                <a:solidFill>
                  <a:schemeClr val="bg1"/>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bg1"/>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bg1"/>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3" name="TextBox 2">
            <a:extLst>
              <a:ext uri="{FF2B5EF4-FFF2-40B4-BE49-F238E27FC236}">
                <a16:creationId xmlns:a16="http://schemas.microsoft.com/office/drawing/2014/main" id="{B5A42DB6-37C7-4655-8383-4D4C615303B7}"/>
              </a:ext>
            </a:extLst>
          </p:cNvPr>
          <p:cNvSpPr txBox="1"/>
          <p:nvPr userDrawn="1"/>
        </p:nvSpPr>
        <p:spPr>
          <a:xfrm>
            <a:off x="7381875" y="2819981"/>
            <a:ext cx="4162126" cy="1107996"/>
          </a:xfrm>
          <a:prstGeom prst="rect">
            <a:avLst/>
          </a:prstGeom>
          <a:noFill/>
        </p:spPr>
        <p:txBody>
          <a:bodyPr wrap="square" lIns="0" tIns="0" rIns="0" bIns="0" rtlCol="0">
            <a:spAutoFit/>
          </a:bodyPr>
          <a:lstStyle/>
          <a:p>
            <a:pPr algn="r"/>
            <a:r>
              <a:rPr lang="en-GB" sz="7200">
                <a:solidFill>
                  <a:schemeClr val="bg1"/>
                </a:solidFill>
              </a:rPr>
              <a:t>Agenda</a:t>
            </a:r>
          </a:p>
        </p:txBody>
      </p:sp>
      <p:sp>
        <p:nvSpPr>
          <p:cNvPr id="26" name="Freeform: Shape 25">
            <a:extLst>
              <a:ext uri="{FF2B5EF4-FFF2-40B4-BE49-F238E27FC236}">
                <a16:creationId xmlns:a16="http://schemas.microsoft.com/office/drawing/2014/main" id="{E4BBEEFE-FD1C-41BE-8701-C445D2EB12C0}"/>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3EF1636C-932C-4747-B37D-D0B1E2D9AB1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19831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11" name="Text Placeholder 2">
            <a:extLst>
              <a:ext uri="{FF2B5EF4-FFF2-40B4-BE49-F238E27FC236}">
                <a16:creationId xmlns:a16="http://schemas.microsoft.com/office/drawing/2014/main" id="{9AB77215-63F5-457D-BB11-70300B8118CE}"/>
              </a:ext>
            </a:extLst>
          </p:cNvPr>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09800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randed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fld id="{C2AD94F7-3470-4EDF-8360-C604BB358116}" type="datetime3">
              <a:rPr lang="en-US" smtClean="0"/>
              <a:t>8 February 2025</a:t>
            </a:fld>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77120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 Agenda">
    <p:bg bwMode="grayWhite">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4AFEEA-94E5-4AC9-A1E0-1C0A39ED59BF}"/>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17" name="Graphic 16">
            <a:extLst>
              <a:ext uri="{FF2B5EF4-FFF2-40B4-BE49-F238E27FC236}">
                <a16:creationId xmlns:a16="http://schemas.microsoft.com/office/drawing/2014/main" id="{E04617A3-773E-4D38-A193-F8C5B6A520C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25" name="Text Placeholder 2">
            <a:extLst>
              <a:ext uri="{FF2B5EF4-FFF2-40B4-BE49-F238E27FC236}">
                <a16:creationId xmlns:a16="http://schemas.microsoft.com/office/drawing/2014/main" id="{A2A3BC1C-0A3F-4D46-8A19-9812D28C2BA4}"/>
              </a:ext>
            </a:extLst>
          </p:cNvPr>
          <p:cNvSpPr>
            <a:spLocks noGrp="1"/>
          </p:cNvSpPr>
          <p:nvPr>
            <p:ph type="body" sz="quarter" idx="17" hasCustomPrompt="1"/>
          </p:nvPr>
        </p:nvSpPr>
        <p:spPr bwMode="gray">
          <a:xfrm>
            <a:off x="2892000" y="648000"/>
            <a:ext cx="6408000" cy="5562000"/>
          </a:xfrm>
        </p:spPr>
        <p:txBody>
          <a:bodyPr anchor="ctr"/>
          <a:lstStyle>
            <a:lvl1pPr marL="0" indent="0">
              <a:lnSpc>
                <a:spcPts val="2600"/>
              </a:lnSpc>
              <a:spcBef>
                <a:spcPts val="0"/>
              </a:spcBef>
              <a:spcAft>
                <a:spcPts val="0"/>
              </a:spcAft>
              <a:buFont typeface="Arial" panose="020B0604020202020204" pitchFamily="34" charset="0"/>
              <a:buChar char="​"/>
              <a:tabLst/>
              <a:defRPr>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noProof="0"/>
              <a:t>Agenda point</a:t>
            </a:r>
          </a:p>
          <a:p>
            <a:pPr lvl="1"/>
            <a:r>
              <a:rPr lang="en-GB" noProof="0"/>
              <a:t>Second level</a:t>
            </a:r>
          </a:p>
          <a:p>
            <a:pPr lvl="2"/>
            <a:r>
              <a:rPr lang="en-GB" noProof="0"/>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Fourth level</a:t>
            </a:r>
          </a:p>
          <a:p>
            <a:pPr lvl="4"/>
            <a:r>
              <a:rPr lang="en-GB" noProof="0"/>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6</a:t>
            </a:r>
          </a:p>
          <a:p>
            <a:pPr lvl="6"/>
            <a:r>
              <a:rPr lang="en-GB" noProof="0"/>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8</a:t>
            </a:r>
          </a:p>
          <a:p>
            <a:pPr lvl="8"/>
            <a:r>
              <a:rPr lang="en-GB" noProof="0"/>
              <a:t>9</a:t>
            </a:r>
          </a:p>
        </p:txBody>
      </p:sp>
      <p:sp>
        <p:nvSpPr>
          <p:cNvPr id="10" name="Text Placeholder 10">
            <a:extLst>
              <a:ext uri="{FF2B5EF4-FFF2-40B4-BE49-F238E27FC236}">
                <a16:creationId xmlns:a16="http://schemas.microsoft.com/office/drawing/2014/main" id="{7E35705F-E398-47AC-9EC0-7584A114B9A2}"/>
              </a:ext>
            </a:extLst>
          </p:cNvPr>
          <p:cNvSpPr>
            <a:spLocks noGrp="1"/>
          </p:cNvSpPr>
          <p:nvPr>
            <p:ph type="body" sz="quarter" idx="20" hasCustomPrompt="1"/>
          </p:nvPr>
        </p:nvSpPr>
        <p:spPr bwMode="gray">
          <a:xfrm>
            <a:off x="647999" y="648000"/>
            <a:ext cx="1920001" cy="5562000"/>
          </a:xfrm>
        </p:spPr>
        <p:txBody>
          <a:bodyPr anchor="ctr"/>
          <a:lstStyle>
            <a:lvl1pPr marL="0" indent="0">
              <a:lnSpc>
                <a:spcPts val="2600"/>
              </a:lnSpc>
              <a:spcBef>
                <a:spcPts val="0"/>
              </a:spcBef>
              <a:spcAft>
                <a:spcPts val="0"/>
              </a:spcAft>
              <a:buFont typeface="Arial" panose="020B0604020202020204" pitchFamily="34" charset="0"/>
              <a:buChar char="​"/>
              <a:defRPr sz="2000">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a:t>09.00-09.30</a:t>
            </a:r>
          </a:p>
          <a:p>
            <a:pPr lvl="1"/>
            <a:r>
              <a:rPr lang="en-GB"/>
              <a:t>Second level</a:t>
            </a:r>
          </a:p>
          <a:p>
            <a:pPr lvl="2"/>
            <a:r>
              <a:rPr lang="en-GB"/>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Fourth level</a:t>
            </a:r>
          </a:p>
          <a:p>
            <a:pPr lvl="4"/>
            <a:r>
              <a:rPr lang="en-GB"/>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6</a:t>
            </a:r>
          </a:p>
          <a:p>
            <a:pPr lvl="6"/>
            <a:r>
              <a:rPr lang="en-GB"/>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8</a:t>
            </a:r>
          </a:p>
          <a:p>
            <a:pPr lvl="8"/>
            <a:r>
              <a:rPr lang="en-GB"/>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bwMode="gray"/>
        <p:txBody>
          <a:bodyPr/>
          <a:lstStyle>
            <a:lvl1pPr>
              <a:defRPr>
                <a:solidFill>
                  <a:schemeClr val="tx2"/>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bwMode="gray"/>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bwMode="gray"/>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bwMode="gray">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2"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B3C1CADE-9463-4A8D-B4E6-273C0EC9AFF5}"/>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68408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 Divid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E7C513-B1CD-4706-976C-28D5F1922773}"/>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5562000"/>
          </a:xfrm>
        </p:spPr>
        <p:txBody>
          <a:bodyPr anchor="ctr"/>
          <a:lstStyle>
            <a:lvl1pPr algn="l">
              <a:defRPr sz="4400" b="1">
                <a:solidFill>
                  <a:schemeClr val="bg1"/>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bg1"/>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bg1"/>
                </a:solidFill>
              </a:defRPr>
            </a:lvl1pPr>
          </a:lstStyle>
          <a:p>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bg1"/>
                </a:solidFill>
              </a:defRPr>
            </a:lvl1pPr>
          </a:lstStyle>
          <a:p>
            <a:endParaRPr lang="en-GB"/>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27" name="Freeform: Shape 26">
            <a:extLst>
              <a:ext uri="{FF2B5EF4-FFF2-40B4-BE49-F238E27FC236}">
                <a16:creationId xmlns:a16="http://schemas.microsoft.com/office/drawing/2014/main" id="{3602F927-C35A-415E-909F-7517AD1B0FFA}"/>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6"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D9E9F619-DDA7-4396-BEF5-E42E21A0A600}"/>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97138226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ags" Target="../tags/tag79.xml"/><Relationship Id="rId21" Type="http://schemas.openxmlformats.org/officeDocument/2006/relationships/slideLayout" Target="../slideLayouts/slideLayout21.xml"/><Relationship Id="rId42" Type="http://schemas.openxmlformats.org/officeDocument/2006/relationships/tags" Target="../tags/tag4.xml"/><Relationship Id="rId47" Type="http://schemas.openxmlformats.org/officeDocument/2006/relationships/tags" Target="../tags/tag9.xml"/><Relationship Id="rId63" Type="http://schemas.openxmlformats.org/officeDocument/2006/relationships/tags" Target="../tags/tag25.xml"/><Relationship Id="rId68" Type="http://schemas.openxmlformats.org/officeDocument/2006/relationships/tags" Target="../tags/tag30.xml"/><Relationship Id="rId84" Type="http://schemas.openxmlformats.org/officeDocument/2006/relationships/tags" Target="../tags/tag46.xml"/><Relationship Id="rId89" Type="http://schemas.openxmlformats.org/officeDocument/2006/relationships/tags" Target="../tags/tag51.xml"/><Relationship Id="rId112" Type="http://schemas.openxmlformats.org/officeDocument/2006/relationships/tags" Target="../tags/tag74.xml"/><Relationship Id="rId16" Type="http://schemas.openxmlformats.org/officeDocument/2006/relationships/slideLayout" Target="../slideLayouts/slideLayout16.xml"/><Relationship Id="rId107" Type="http://schemas.openxmlformats.org/officeDocument/2006/relationships/tags" Target="../tags/tag69.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tags" Target="../tags/tag15.xml"/><Relationship Id="rId58" Type="http://schemas.openxmlformats.org/officeDocument/2006/relationships/tags" Target="../tags/tag20.xml"/><Relationship Id="rId74" Type="http://schemas.openxmlformats.org/officeDocument/2006/relationships/tags" Target="../tags/tag36.xml"/><Relationship Id="rId79" Type="http://schemas.openxmlformats.org/officeDocument/2006/relationships/tags" Target="../tags/tag41.xml"/><Relationship Id="rId102" Type="http://schemas.openxmlformats.org/officeDocument/2006/relationships/tags" Target="../tags/tag64.xml"/><Relationship Id="rId123" Type="http://schemas.openxmlformats.org/officeDocument/2006/relationships/tags" Target="../tags/tag85.xml"/><Relationship Id="rId5" Type="http://schemas.openxmlformats.org/officeDocument/2006/relationships/slideLayout" Target="../slideLayouts/slideLayout5.xml"/><Relationship Id="rId90" Type="http://schemas.openxmlformats.org/officeDocument/2006/relationships/tags" Target="../tags/tag52.xml"/><Relationship Id="rId95" Type="http://schemas.openxmlformats.org/officeDocument/2006/relationships/tags" Target="../tags/tag57.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tags" Target="../tags/tag5.xml"/><Relationship Id="rId48" Type="http://schemas.openxmlformats.org/officeDocument/2006/relationships/tags" Target="../tags/tag10.xml"/><Relationship Id="rId64" Type="http://schemas.openxmlformats.org/officeDocument/2006/relationships/tags" Target="../tags/tag26.xml"/><Relationship Id="rId69" Type="http://schemas.openxmlformats.org/officeDocument/2006/relationships/tags" Target="../tags/tag31.xml"/><Relationship Id="rId113" Type="http://schemas.openxmlformats.org/officeDocument/2006/relationships/tags" Target="../tags/tag75.xml"/><Relationship Id="rId118" Type="http://schemas.openxmlformats.org/officeDocument/2006/relationships/tags" Target="../tags/tag80.xml"/><Relationship Id="rId80" Type="http://schemas.openxmlformats.org/officeDocument/2006/relationships/tags" Target="../tags/tag42.xml"/><Relationship Id="rId85" Type="http://schemas.openxmlformats.org/officeDocument/2006/relationships/tags" Target="../tags/tag4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theme" Target="../theme/theme1.xml"/><Relationship Id="rId59" Type="http://schemas.openxmlformats.org/officeDocument/2006/relationships/tags" Target="../tags/tag21.xml"/><Relationship Id="rId103" Type="http://schemas.openxmlformats.org/officeDocument/2006/relationships/tags" Target="../tags/tag65.xml"/><Relationship Id="rId108" Type="http://schemas.openxmlformats.org/officeDocument/2006/relationships/tags" Target="../tags/tag70.xml"/><Relationship Id="rId124" Type="http://schemas.openxmlformats.org/officeDocument/2006/relationships/tags" Target="../tags/tag86.xml"/><Relationship Id="rId54" Type="http://schemas.openxmlformats.org/officeDocument/2006/relationships/tags" Target="../tags/tag16.xml"/><Relationship Id="rId70" Type="http://schemas.openxmlformats.org/officeDocument/2006/relationships/tags" Target="../tags/tag32.xml"/><Relationship Id="rId75" Type="http://schemas.openxmlformats.org/officeDocument/2006/relationships/tags" Target="../tags/tag37.xml"/><Relationship Id="rId91" Type="http://schemas.openxmlformats.org/officeDocument/2006/relationships/tags" Target="../tags/tag53.xml"/><Relationship Id="rId96" Type="http://schemas.openxmlformats.org/officeDocument/2006/relationships/tags" Target="../tags/tag58.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tags" Target="../tags/tag11.xml"/><Relationship Id="rId114" Type="http://schemas.openxmlformats.org/officeDocument/2006/relationships/tags" Target="../tags/tag76.xml"/><Relationship Id="rId119" Type="http://schemas.openxmlformats.org/officeDocument/2006/relationships/tags" Target="../tags/tag81.xml"/><Relationship Id="rId44" Type="http://schemas.openxmlformats.org/officeDocument/2006/relationships/tags" Target="../tags/tag6.xml"/><Relationship Id="rId60" Type="http://schemas.openxmlformats.org/officeDocument/2006/relationships/tags" Target="../tags/tag22.xml"/><Relationship Id="rId65" Type="http://schemas.openxmlformats.org/officeDocument/2006/relationships/tags" Target="../tags/tag27.xml"/><Relationship Id="rId81" Type="http://schemas.openxmlformats.org/officeDocument/2006/relationships/tags" Target="../tags/tag43.xml"/><Relationship Id="rId86" Type="http://schemas.openxmlformats.org/officeDocument/2006/relationships/tags" Target="../tags/tag4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xml"/><Relationship Id="rId109" Type="http://schemas.openxmlformats.org/officeDocument/2006/relationships/tags" Target="../tags/tag71.xml"/><Relationship Id="rId34" Type="http://schemas.openxmlformats.org/officeDocument/2006/relationships/slideLayout" Target="../slideLayouts/slideLayout34.xml"/><Relationship Id="rId50" Type="http://schemas.openxmlformats.org/officeDocument/2006/relationships/tags" Target="../tags/tag12.xml"/><Relationship Id="rId55" Type="http://schemas.openxmlformats.org/officeDocument/2006/relationships/tags" Target="../tags/tag17.xml"/><Relationship Id="rId76" Type="http://schemas.openxmlformats.org/officeDocument/2006/relationships/tags" Target="../tags/tag38.xml"/><Relationship Id="rId97" Type="http://schemas.openxmlformats.org/officeDocument/2006/relationships/tags" Target="../tags/tag59.xml"/><Relationship Id="rId104" Type="http://schemas.openxmlformats.org/officeDocument/2006/relationships/tags" Target="../tags/tag66.xml"/><Relationship Id="rId120" Type="http://schemas.openxmlformats.org/officeDocument/2006/relationships/tags" Target="../tags/tag82.xml"/><Relationship Id="rId125" Type="http://schemas.openxmlformats.org/officeDocument/2006/relationships/tags" Target="../tags/tag87.xml"/><Relationship Id="rId7" Type="http://schemas.openxmlformats.org/officeDocument/2006/relationships/slideLayout" Target="../slideLayouts/slideLayout7.xml"/><Relationship Id="rId71" Type="http://schemas.openxmlformats.org/officeDocument/2006/relationships/tags" Target="../tags/tag33.xml"/><Relationship Id="rId92"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2.xml"/><Relationship Id="rId45" Type="http://schemas.openxmlformats.org/officeDocument/2006/relationships/tags" Target="../tags/tag7.xml"/><Relationship Id="rId66" Type="http://schemas.openxmlformats.org/officeDocument/2006/relationships/tags" Target="../tags/tag28.xml"/><Relationship Id="rId87" Type="http://schemas.openxmlformats.org/officeDocument/2006/relationships/tags" Target="../tags/tag49.xml"/><Relationship Id="rId110" Type="http://schemas.openxmlformats.org/officeDocument/2006/relationships/tags" Target="../tags/tag72.xml"/><Relationship Id="rId115" Type="http://schemas.openxmlformats.org/officeDocument/2006/relationships/tags" Target="../tags/tag77.xml"/><Relationship Id="rId61" Type="http://schemas.openxmlformats.org/officeDocument/2006/relationships/tags" Target="../tags/tag23.xml"/><Relationship Id="rId82" Type="http://schemas.openxmlformats.org/officeDocument/2006/relationships/tags" Target="../tags/tag44.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tags" Target="../tags/tag18.xml"/><Relationship Id="rId77" Type="http://schemas.openxmlformats.org/officeDocument/2006/relationships/tags" Target="../tags/tag39.xml"/><Relationship Id="rId100" Type="http://schemas.openxmlformats.org/officeDocument/2006/relationships/tags" Target="../tags/tag62.xml"/><Relationship Id="rId105" Type="http://schemas.openxmlformats.org/officeDocument/2006/relationships/tags" Target="../tags/tag67.xml"/><Relationship Id="rId126" Type="http://schemas.openxmlformats.org/officeDocument/2006/relationships/tags" Target="../tags/tag88.xml"/><Relationship Id="rId8" Type="http://schemas.openxmlformats.org/officeDocument/2006/relationships/slideLayout" Target="../slideLayouts/slideLayout8.xml"/><Relationship Id="rId51" Type="http://schemas.openxmlformats.org/officeDocument/2006/relationships/tags" Target="../tags/tag13.xml"/><Relationship Id="rId72" Type="http://schemas.openxmlformats.org/officeDocument/2006/relationships/tags" Target="../tags/tag34.xml"/><Relationship Id="rId93" Type="http://schemas.openxmlformats.org/officeDocument/2006/relationships/tags" Target="../tags/tag55.xml"/><Relationship Id="rId98" Type="http://schemas.openxmlformats.org/officeDocument/2006/relationships/tags" Target="../tags/tag60.xml"/><Relationship Id="rId121" Type="http://schemas.openxmlformats.org/officeDocument/2006/relationships/tags" Target="../tags/tag8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tags" Target="../tags/tag8.xml"/><Relationship Id="rId67" Type="http://schemas.openxmlformats.org/officeDocument/2006/relationships/tags" Target="../tags/tag29.xml"/><Relationship Id="rId116" Type="http://schemas.openxmlformats.org/officeDocument/2006/relationships/tags" Target="../tags/tag78.xml"/><Relationship Id="rId20" Type="http://schemas.openxmlformats.org/officeDocument/2006/relationships/slideLayout" Target="../slideLayouts/slideLayout20.xml"/><Relationship Id="rId41" Type="http://schemas.openxmlformats.org/officeDocument/2006/relationships/tags" Target="../tags/tag3.xml"/><Relationship Id="rId62" Type="http://schemas.openxmlformats.org/officeDocument/2006/relationships/tags" Target="../tags/tag24.xml"/><Relationship Id="rId83" Type="http://schemas.openxmlformats.org/officeDocument/2006/relationships/tags" Target="../tags/tag45.xml"/><Relationship Id="rId88" Type="http://schemas.openxmlformats.org/officeDocument/2006/relationships/tags" Target="../tags/tag50.xml"/><Relationship Id="rId111" Type="http://schemas.openxmlformats.org/officeDocument/2006/relationships/tags" Target="../tags/tag73.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tags" Target="../tags/tag19.xml"/><Relationship Id="rId106" Type="http://schemas.openxmlformats.org/officeDocument/2006/relationships/tags" Target="../tags/tag68.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tags" Target="../tags/tag14.xml"/><Relationship Id="rId73" Type="http://schemas.openxmlformats.org/officeDocument/2006/relationships/tags" Target="../tags/tag35.xml"/><Relationship Id="rId78" Type="http://schemas.openxmlformats.org/officeDocument/2006/relationships/tags" Target="../tags/tag40.xml"/><Relationship Id="rId94" Type="http://schemas.openxmlformats.org/officeDocument/2006/relationships/tags" Target="../tags/tag56.xml"/><Relationship Id="rId99" Type="http://schemas.openxmlformats.org/officeDocument/2006/relationships/tags" Target="../tags/tag61.xml"/><Relationship Id="rId101" Type="http://schemas.openxmlformats.org/officeDocument/2006/relationships/tags" Target="../tags/tag63.xml"/><Relationship Id="rId122" Type="http://schemas.openxmlformats.org/officeDocument/2006/relationships/tags" Target="../tags/tag84.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000" y="1944000"/>
            <a:ext cx="10896000" cy="4266000"/>
          </a:xfrm>
          <a:prstGeom prst="rect">
            <a:avLst/>
          </a:prstGeom>
        </p:spPr>
        <p:txBody>
          <a:bodyPr vert="horz" lIns="0" tIns="0" rIns="0" bIns="0" rtlCol="0">
            <a:noAutofit/>
          </a:bodyPr>
          <a:lstStyle/>
          <a:p>
            <a:pPr lvl="0"/>
            <a:r>
              <a:rPr lang="en-GB" noProof="0"/>
              <a:t>Level 1</a:t>
            </a:r>
          </a:p>
          <a:p>
            <a:pPr lvl="1"/>
            <a:r>
              <a:rPr lang="en-GB" noProof="0"/>
              <a:t>Level 2</a:t>
            </a:r>
          </a:p>
          <a:p>
            <a:pPr lvl="2"/>
            <a:r>
              <a:rPr lang="en-GB" noProof="0"/>
              <a:t>Level 3</a:t>
            </a:r>
          </a:p>
          <a:p>
            <a:pPr lvl="3"/>
            <a:r>
              <a:rPr lang="en-GB" noProof="0"/>
              <a:t>Level 4, Header</a:t>
            </a:r>
          </a:p>
          <a:p>
            <a:pPr lvl="4"/>
            <a:r>
              <a:rPr lang="en-GB" noProof="0"/>
              <a:t>Level 5, Body</a:t>
            </a:r>
          </a:p>
          <a:p>
            <a:pPr lvl="5"/>
            <a:r>
              <a:rPr lang="en-GB" noProof="0"/>
              <a:t>Level 6</a:t>
            </a:r>
          </a:p>
          <a:p>
            <a:pPr lvl="6"/>
            <a:r>
              <a:rPr lang="en-GB" noProof="0"/>
              <a:t>Level 7, Small Header</a:t>
            </a:r>
          </a:p>
          <a:p>
            <a:pPr lvl="7"/>
            <a:r>
              <a:rPr lang="en-GB" noProof="0"/>
              <a:t>Level 8, Small Body</a:t>
            </a:r>
          </a:p>
          <a:p>
            <a:pPr lvl="8"/>
            <a:r>
              <a:rPr lang="en-GB" noProof="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648000" y="648000"/>
            <a:ext cx="10896000" cy="1296000"/>
          </a:xfrm>
          <a:prstGeom prst="rect">
            <a:avLst/>
          </a:prstGeom>
        </p:spPr>
        <p:txBody>
          <a:bodyPr vert="horz" lIns="0" tIns="0" rIns="0" bIns="0" rtlCol="0" anchor="t" anchorCtr="0">
            <a:noAutofit/>
          </a:bodyPr>
          <a:lstStyle/>
          <a:p>
            <a:r>
              <a:rPr lang="en-US"/>
              <a:t>Click to edit Master title style</a:t>
            </a:r>
            <a:endParaRPr lang="en-GB"/>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648000" y="324000"/>
            <a:ext cx="1920000" cy="12585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2892712" y="323850"/>
            <a:ext cx="4162138" cy="12600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324000" y="324000"/>
            <a:ext cx="324000" cy="125850"/>
          </a:xfrm>
          <a:prstGeom prst="rect">
            <a:avLst/>
          </a:prstGeom>
        </p:spPr>
        <p:txBody>
          <a:bodyPr vert="horz" lIns="0" tIns="0" rIns="0" bIns="0" rtlCol="0" anchor="t"/>
          <a:lstStyle>
            <a:lvl1pPr algn="l">
              <a:defRPr sz="700">
                <a:solidFill>
                  <a:schemeClr val="tx2"/>
                </a:solidFill>
              </a:defRPr>
            </a:lvl1pPr>
          </a:lstStyle>
          <a:p>
            <a:fld id="{23AA811B-2EBD-4900-905E-5BE206449611}" type="slidenum">
              <a:rPr lang="en-GB" smtClean="0"/>
              <a:pPr/>
              <a:t>‹#›</a:t>
            </a:fld>
            <a:endParaRPr lang="en-GB" dirty="0"/>
          </a:p>
        </p:txBody>
      </p:sp>
      <p:sp>
        <p:nvSpPr>
          <p:cNvPr id="26" name="TextBox 25">
            <a:extLst>
              <a:ext uri="{FF2B5EF4-FFF2-40B4-BE49-F238E27FC236}">
                <a16:creationId xmlns:a16="http://schemas.microsoft.com/office/drawing/2014/main" id="{278D69B5-2783-4637-A949-A867EE4EFE6B}"/>
              </a:ext>
            </a:extLst>
          </p:cNvPr>
          <p:cNvSpPr txBox="1"/>
          <p:nvPr userDrawn="1"/>
        </p:nvSpPr>
        <p:spPr>
          <a:xfrm>
            <a:off x="11218069" y="324000"/>
            <a:ext cx="648494" cy="107722"/>
          </a:xfrm>
          <a:prstGeom prst="rect">
            <a:avLst/>
          </a:prstGeom>
          <a:noFill/>
        </p:spPr>
        <p:txBody>
          <a:bodyPr wrap="square" lIns="0" tIns="0" rIns="0" bIns="0" rtlCol="0">
            <a:spAutoFit/>
          </a:bodyPr>
          <a:lstStyle/>
          <a:p>
            <a:pPr algn="r"/>
            <a:r>
              <a:rPr lang="en-GB" sz="700" dirty="0">
                <a:solidFill>
                  <a:schemeClr val="tx2"/>
                </a:solidFill>
              </a:rPr>
              <a:t>Novo Nordisk</a:t>
            </a:r>
            <a:r>
              <a:rPr lang="en-GB" sz="700" baseline="30000" dirty="0">
                <a:solidFill>
                  <a:schemeClr val="tx2"/>
                </a:solidFill>
              </a:rPr>
              <a:t>®</a:t>
            </a:r>
          </a:p>
        </p:txBody>
      </p:sp>
      <p:sp>
        <p:nvSpPr>
          <p:cNvPr id="4" name="[WorkArea]" descr="&lt;?xml version=&quot;1.0&quot; encoding=&quot;utf-16&quot;?&gt;&#10;&lt;GridTheme xmlns:xsi=&quot;http://www.w3.org/2001/XMLSchema-instance&quot; xmlns:xsd=&quot;http://www.w3.org/2001/XMLSchema&quot;&gt;&#10;  &lt;GuideLines /&gt;&#10;  &lt;SubGrids&gt;&#10;    &lt;SubGrid&gt;&#10;      &lt;Left&gt;25.51181&lt;/Left&gt;&#10;      &lt;Top&gt;25.51181&lt;/Top&gt;&#10;      &lt;Width&gt;25.51181&lt;/Width&gt;&#10;      &lt;Height&gt;25.51181&lt;/Height&gt;&#10;    &lt;/SubGrid&gt;&#10;    &lt;SubGrid&gt;&#10;      &lt;Left&gt;51.02362&lt;/Left&gt;&#10;      &lt;Top&gt;25.51181&lt;/Top&gt;&#10;      &lt;Width&gt;151.1811&lt;/Width&gt;&#10;      &lt;Height&gt;25.51181&lt;/Height&gt;&#10;    &lt;/SubGrid&gt;&#10;    &lt;SubGrid&gt;&#10;      &lt;Left&gt;202.204727&lt;/Left&gt;&#10;      &lt;Top&gt;25.51181&lt;/Top&gt;&#10;      &lt;Width&gt;25.51181&lt;/Width&gt;&#10;      &lt;Height&gt;25.51181&lt;/Height&gt;&#10;    &lt;/SubGrid&gt;&#10;    &lt;SubGrid&gt;&#10;      &lt;Left&gt;227.716537&lt;/Left&gt;&#10;      &lt;Top&gt;25.51181&lt;/Top&gt;&#10;      &lt;Width&gt;151.1811&lt;/Width&gt;&#10;      &lt;Height&gt;25.51181&lt;/Height&gt;&#10;    &lt;/SubGrid&gt;&#10;    &lt;SubGrid&gt;&#10;      &lt;Left&gt;378.897644&lt;/Left&gt;&#10;      &lt;Top&gt;25.51181&lt;/Top&gt;&#10;      &lt;Width&gt;25.51181&lt;/Width&gt;&#10;      &lt;Height&gt;25.51181&lt;/Height&gt;&#10;    &lt;/SubGrid&gt;&#10;    &lt;SubGrid&gt;&#10;      &lt;Left&gt;404.409454&lt;/Left&gt;&#10;      &lt;Top&gt;25.51181&lt;/Top&gt;&#10;      &lt;Width&gt;151.1811&lt;/Width&gt;&#10;      &lt;Height&gt;25.51181&lt;/Height&gt;&#10;    &lt;/SubGrid&gt;&#10;    &lt;SubGrid&gt;&#10;      &lt;Left&gt;555.5906&lt;/Left&gt;&#10;      &lt;Top&gt;25.51181&lt;/Top&gt;&#10;      &lt;Width&gt;25.51181&lt;/Width&gt;&#10;      &lt;Height&gt;25.51181&lt;/Height&gt;&#10;    &lt;/SubGrid&gt;&#10;    &lt;SubGrid&gt;&#10;      &lt;Left&gt;581.102356&lt;/Left&gt;&#10;      &lt;Top&gt;25.51181&lt;/Top&gt;&#10;      &lt;Width&gt;151.1811&lt;/Width&gt;&#10;      &lt;Height&gt;25.51181&lt;/Height&gt;&#10;    &lt;/SubGrid&gt;&#10;    &lt;SubGrid&gt;&#10;      &lt;Left&gt;732.283447&lt;/Left&gt;&#10;      &lt;Top&gt;25.51181&lt;/Top&gt;&#10;      &lt;Width&gt;25.51181&lt;/Width&gt;&#10;      &lt;Height&gt;25.51181&lt;/Height&gt;&#10;    &lt;/SubGrid&gt;&#10;    &lt;SubGrid&gt;&#10;      &lt;Left&gt;757.7953&lt;/Left&gt;&#10;      &lt;Top&gt;25.51181&lt;/Top&gt;&#10;      &lt;Width&gt;151.1811&lt;/Width&gt;&#10;      &lt;Height&gt;25.51181&lt;/Height&gt;&#10;    &lt;/SubGrid&gt;&#10;    &lt;SubGrid&gt;&#10;      &lt;Left&gt;908.9764&lt;/Left&gt;&#10;      &lt;Top&gt;25.51181&lt;/Top&gt;&#10;      &lt;Width&gt;25.51181&lt;/Width&gt;&#10;      &lt;Height&gt;25.51181&lt;/Height&gt;&#10;    &lt;/SubGrid&gt;&#10;    &lt;SubGrid&gt;&#10;      &lt;Left&gt;25.51181&lt;/Left&gt;&#10;      &lt;Top&gt;218.976379&lt;/Top&gt;&#10;      &lt;Width&gt;25.51181&lt;/Width&gt;&#10;      &lt;Height&gt;25.51181&lt;/Height&gt;&#10;    &lt;/SubGrid&gt;&#10;    &lt;SubGrid&gt;&#10;      &lt;Left&gt;25.51181&lt;/Left&gt;&#10;      &lt;Top&gt;244.48819&lt;/Top&gt;&#10;      &lt;Width&gt;25.51181&lt;/Width&gt;&#10;      &lt;Height&gt;25.51181&lt;/Height&gt;&#10;    &lt;/SubGrid&gt;&#10;    &lt;SubGrid&gt;&#10;      &lt;Left&gt;25.51181&lt;/Left&gt;&#10;      &lt;Top&gt;270&lt;/Top&gt;&#10;      &lt;Width&gt;25.51181&lt;/Width&gt;&#10;      &lt;Height&gt;25.51181&lt;/Height&gt;&#10;    &lt;/SubGrid&gt;&#10;    &lt;SubGrid&gt;&#10;      &lt;Left&gt;25.51181&lt;/Left&gt;&#10;      &lt;Top&gt;295.5118&lt;/Top&gt;&#10;      &lt;Width&gt;25.51181&lt;/Width&gt;&#10;      &lt;Height&gt;25.51181&lt;/Height&gt;&#10;    &lt;/SubGrid&gt;&#10;    &lt;SubGrid&gt;&#10;      &lt;Left&gt;51.02362&lt;/Left&gt;&#10;      &lt;Top&gt;295.5118&lt;/Top&gt;&#10;      &lt;Width&gt;151.1811&lt;/Width&gt;&#10;      &lt;Height&gt;25.51181&lt;/Height&gt;&#10;    &lt;/SubGrid&gt;&#10;    &lt;SubGrid&gt;&#10;      &lt;Left&gt;202.204727&lt;/Left&gt;&#10;      &lt;Top&gt;295.5118&lt;/Top&gt;&#10;      &lt;Width&gt;25.51181&lt;/Width&gt;&#10;      &lt;Height&gt;25.51181&lt;/Height&gt;&#10;    &lt;/SubGrid&gt;&#10;    &lt;SubGrid&gt;&#10;      &lt;Left&gt;51.02362&lt;/Left&gt;&#10;      &lt;Top&gt;270&lt;/Top&gt;&#10;      &lt;Width&gt;151.1811&lt;/Width&gt;&#10;      &lt;Height&gt;25.51181&lt;/Height&gt;&#10;    &lt;/SubGrid&gt;&#10;    &lt;SubGrid&gt;&#10;      &lt;Left&gt;202.204727&lt;/Left&gt;&#10;      &lt;Top&gt;270&lt;/Top&gt;&#10;      &lt;Width&gt;25.51181&lt;/Width&gt;&#10;      &lt;Height&gt;25.51181&lt;/Height&gt;&#10;    &lt;/SubGrid&gt;&#10;    &lt;SubGrid&gt;&#10;      &lt;Left&gt;51.02362&lt;/Left&gt;&#10;      &lt;Top&gt;244.48819&lt;/Top&gt;&#10;      &lt;Width&gt;151.1811&lt;/Width&gt;&#10;      &lt;Height&gt;25.51181&lt;/Height&gt;&#10;    &lt;/SubGrid&gt;&#10;    &lt;SubGrid&gt;&#10;      &lt;Left&gt;202.204727&lt;/Left&gt;&#10;      &lt;Top&gt;244.48819&lt;/Top&gt;&#10;      &lt;Width&gt;25.51181&lt;/Width&gt;&#10;      &lt;Height&gt;25.51181&lt;/Height&gt;&#10;    &lt;/SubGrid&gt;&#10;    &lt;SubGrid&gt;&#10;      &lt;Left&gt;51.02362&lt;/Left&gt;&#10;      &lt;Top&gt;218.976379&lt;/Top&gt;&#10;      &lt;Width&gt;151.1811&lt;/Width&gt;&#10;      &lt;Height&gt;25.51181&lt;/Height&gt;&#10;    &lt;/SubGrid&gt;&#10;    &lt;SubGrid&gt;&#10;      &lt;Left&gt;202.204727&lt;/Left&gt;&#10;      &lt;Top&gt;218.976379&lt;/Top&gt;&#10;      &lt;Width&gt;25.51181&lt;/Width&gt;&#10;      &lt;Height&gt;25.51181&lt;/Height&gt;&#10;    &lt;/SubGrid&gt;&#10;    &lt;SubGrid&gt;&#10;      &lt;Left&gt;25.51181&lt;/Left&gt;&#10;      &lt;Top&gt;488.976379&lt;/Top&gt;&#10;      &lt;Width&gt;25.51181&lt;/Width&gt;&#10;      &lt;Height&gt;25.51181&lt;/Height&gt;&#10;    &lt;/SubGrid&gt;&#10;    &lt;SubGrid&gt;&#10;      &lt;Left&gt;51.02362&lt;/Left&gt;&#10;      &lt;Top&gt;488.976379&lt;/Top&gt;&#10;      &lt;Width&gt;151.1811&lt;/Width&gt;&#10;      &lt;Height&gt;25.51181&lt;/Height&gt;&#10;    &lt;/SubGrid&gt;&#10;    &lt;SubGrid&gt;&#10;      &lt;Left&gt;202.204727&lt;/Left&gt;&#10;      &lt;Top&gt;488.976379&lt;/Top&gt;&#10;      &lt;Width&gt;25.51181&lt;/Width&gt;&#10;      &lt;Height&gt;25.51181&lt;/Height&gt;&#10;    &lt;/SubGrid&gt;&#10;    &lt;SubGrid&gt;&#10;      &lt;Left&gt;227.716537&lt;/Left&gt;&#10;      &lt;Top&gt;488.976379&lt;/Top&gt;&#10;      &lt;Width&gt;151.1811&lt;/Width&gt;&#10;      &lt;Height&gt;25.51181&lt;/Height&gt;&#10;    &lt;/SubGrid&gt;&#10;    &lt;SubGrid&gt;&#10;      &lt;Left&gt;378.897644&lt;/Left&gt;&#10;      &lt;Top&gt;488.976379&lt;/Top&gt;&#10;      &lt;Width&gt;25.51181&lt;/Width&gt;&#10;      &lt;Height&gt;25.51181&lt;/Height&gt;&#10;    &lt;/SubGrid&gt;&#10;    &lt;SubGrid&gt;&#10;      &lt;Left&gt;404.409454&lt;/Left&gt;&#10;      &lt;Top&gt;488.976379&lt;/Top&gt;&#10;      &lt;Width&gt;151.1811&lt;/Width&gt;&#10;      &lt;Height&gt;25.51181&lt;/Height&gt;&#10;    &lt;/SubGrid&gt;&#10;    &lt;SubGrid&gt;&#10;      &lt;Left&gt;555.5906&lt;/Left&gt;&#10;      &lt;Top&gt;488.976379&lt;/Top&gt;&#10;      &lt;Width&gt;25.51181&lt;/Width&gt;&#10;      &lt;Height&gt;25.51181&lt;/Height&gt;&#10;    &lt;/SubGrid&gt;&#10;    &lt;SubGrid&gt;&#10;      &lt;Left&gt;581.102356&lt;/Left&gt;&#10;      &lt;Top&gt;488.976379&lt;/Top&gt;&#10;      &lt;Width&gt;151.1811&lt;/Width&gt;&#10;      &lt;Height&gt;25.51181&lt;/Height&gt;&#10;    &lt;/SubGrid&gt;&#10;    &lt;SubGrid&gt;&#10;      &lt;Left&gt;732.283447&lt;/Left&gt;&#10;      &lt;Top&gt;488.976379&lt;/Top&gt;&#10;      &lt;Width&gt;25.51181&lt;/Width&gt;&#10;      &lt;Height&gt;25.51181&lt;/Height&gt;&#10;    &lt;/SubGrid&gt;&#10;    &lt;SubGrid&gt;&#10;      &lt;Left&gt;757.7953&lt;/Left&gt;&#10;      &lt;Top&gt;488.976379&lt;/Top&gt;&#10;      &lt;Width&gt;151.1811&lt;/Width&gt;&#10;      &lt;Height&gt;25.51181&lt;/Height&gt;&#10;    &lt;/SubGrid&gt;&#10;    &lt;SubGrid&gt;&#10;      &lt;Left&gt;908.9764&lt;/Left&gt;&#10;      &lt;Top&gt;488.976379&lt;/Top&gt;&#10;      &lt;Width&gt;25.51181&lt;/Width&gt;&#10;      &lt;Height&gt;25.51181&lt;/Height&gt;&#10;    &lt;/SubGrid&gt;&#10;    &lt;SubGrid&gt;&#10;      &lt;Left&gt;227.716537&lt;/Left&gt;&#10;      &lt;Top&gt;295.5118&lt;/Top&gt;&#10;      &lt;Width&gt;151.1811&lt;/Width&gt;&#10;      &lt;Height&gt;25.51181&lt;/Height&gt;&#10;    &lt;/SubGrid&gt;&#10;    &lt;SubGrid&gt;&#10;      &lt;Left&gt;378.897644&lt;/Left&gt;&#10;      &lt;Top&gt;295.5118&lt;/Top&gt;&#10;      &lt;Width&gt;25.51181&lt;/Width&gt;&#10;      &lt;Height&gt;25.51181&lt;/Height&gt;&#10;    &lt;/SubGrid&gt;&#10;    &lt;SubGrid&gt;&#10;      &lt;Left&gt;227.716537&lt;/Left&gt;&#10;      &lt;Top&gt;270&lt;/Top&gt;&#10;      &lt;Width&gt;151.1811&lt;/Width&gt;&#10;      &lt;Height&gt;25.51181&lt;/Height&gt;&#10;    &lt;/SubGrid&gt;&#10;    &lt;SubGrid&gt;&#10;      &lt;Left&gt;378.897644&lt;/Left&gt;&#10;      &lt;Top&gt;270&lt;/Top&gt;&#10;      &lt;Width&gt;25.51181&lt;/Width&gt;&#10;      &lt;Height&gt;25.51181&lt;/Height&gt;&#10;    &lt;/SubGrid&gt;&#10;    &lt;SubGrid&gt;&#10;      &lt;Left&gt;227.716537&lt;/Left&gt;&#10;      &lt;Top&gt;244.48819&lt;/Top&gt;&#10;      &lt;Width&gt;151.1811&lt;/Width&gt;&#10;      &lt;Height&gt;25.51181&lt;/Height&gt;&#10;    &lt;/SubGrid&gt;&#10;    &lt;SubGrid&gt;&#10;      &lt;Left&gt;378.897644&lt;/Left&gt;&#10;      &lt;Top&gt;244.48819&lt;/Top&gt;&#10;      &lt;Width&gt;25.51181&lt;/Width&gt;&#10;      &lt;Height&gt;25.51181&lt;/Height&gt;&#10;    &lt;/SubGrid&gt;&#10;    &lt;SubGrid&gt;&#10;      &lt;Left&gt;227.716537&lt;/Left&gt;&#10;      &lt;Top&gt;218.976379&lt;/Top&gt;&#10;      &lt;Width&gt;151.1811&lt;/Width&gt;&#10;      &lt;Height&gt;25.51181&lt;/Height&gt;&#10;    &lt;/SubGrid&gt;&#10;    &lt;SubGrid&gt;&#10;      &lt;Left&gt;378.897644&lt;/Left&gt;&#10;      &lt;Top&gt;218.976379&lt;/Top&gt;&#10;      &lt;Width&gt;25.51181&lt;/Width&gt;&#10;      &lt;Height&gt;25.51181&lt;/Height&gt;&#10;    &lt;/SubGrid&gt;&#10;    &lt;SubGrid&gt;&#10;      &lt;Left&gt;404.409454&lt;/Left&gt;&#10;      &lt;Top&gt;295.5118&lt;/Top&gt;&#10;      &lt;Width&gt;151.1811&lt;/Width&gt;&#10;      &lt;Height&gt;25.51181&lt;/Height&gt;&#10;    &lt;/SubGrid&gt;&#10;    &lt;SubGrid&gt;&#10;      &lt;Left&gt;555.5906&lt;/Left&gt;&#10;      &lt;Top&gt;295.5118&lt;/Top&gt;&#10;      &lt;Width&gt;25.51181&lt;/Width&gt;&#10;      &lt;Height&gt;25.51181&lt;/Height&gt;&#10;    &lt;/SubGrid&gt;&#10;    &lt;SubGrid&gt;&#10;      &lt;Left&gt;404.409454&lt;/Left&gt;&#10;      &lt;Top&gt;270&lt;/Top&gt;&#10;      &lt;Width&gt;151.1811&lt;/Width&gt;&#10;      &lt;Height&gt;25.51181&lt;/Height&gt;&#10;    &lt;/SubGrid&gt;&#10;    &lt;SubGrid&gt;&#10;      &lt;Left&gt;555.5906&lt;/Left&gt;&#10;      &lt;Top&gt;270&lt;/Top&gt;&#10;      &lt;Width&gt;25.51181&lt;/Width&gt;&#10;      &lt;Height&gt;25.51181&lt;/Height&gt;&#10;    &lt;/SubGrid&gt;&#10;    &lt;SubGrid&gt;&#10;      &lt;Left&gt;404.409454&lt;/Left&gt;&#10;      &lt;Top&gt;244.48819&lt;/Top&gt;&#10;      &lt;Width&gt;151.1811&lt;/Width&gt;&#10;      &lt;Height&gt;25.51181&lt;/Height&gt;&#10;    &lt;/SubGrid&gt;&#10;    &lt;SubGrid&gt;&#10;      &lt;Left&gt;555.5906&lt;/Left&gt;&#10;      &lt;Top&gt;244.48819&lt;/Top&gt;&#10;      &lt;Width&gt;25.51181&lt;/Width&gt;&#10;      &lt;Height&gt;25.51181&lt;/Height&gt;&#10;    &lt;/SubGrid&gt;&#10;    &lt;SubGrid&gt;&#10;      &lt;Left&gt;404.409454&lt;/Left&gt;&#10;      &lt;Top&gt;218.976379&lt;/Top&gt;&#10;      &lt;Width&gt;151.1811&lt;/Width&gt;&#10;      &lt;Height&gt;25.51181&lt;/Height&gt;&#10;    &lt;/SubGrid&gt;&#10;    &lt;SubGrid&gt;&#10;      &lt;Left&gt;555.5906&lt;/Left&gt;&#10;      &lt;Top&gt;218.976379&lt;/Top&gt;&#10;      &lt;Width&gt;25.51181&lt;/Width&gt;&#10;      &lt;Height&gt;25.51181&lt;/Height&gt;&#10;    &lt;/SubGrid&gt;&#10;    &lt;SubGrid&gt;&#10;      &lt;Left&gt;581.102356&lt;/Left&gt;&#10;      &lt;Top&gt;295.5118&lt;/Top&gt;&#10;      &lt;Width&gt;151.1811&lt;/Width&gt;&#10;      &lt;Height&gt;25.51181&lt;/Height&gt;&#10;    &lt;/SubGrid&gt;&#10;    &lt;SubGrid&gt;&#10;      &lt;Left&gt;732.283447&lt;/Left&gt;&#10;      &lt;Top&gt;295.5118&lt;/Top&gt;&#10;      &lt;Width&gt;25.51181&lt;/Width&gt;&#10;      &lt;Height&gt;25.51181&lt;/Height&gt;&#10;    &lt;/SubGrid&gt;&#10;    &lt;SubGrid&gt;&#10;      &lt;Left&gt;581.102356&lt;/Left&gt;&#10;      &lt;Top&gt;270&lt;/Top&gt;&#10;      &lt;Width&gt;151.1811&lt;/Width&gt;&#10;      &lt;Height&gt;25.51181&lt;/Height&gt;&#10;    &lt;/SubGrid&gt;&#10;    &lt;SubGrid&gt;&#10;      &lt;Left&gt;732.283447&lt;/Left&gt;&#10;      &lt;Top&gt;270&lt;/Top&gt;&#10;      &lt;Width&gt;25.51181&lt;/Width&gt;&#10;      &lt;Height&gt;25.51181&lt;/Height&gt;&#10;    &lt;/SubGrid&gt;&#10;    &lt;SubGrid&gt;&#10;      &lt;Left&gt;581.102356&lt;/Left&gt;&#10;      &lt;Top&gt;244.48819&lt;/Top&gt;&#10;      &lt;Width&gt;151.1811&lt;/Width&gt;&#10;      &lt;Height&gt;25.51181&lt;/Height&gt;&#10;    &lt;/SubGrid&gt;&#10;    &lt;SubGrid&gt;&#10;      &lt;Left&gt;732.283447&lt;/Left&gt;&#10;      &lt;Top&gt;244.48819&lt;/Top&gt;&#10;      &lt;Width&gt;25.51181&lt;/Width&gt;&#10;      &lt;Height&gt;25.51181&lt;/Height&gt;&#10;    &lt;/SubGrid&gt;&#10;    &lt;SubGrid&gt;&#10;      &lt;Left&gt;581.102356&lt;/Left&gt;&#10;      &lt;Top&gt;218.976379&lt;/Top&gt;&#10;      &lt;Width&gt;151.1811&lt;/Width&gt;&#10;      &lt;Height&gt;25.51181&lt;/Height&gt;&#10;    &lt;/SubGrid&gt;&#10;    &lt;SubGrid&gt;&#10;      &lt;Left&gt;732.283447&lt;/Left&gt;&#10;      &lt;Top&gt;218.976379&lt;/Top&gt;&#10;      &lt;Width&gt;25.51181&lt;/Width&gt;&#10;      &lt;Height&gt;25.51181&lt;/Height&gt;&#10;    &lt;/SubGrid&gt;&#10;    &lt;SubGrid&gt;&#10;      &lt;Left&gt;757.7953&lt;/Left&gt;&#10;      &lt;Top&gt;295.5118&lt;/Top&gt;&#10;      &lt;Width&gt;151.1811&lt;/Width&gt;&#10;      &lt;Height&gt;25.51181&lt;/Height&gt;&#10;    &lt;/SubGrid&gt;&#10;    &lt;SubGrid&gt;&#10;      &lt;Left&gt;908.9764&lt;/Left&gt;&#10;      &lt;Top&gt;295.5118&lt;/Top&gt;&#10;      &lt;Width&gt;25.51181&lt;/Width&gt;&#10;      &lt;Height&gt;25.51181&lt;/Height&gt;&#10;    &lt;/SubGrid&gt;&#10;    &lt;SubGrid&gt;&#10;      &lt;Left&gt;757.7953&lt;/Left&gt;&#10;      &lt;Top&gt;270&lt;/Top&gt;&#10;      &lt;Width&gt;151.1811&lt;/Width&gt;&#10;      &lt;Height&gt;25.51181&lt;/Height&gt;&#10;    &lt;/SubGrid&gt;&#10;    &lt;SubGrid&gt;&#10;      &lt;Left&gt;908.9764&lt;/Left&gt;&#10;      &lt;Top&gt;270&lt;/Top&gt;&#10;      &lt;Width&gt;25.51181&lt;/Width&gt;&#10;      &lt;Height&gt;25.51181&lt;/Height&gt;&#10;    &lt;/SubGrid&gt;&#10;    &lt;SubGrid&gt;&#10;      &lt;Left&gt;757.7953&lt;/Left&gt;&#10;      &lt;Top&gt;244.48819&lt;/Top&gt;&#10;      &lt;Width&gt;151.1811&lt;/Width&gt;&#10;      &lt;Height&gt;25.51181&lt;/Height&gt;&#10;    &lt;/SubGrid&gt;&#10;    &lt;SubGrid&gt;&#10;      &lt;Left&gt;908.9764&lt;/Left&gt;&#10;      &lt;Top&gt;244.48819&lt;/Top&gt;&#10;      &lt;Width&gt;25.51181&lt;/Width&gt;&#10;      &lt;Height&gt;25.51181&lt;/Height&gt;&#10;    &lt;/SubGrid&gt;&#10;    &lt;SubGrid&gt;&#10;      &lt;Left&gt;757.7953&lt;/Left&gt;&#10;      &lt;Top&gt;218.976379&lt;/Top&gt;&#10;      &lt;Width&gt;151.1811&lt;/Width&gt;&#10;      &lt;Height&gt;25.51181&lt;/Height&gt;&#10;    &lt;/SubGrid&gt;&#10;    &lt;SubGrid&gt;&#10;      &lt;Left&gt;908.9764&lt;/Left&gt;&#10;      &lt;Top&gt;218.976379&lt;/Top&gt;&#10;      &lt;Width&gt;25.51181&lt;/Width&gt;&#10;      &lt;Height&gt;25.51181&lt;/Height&gt;&#10;    &lt;/SubGrid&gt;&#10;    &lt;SubGrid&gt;&#10;      &lt;Left&gt;25.51181&lt;/Left&gt;&#10;      &lt;Top&gt;51.02362&lt;/Top&gt;&#10;      &lt;Width&gt;25.51181&lt;/Width&gt;&#10;      &lt;Height&gt;167.952759&lt;/Height&gt;&#10;    &lt;/SubGrid&gt;&#10;    &lt;SubGrid&gt;&#10;      &lt;Left&gt;202.204727&lt;/Left&gt;&#10;      &lt;Top&gt;51.02362&lt;/Top&gt;&#10;      &lt;Width&gt;25.51181&lt;/Width&gt;&#10;      &lt;Height&gt;167.952759&lt;/Height&gt;&#10;    &lt;/SubGrid&gt;&#10;    &lt;SubGrid&gt;&#10;      &lt;Left&gt;378.897644&lt;/Left&gt;&#10;      &lt;Top&gt;51.02362&lt;/Top&gt;&#10;      &lt;Width&gt;25.51181&lt;/Width&gt;&#10;      &lt;Height&gt;167.952759&lt;/Height&gt;&#10;    &lt;/SubGrid&gt;&#10;    &lt;SubGrid&gt;&#10;      &lt;Left&gt;555.5906&lt;/Left&gt;&#10;      &lt;Top&gt;51.02362&lt;/Top&gt;&#10;      &lt;Width&gt;25.51181&lt;/Width&gt;&#10;      &lt;Height&gt;167.952759&lt;/Height&gt;&#10;    &lt;/SubGrid&gt;&#10;    &lt;SubGrid&gt;&#10;      &lt;Left&gt;732.283447&lt;/Left&gt;&#10;      &lt;Top&gt;51.02362&lt;/Top&gt;&#10;      &lt;Width&gt;25.51181&lt;/Width&gt;&#10;      &lt;Height&gt;167.952759&lt;/Height&gt;&#10;    &lt;/SubGrid&gt;&#10;    &lt;SubGrid&gt;&#10;      &lt;Left&gt;908.9764&lt;/Left&gt;&#10;      &lt;Top&gt;51.02362&lt;/Top&gt;&#10;      &lt;Width&gt;25.51181&lt;/Width&gt;&#10;      &lt;Height&gt;167.952759&lt;/Height&gt;&#10;    &lt;/SubGrid&gt;&#10;    &lt;SubGrid&gt;&#10;      &lt;Left&gt;25.51181&lt;/Left&gt;&#10;      &lt;Top&gt;321.023621&lt;/Top&gt;&#10;      &lt;Width&gt;25.51181&lt;/Width&gt;&#10;      &lt;Height&gt;167.952759&lt;/Height&gt;&#10;    &lt;/SubGrid&gt;&#10;    &lt;SubGrid&gt;&#10;      &lt;Left&gt;202.204727&lt;/Left&gt;&#10;      &lt;Top&gt;321.023621&lt;/Top&gt;&#10;      &lt;Width&gt;25.51181&lt;/Width&gt;&#10;      &lt;Height&gt;167.952759&lt;/Height&gt;&#10;    &lt;/SubGrid&gt;&#10;    &lt;SubGrid&gt;&#10;      &lt;Left&gt;378.897644&lt;/Left&gt;&#10;      &lt;Top&gt;321.023621&lt;/Top&gt;&#10;      &lt;Width&gt;25.51181&lt;/Width&gt;&#10;      &lt;Height&gt;167.952759&lt;/Height&gt;&#10;    &lt;/SubGrid&gt;&#10;    &lt;SubGrid&gt;&#10;      &lt;Left&gt;555.5906&lt;/Left&gt;&#10;      &lt;Top&gt;321.023621&lt;/Top&gt;&#10;      &lt;Width&gt;25.51181&lt;/Width&gt;&#10;      &lt;Height&gt;167.952759&lt;/Height&gt;&#10;    &lt;/SubGrid&gt;&#10;    &lt;SubGrid&gt;&#10;      &lt;Left&gt;732.283447&lt;/Left&gt;&#10;      &lt;Top&gt;321.023621&lt;/Top&gt;&#10;      &lt;Width&gt;25.51181&lt;/Width&gt;&#10;      &lt;Height&gt;167.952759&lt;/Height&gt;&#10;    &lt;/SubGrid&gt;&#10;    &lt;SubGrid&gt;&#10;      &lt;Left&gt;908.9764&lt;/Left&gt;&#10;      &lt;Top&gt;321.023621&lt;/Top&gt;&#10;      &lt;Width&gt;25.51181&lt;/Width&gt;&#10;      &lt;Height&gt;167.952759&lt;/Height&gt;&#10;    &lt;/SubGrid&gt;&#10;    &lt;SubGrid&gt;&#10;      &lt;Left&gt;51.02362&lt;/Left&gt;&#10;      &lt;Top&gt;51.02362&lt;/Top&gt;&#10;      &lt;Width&gt;151.1811&lt;/Width&gt;&#10;      &lt;Height&gt;167.952759&lt;/Height&gt;&#10;    &lt;/SubGrid&gt;&#10;    &lt;SubGrid&gt;&#10;      &lt;Left&gt;227.716537&lt;/Left&gt;&#10;      &lt;Top&gt;51.02362&lt;/Top&gt;&#10;      &lt;Width&gt;151.1811&lt;/Width&gt;&#10;      &lt;Height&gt;167.952759&lt;/Height&gt;&#10;    &lt;/SubGrid&gt;&#10;    &lt;SubGrid&gt;&#10;      &lt;Left&gt;404.409454&lt;/Left&gt;&#10;      &lt;Top&gt;51.02362&lt;/Top&gt;&#10;      &lt;Width&gt;151.1811&lt;/Width&gt;&#10;      &lt;Height&gt;167.952759&lt;/Height&gt;&#10;    &lt;/SubGrid&gt;&#10;    &lt;SubGrid&gt;&#10;      &lt;Left&gt;581.102356&lt;/Left&gt;&#10;      &lt;Top&gt;51.02362&lt;/Top&gt;&#10;      &lt;Width&gt;151.1811&lt;/Width&gt;&#10;      &lt;Height&gt;167.952759&lt;/Height&gt;&#10;    &lt;/SubGrid&gt;&#10;    &lt;SubGrid&gt;&#10;      &lt;Left&gt;757.7953&lt;/Left&gt;&#10;      &lt;Top&gt;51.02362&lt;/Top&gt;&#10;      &lt;Width&gt;151.1811&lt;/Width&gt;&#10;      &lt;Height&gt;167.952759&lt;/Height&gt;&#10;    &lt;/SubGrid&gt;&#10;    &lt;SubGrid&gt;&#10;      &lt;Left&gt;51.02362&lt;/Left&gt;&#10;      &lt;Top&gt;321.023621&lt;/Top&gt;&#10;      &lt;Width&gt;151.1811&lt;/Width&gt;&#10;      &lt;Height&gt;167.952759&lt;/Height&gt;&#10;    &lt;/SubGrid&gt;&#10;    &lt;SubGrid&gt;&#10;      &lt;Left&gt;227.716537&lt;/Left&gt;&#10;      &lt;Top&gt;321.023621&lt;/Top&gt;&#10;      &lt;Width&gt;151.1811&lt;/Width&gt;&#10;      &lt;Height&gt;167.952759&lt;/Height&gt;&#10;    &lt;/SubGrid&gt;&#10;    &lt;SubGrid&gt;&#10;      &lt;Left&gt;404.409454&lt;/Left&gt;&#10;      &lt;Top&gt;321.023621&lt;/Top&gt;&#10;      &lt;Width&gt;151.1811&lt;/Width&gt;&#10;      &lt;Height&gt;167.952759&lt;/Height&gt;&#10;    &lt;/SubGrid&gt;&#10;    &lt;SubGrid&gt;&#10;      &lt;Left&gt;581.102356&lt;/Left&gt;&#10;      &lt;Top&gt;321.023621&lt;/Top&gt;&#10;      &lt;Width&gt;151.1811&lt;/Width&gt;&#10;      &lt;Height&gt;167.952759&lt;/Height&gt;&#10;    &lt;/SubGrid&gt;&#10;    &lt;SubGrid&gt;&#10;      &lt;Left&gt;757.7953&lt;/Left&gt;&#10;      &lt;Top&gt;321.023621&lt;/Top&gt;&#10;      &lt;Width&gt;151.1811&lt;/Width&gt;&#10;      &lt;Height&gt;167.952759&lt;/Height&gt;&#10;    &lt;/SubGrid&gt;&#10;  &lt;/SubGrids&gt;&#10;  &lt;WorkArea&gt;&#10;    &lt;Top&gt;25.51181&lt;/Top&gt;&#10;    &lt;Left&gt;25.51181&lt;/Left&gt;&#10;    &lt;Width&gt;908.9764&lt;/Width&gt;&#10;    &lt;Height&gt;488.976379&lt;/Height&gt;&#10;  &lt;/WorkArea&gt;&#10;  &lt;AspectW&gt;-1&lt;/AspectW&gt;&#10;  &lt;AspectH&gt;-1&lt;/AspectH&gt;&#10;  &lt;Width&gt;960&lt;/Width&gt;&#10;  &lt;Height&gt;540&lt;/Height&gt;&#10;  &lt;HGap&gt;5&lt;/HGap&gt;&#10;  &lt;VGap&gt;5&lt;/VGap&gt;&#10;  &lt;OfficeVersion&gt;-1&lt;/OfficeVersion&gt;&#10;&lt;/GridTheme&gt;" hidden="1">
            <a:extLst>
              <a:ext uri="{FF2B5EF4-FFF2-40B4-BE49-F238E27FC236}">
                <a16:creationId xmlns:a16="http://schemas.microsoft.com/office/drawing/2014/main" id="{F5F0A4E1-4330-49F4-88F5-A83195F8511C}"/>
              </a:ext>
            </a:extLst>
          </p:cNvPr>
          <p:cNvSpPr/>
          <p:nvPr userDrawn="1"/>
        </p:nvSpPr>
        <p:spPr>
          <a:xfrm>
            <a:off x="324000" y="324000"/>
            <a:ext cx="11544000" cy="6210000"/>
          </a:xfrm>
          <a:prstGeom prst="rect">
            <a:avLst/>
          </a:prstGeom>
          <a:solidFill>
            <a:srgbClr val="E6E6E6"/>
          </a:solidFill>
          <a:ln w="31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 name="Rectangle 4" hidden="1">
            <a:extLst>
              <a:ext uri="{FF2B5EF4-FFF2-40B4-BE49-F238E27FC236}">
                <a16:creationId xmlns:a16="http://schemas.microsoft.com/office/drawing/2014/main" id="{F30BD45F-E3FD-4877-8E01-D258D6C49ED2}"/>
              </a:ext>
            </a:extLst>
          </p:cNvPr>
          <p:cNvSpPr/>
          <p:nvPr userDrawn="1">
            <p:custDataLst>
              <p:tags r:id="rId39"/>
            </p:custDataLst>
          </p:nvPr>
        </p:nvSpPr>
        <p:spPr>
          <a:xfrm>
            <a:off x="32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 name="Rectangle 5" hidden="1">
            <a:extLst>
              <a:ext uri="{FF2B5EF4-FFF2-40B4-BE49-F238E27FC236}">
                <a16:creationId xmlns:a16="http://schemas.microsoft.com/office/drawing/2014/main" id="{61F8F4EB-98F9-49C6-AD23-0434FEEA7DAD}"/>
              </a:ext>
            </a:extLst>
          </p:cNvPr>
          <p:cNvSpPr/>
          <p:nvPr userDrawn="1">
            <p:custDataLst>
              <p:tags r:id="rId40"/>
            </p:custDataLst>
          </p:nvPr>
        </p:nvSpPr>
        <p:spPr>
          <a:xfrm>
            <a:off x="648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 name="Rectangle 9" hidden="1">
            <a:extLst>
              <a:ext uri="{FF2B5EF4-FFF2-40B4-BE49-F238E27FC236}">
                <a16:creationId xmlns:a16="http://schemas.microsoft.com/office/drawing/2014/main" id="{5461F43A-D29F-4117-83B4-78ECC6A90694}"/>
              </a:ext>
            </a:extLst>
          </p:cNvPr>
          <p:cNvSpPr/>
          <p:nvPr userDrawn="1">
            <p:custDataLst>
              <p:tags r:id="rId41"/>
            </p:custDataLst>
          </p:nvPr>
        </p:nvSpPr>
        <p:spPr>
          <a:xfrm>
            <a:off x="2568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 name="Rectangle 10" hidden="1">
            <a:extLst>
              <a:ext uri="{FF2B5EF4-FFF2-40B4-BE49-F238E27FC236}">
                <a16:creationId xmlns:a16="http://schemas.microsoft.com/office/drawing/2014/main" id="{3885B838-2022-4A1F-A84B-BB1127E2EE43}"/>
              </a:ext>
            </a:extLst>
          </p:cNvPr>
          <p:cNvSpPr/>
          <p:nvPr userDrawn="1">
            <p:custDataLst>
              <p:tags r:id="rId42"/>
            </p:custDataLst>
          </p:nvPr>
        </p:nvSpPr>
        <p:spPr>
          <a:xfrm>
            <a:off x="2892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2" name="Rectangle 11" hidden="1">
            <a:extLst>
              <a:ext uri="{FF2B5EF4-FFF2-40B4-BE49-F238E27FC236}">
                <a16:creationId xmlns:a16="http://schemas.microsoft.com/office/drawing/2014/main" id="{AC6417FB-6B96-4CAA-9A61-CE3C85379335}"/>
              </a:ext>
            </a:extLst>
          </p:cNvPr>
          <p:cNvSpPr/>
          <p:nvPr userDrawn="1">
            <p:custDataLst>
              <p:tags r:id="rId43"/>
            </p:custDataLst>
          </p:nvPr>
        </p:nvSpPr>
        <p:spPr>
          <a:xfrm>
            <a:off x="4812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3" name="Rectangle 12" hidden="1">
            <a:extLst>
              <a:ext uri="{FF2B5EF4-FFF2-40B4-BE49-F238E27FC236}">
                <a16:creationId xmlns:a16="http://schemas.microsoft.com/office/drawing/2014/main" id="{88F2338E-050E-4997-B5FD-16609E6B05AC}"/>
              </a:ext>
            </a:extLst>
          </p:cNvPr>
          <p:cNvSpPr/>
          <p:nvPr userDrawn="1">
            <p:custDataLst>
              <p:tags r:id="rId44"/>
            </p:custDataLst>
          </p:nvPr>
        </p:nvSpPr>
        <p:spPr>
          <a:xfrm>
            <a:off x="5136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4" name="Rectangle 13" hidden="1">
            <a:extLst>
              <a:ext uri="{FF2B5EF4-FFF2-40B4-BE49-F238E27FC236}">
                <a16:creationId xmlns:a16="http://schemas.microsoft.com/office/drawing/2014/main" id="{65330914-84C1-4EFF-8088-9FF9153B21A3}"/>
              </a:ext>
            </a:extLst>
          </p:cNvPr>
          <p:cNvSpPr/>
          <p:nvPr userDrawn="1">
            <p:custDataLst>
              <p:tags r:id="rId45"/>
            </p:custDataLst>
          </p:nvPr>
        </p:nvSpPr>
        <p:spPr>
          <a:xfrm>
            <a:off x="7056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5" name="Rectangle 14" hidden="1">
            <a:extLst>
              <a:ext uri="{FF2B5EF4-FFF2-40B4-BE49-F238E27FC236}">
                <a16:creationId xmlns:a16="http://schemas.microsoft.com/office/drawing/2014/main" id="{0D9F1F0C-68CC-4F13-A58D-7D5850D6BABB}"/>
              </a:ext>
            </a:extLst>
          </p:cNvPr>
          <p:cNvSpPr/>
          <p:nvPr userDrawn="1">
            <p:custDataLst>
              <p:tags r:id="rId46"/>
            </p:custDataLst>
          </p:nvPr>
        </p:nvSpPr>
        <p:spPr>
          <a:xfrm>
            <a:off x="7380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6" name="Rectangle 15" hidden="1">
            <a:extLst>
              <a:ext uri="{FF2B5EF4-FFF2-40B4-BE49-F238E27FC236}">
                <a16:creationId xmlns:a16="http://schemas.microsoft.com/office/drawing/2014/main" id="{FCD1A103-17AC-4A34-8A1D-92E20B67C019}"/>
              </a:ext>
            </a:extLst>
          </p:cNvPr>
          <p:cNvSpPr/>
          <p:nvPr userDrawn="1">
            <p:custDataLst>
              <p:tags r:id="rId47"/>
            </p:custDataLst>
          </p:nvPr>
        </p:nvSpPr>
        <p:spPr>
          <a:xfrm>
            <a:off x="9300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7" name="Rectangle 16" hidden="1">
            <a:extLst>
              <a:ext uri="{FF2B5EF4-FFF2-40B4-BE49-F238E27FC236}">
                <a16:creationId xmlns:a16="http://schemas.microsoft.com/office/drawing/2014/main" id="{6D17E478-3C99-48E5-91A4-253FD970A082}"/>
              </a:ext>
            </a:extLst>
          </p:cNvPr>
          <p:cNvSpPr/>
          <p:nvPr userDrawn="1">
            <p:custDataLst>
              <p:tags r:id="rId48"/>
            </p:custDataLst>
          </p:nvPr>
        </p:nvSpPr>
        <p:spPr>
          <a:xfrm>
            <a:off x="9624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8" name="Rectangle 17" hidden="1">
            <a:extLst>
              <a:ext uri="{FF2B5EF4-FFF2-40B4-BE49-F238E27FC236}">
                <a16:creationId xmlns:a16="http://schemas.microsoft.com/office/drawing/2014/main" id="{ACBDE3FC-87C8-4EA6-8040-812BA3745D76}"/>
              </a:ext>
            </a:extLst>
          </p:cNvPr>
          <p:cNvSpPr/>
          <p:nvPr userDrawn="1">
            <p:custDataLst>
              <p:tags r:id="rId49"/>
            </p:custDataLst>
          </p:nvPr>
        </p:nvSpPr>
        <p:spPr>
          <a:xfrm>
            <a:off x="1154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9" name="Rectangle 18" hidden="1">
            <a:extLst>
              <a:ext uri="{FF2B5EF4-FFF2-40B4-BE49-F238E27FC236}">
                <a16:creationId xmlns:a16="http://schemas.microsoft.com/office/drawing/2014/main" id="{994EE5B0-B3FC-43D9-8B31-B03CA4819265}"/>
              </a:ext>
            </a:extLst>
          </p:cNvPr>
          <p:cNvSpPr/>
          <p:nvPr userDrawn="1">
            <p:custDataLst>
              <p:tags r:id="rId50"/>
            </p:custDataLst>
          </p:nvPr>
        </p:nvSpPr>
        <p:spPr>
          <a:xfrm>
            <a:off x="32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0" name="Rectangle 19" hidden="1">
            <a:extLst>
              <a:ext uri="{FF2B5EF4-FFF2-40B4-BE49-F238E27FC236}">
                <a16:creationId xmlns:a16="http://schemas.microsoft.com/office/drawing/2014/main" id="{71B943CE-F983-40CB-852B-B348DA0EECF9}"/>
              </a:ext>
            </a:extLst>
          </p:cNvPr>
          <p:cNvSpPr/>
          <p:nvPr userDrawn="1">
            <p:custDataLst>
              <p:tags r:id="rId51"/>
            </p:custDataLst>
          </p:nvPr>
        </p:nvSpPr>
        <p:spPr>
          <a:xfrm>
            <a:off x="32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1" name="Rectangle 20" hidden="1">
            <a:extLst>
              <a:ext uri="{FF2B5EF4-FFF2-40B4-BE49-F238E27FC236}">
                <a16:creationId xmlns:a16="http://schemas.microsoft.com/office/drawing/2014/main" id="{195AE9FF-57B5-4B28-95BD-65EB616F8339}"/>
              </a:ext>
            </a:extLst>
          </p:cNvPr>
          <p:cNvSpPr/>
          <p:nvPr userDrawn="1">
            <p:custDataLst>
              <p:tags r:id="rId52"/>
            </p:custDataLst>
          </p:nvPr>
        </p:nvSpPr>
        <p:spPr>
          <a:xfrm>
            <a:off x="32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2" name="Rectangle 21" hidden="1">
            <a:extLst>
              <a:ext uri="{FF2B5EF4-FFF2-40B4-BE49-F238E27FC236}">
                <a16:creationId xmlns:a16="http://schemas.microsoft.com/office/drawing/2014/main" id="{09C4273C-D9B3-4E1C-BECF-E403BC0FED81}"/>
              </a:ext>
            </a:extLst>
          </p:cNvPr>
          <p:cNvSpPr/>
          <p:nvPr userDrawn="1">
            <p:custDataLst>
              <p:tags r:id="rId53"/>
            </p:custDataLst>
          </p:nvPr>
        </p:nvSpPr>
        <p:spPr>
          <a:xfrm>
            <a:off x="32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3" name="Rectangle 22" hidden="1">
            <a:extLst>
              <a:ext uri="{FF2B5EF4-FFF2-40B4-BE49-F238E27FC236}">
                <a16:creationId xmlns:a16="http://schemas.microsoft.com/office/drawing/2014/main" id="{D61A9C98-DFAC-4C93-9FC3-FA4B7268AFD4}"/>
              </a:ext>
            </a:extLst>
          </p:cNvPr>
          <p:cNvSpPr/>
          <p:nvPr userDrawn="1">
            <p:custDataLst>
              <p:tags r:id="rId54"/>
            </p:custDataLst>
          </p:nvPr>
        </p:nvSpPr>
        <p:spPr>
          <a:xfrm>
            <a:off x="648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4" name="Rectangle 23" hidden="1">
            <a:extLst>
              <a:ext uri="{FF2B5EF4-FFF2-40B4-BE49-F238E27FC236}">
                <a16:creationId xmlns:a16="http://schemas.microsoft.com/office/drawing/2014/main" id="{2738953D-847C-44BC-BB1D-3E35D57608D4}"/>
              </a:ext>
            </a:extLst>
          </p:cNvPr>
          <p:cNvSpPr/>
          <p:nvPr userDrawn="1">
            <p:custDataLst>
              <p:tags r:id="rId55"/>
            </p:custDataLst>
          </p:nvPr>
        </p:nvSpPr>
        <p:spPr>
          <a:xfrm>
            <a:off x="2568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5" name="Rectangle 24" hidden="1">
            <a:extLst>
              <a:ext uri="{FF2B5EF4-FFF2-40B4-BE49-F238E27FC236}">
                <a16:creationId xmlns:a16="http://schemas.microsoft.com/office/drawing/2014/main" id="{A85DD5C0-07B7-493F-ACD2-090488BDD5B6}"/>
              </a:ext>
            </a:extLst>
          </p:cNvPr>
          <p:cNvSpPr/>
          <p:nvPr userDrawn="1">
            <p:custDataLst>
              <p:tags r:id="rId56"/>
            </p:custDataLst>
          </p:nvPr>
        </p:nvSpPr>
        <p:spPr>
          <a:xfrm>
            <a:off x="648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7" name="Rectangle 36" hidden="1">
            <a:extLst>
              <a:ext uri="{FF2B5EF4-FFF2-40B4-BE49-F238E27FC236}">
                <a16:creationId xmlns:a16="http://schemas.microsoft.com/office/drawing/2014/main" id="{2D03EC4E-106A-492D-9392-E8DAE462F1BE}"/>
              </a:ext>
            </a:extLst>
          </p:cNvPr>
          <p:cNvSpPr/>
          <p:nvPr userDrawn="1">
            <p:custDataLst>
              <p:tags r:id="rId57"/>
            </p:custDataLst>
          </p:nvPr>
        </p:nvSpPr>
        <p:spPr>
          <a:xfrm>
            <a:off x="2568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5" name="Rectangle 44" hidden="1">
            <a:extLst>
              <a:ext uri="{FF2B5EF4-FFF2-40B4-BE49-F238E27FC236}">
                <a16:creationId xmlns:a16="http://schemas.microsoft.com/office/drawing/2014/main" id="{20022031-21E7-4D6F-92EB-D2DDACC3013D}"/>
              </a:ext>
            </a:extLst>
          </p:cNvPr>
          <p:cNvSpPr/>
          <p:nvPr userDrawn="1">
            <p:custDataLst>
              <p:tags r:id="rId58"/>
            </p:custDataLst>
          </p:nvPr>
        </p:nvSpPr>
        <p:spPr>
          <a:xfrm>
            <a:off x="648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6" name="Rectangle 45" hidden="1">
            <a:extLst>
              <a:ext uri="{FF2B5EF4-FFF2-40B4-BE49-F238E27FC236}">
                <a16:creationId xmlns:a16="http://schemas.microsoft.com/office/drawing/2014/main" id="{0D8C0033-6DD1-44FA-8D1E-C266A6CB5E58}"/>
              </a:ext>
            </a:extLst>
          </p:cNvPr>
          <p:cNvSpPr/>
          <p:nvPr userDrawn="1">
            <p:custDataLst>
              <p:tags r:id="rId59"/>
            </p:custDataLst>
          </p:nvPr>
        </p:nvSpPr>
        <p:spPr>
          <a:xfrm>
            <a:off x="2568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7" name="Rectangle 46" hidden="1">
            <a:extLst>
              <a:ext uri="{FF2B5EF4-FFF2-40B4-BE49-F238E27FC236}">
                <a16:creationId xmlns:a16="http://schemas.microsoft.com/office/drawing/2014/main" id="{5405C511-8E76-4F70-B418-D42EFC88B59C}"/>
              </a:ext>
            </a:extLst>
          </p:cNvPr>
          <p:cNvSpPr/>
          <p:nvPr userDrawn="1">
            <p:custDataLst>
              <p:tags r:id="rId60"/>
            </p:custDataLst>
          </p:nvPr>
        </p:nvSpPr>
        <p:spPr>
          <a:xfrm>
            <a:off x="648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8" name="Rectangle 47" hidden="1">
            <a:extLst>
              <a:ext uri="{FF2B5EF4-FFF2-40B4-BE49-F238E27FC236}">
                <a16:creationId xmlns:a16="http://schemas.microsoft.com/office/drawing/2014/main" id="{3A318B50-011A-4077-B856-5AA6365091AC}"/>
              </a:ext>
            </a:extLst>
          </p:cNvPr>
          <p:cNvSpPr/>
          <p:nvPr userDrawn="1">
            <p:custDataLst>
              <p:tags r:id="rId61"/>
            </p:custDataLst>
          </p:nvPr>
        </p:nvSpPr>
        <p:spPr>
          <a:xfrm>
            <a:off x="2568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9" name="Rectangle 48" hidden="1">
            <a:extLst>
              <a:ext uri="{FF2B5EF4-FFF2-40B4-BE49-F238E27FC236}">
                <a16:creationId xmlns:a16="http://schemas.microsoft.com/office/drawing/2014/main" id="{6A2BCA5B-FE07-43B1-A4B7-31BD6164A6E4}"/>
              </a:ext>
            </a:extLst>
          </p:cNvPr>
          <p:cNvSpPr/>
          <p:nvPr userDrawn="1">
            <p:custDataLst>
              <p:tags r:id="rId62"/>
            </p:custDataLst>
          </p:nvPr>
        </p:nvSpPr>
        <p:spPr>
          <a:xfrm>
            <a:off x="32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0" name="Rectangle 49" hidden="1">
            <a:extLst>
              <a:ext uri="{FF2B5EF4-FFF2-40B4-BE49-F238E27FC236}">
                <a16:creationId xmlns:a16="http://schemas.microsoft.com/office/drawing/2014/main" id="{5C40FFBD-7783-45AC-8A2B-097F0420F8BE}"/>
              </a:ext>
            </a:extLst>
          </p:cNvPr>
          <p:cNvSpPr/>
          <p:nvPr userDrawn="1">
            <p:custDataLst>
              <p:tags r:id="rId63"/>
            </p:custDataLst>
          </p:nvPr>
        </p:nvSpPr>
        <p:spPr>
          <a:xfrm>
            <a:off x="648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1" name="Rectangle 50" hidden="1">
            <a:extLst>
              <a:ext uri="{FF2B5EF4-FFF2-40B4-BE49-F238E27FC236}">
                <a16:creationId xmlns:a16="http://schemas.microsoft.com/office/drawing/2014/main" id="{4CEBE773-5EE2-48C7-957B-8390AB5ACC07}"/>
              </a:ext>
            </a:extLst>
          </p:cNvPr>
          <p:cNvSpPr/>
          <p:nvPr userDrawn="1">
            <p:custDataLst>
              <p:tags r:id="rId64"/>
            </p:custDataLst>
          </p:nvPr>
        </p:nvSpPr>
        <p:spPr>
          <a:xfrm>
            <a:off x="2568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2" name="Rectangle 51" hidden="1">
            <a:extLst>
              <a:ext uri="{FF2B5EF4-FFF2-40B4-BE49-F238E27FC236}">
                <a16:creationId xmlns:a16="http://schemas.microsoft.com/office/drawing/2014/main" id="{A88B1085-4452-48B2-ABE2-B39A1F2C8B5C}"/>
              </a:ext>
            </a:extLst>
          </p:cNvPr>
          <p:cNvSpPr/>
          <p:nvPr userDrawn="1">
            <p:custDataLst>
              <p:tags r:id="rId65"/>
            </p:custDataLst>
          </p:nvPr>
        </p:nvSpPr>
        <p:spPr>
          <a:xfrm>
            <a:off x="2892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3" name="Rectangle 52" hidden="1">
            <a:extLst>
              <a:ext uri="{FF2B5EF4-FFF2-40B4-BE49-F238E27FC236}">
                <a16:creationId xmlns:a16="http://schemas.microsoft.com/office/drawing/2014/main" id="{35677462-D07F-483C-9C29-E04937D96970}"/>
              </a:ext>
            </a:extLst>
          </p:cNvPr>
          <p:cNvSpPr/>
          <p:nvPr userDrawn="1">
            <p:custDataLst>
              <p:tags r:id="rId66"/>
            </p:custDataLst>
          </p:nvPr>
        </p:nvSpPr>
        <p:spPr>
          <a:xfrm>
            <a:off x="4812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4" name="Rectangle 53" hidden="1">
            <a:extLst>
              <a:ext uri="{FF2B5EF4-FFF2-40B4-BE49-F238E27FC236}">
                <a16:creationId xmlns:a16="http://schemas.microsoft.com/office/drawing/2014/main" id="{719982BD-DEFC-4091-A576-C424DBA3C4DD}"/>
              </a:ext>
            </a:extLst>
          </p:cNvPr>
          <p:cNvSpPr/>
          <p:nvPr userDrawn="1">
            <p:custDataLst>
              <p:tags r:id="rId67"/>
            </p:custDataLst>
          </p:nvPr>
        </p:nvSpPr>
        <p:spPr>
          <a:xfrm>
            <a:off x="5136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5" name="Rectangle 54" hidden="1">
            <a:extLst>
              <a:ext uri="{FF2B5EF4-FFF2-40B4-BE49-F238E27FC236}">
                <a16:creationId xmlns:a16="http://schemas.microsoft.com/office/drawing/2014/main" id="{09DABF0B-9E1E-4C4B-B44A-B858D0F51253}"/>
              </a:ext>
            </a:extLst>
          </p:cNvPr>
          <p:cNvSpPr/>
          <p:nvPr userDrawn="1">
            <p:custDataLst>
              <p:tags r:id="rId68"/>
            </p:custDataLst>
          </p:nvPr>
        </p:nvSpPr>
        <p:spPr>
          <a:xfrm>
            <a:off x="7056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6" name="Rectangle 55" hidden="1">
            <a:extLst>
              <a:ext uri="{FF2B5EF4-FFF2-40B4-BE49-F238E27FC236}">
                <a16:creationId xmlns:a16="http://schemas.microsoft.com/office/drawing/2014/main" id="{4C2D3A6A-66FD-4AEE-8C1E-B6E5EECF6AC4}"/>
              </a:ext>
            </a:extLst>
          </p:cNvPr>
          <p:cNvSpPr/>
          <p:nvPr userDrawn="1">
            <p:custDataLst>
              <p:tags r:id="rId69"/>
            </p:custDataLst>
          </p:nvPr>
        </p:nvSpPr>
        <p:spPr>
          <a:xfrm>
            <a:off x="7380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7" name="Rectangle 56" hidden="1">
            <a:extLst>
              <a:ext uri="{FF2B5EF4-FFF2-40B4-BE49-F238E27FC236}">
                <a16:creationId xmlns:a16="http://schemas.microsoft.com/office/drawing/2014/main" id="{2D1F338B-CF9E-4B33-946A-4DB709760AF6}"/>
              </a:ext>
            </a:extLst>
          </p:cNvPr>
          <p:cNvSpPr/>
          <p:nvPr userDrawn="1">
            <p:custDataLst>
              <p:tags r:id="rId70"/>
            </p:custDataLst>
          </p:nvPr>
        </p:nvSpPr>
        <p:spPr>
          <a:xfrm>
            <a:off x="9300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8" name="Rectangle 57" hidden="1">
            <a:extLst>
              <a:ext uri="{FF2B5EF4-FFF2-40B4-BE49-F238E27FC236}">
                <a16:creationId xmlns:a16="http://schemas.microsoft.com/office/drawing/2014/main" id="{C62DDC7A-A75D-47D1-8199-CF07F2BDFB07}"/>
              </a:ext>
            </a:extLst>
          </p:cNvPr>
          <p:cNvSpPr/>
          <p:nvPr userDrawn="1">
            <p:custDataLst>
              <p:tags r:id="rId71"/>
            </p:custDataLst>
          </p:nvPr>
        </p:nvSpPr>
        <p:spPr>
          <a:xfrm>
            <a:off x="9624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9" name="Rectangle 58" hidden="1">
            <a:extLst>
              <a:ext uri="{FF2B5EF4-FFF2-40B4-BE49-F238E27FC236}">
                <a16:creationId xmlns:a16="http://schemas.microsoft.com/office/drawing/2014/main" id="{58B5BE77-B2A7-4D7F-8E0B-C3E954ED65B5}"/>
              </a:ext>
            </a:extLst>
          </p:cNvPr>
          <p:cNvSpPr/>
          <p:nvPr userDrawn="1">
            <p:custDataLst>
              <p:tags r:id="rId72"/>
            </p:custDataLst>
          </p:nvPr>
        </p:nvSpPr>
        <p:spPr>
          <a:xfrm>
            <a:off x="1154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0" name="Rectangle 59" hidden="1">
            <a:extLst>
              <a:ext uri="{FF2B5EF4-FFF2-40B4-BE49-F238E27FC236}">
                <a16:creationId xmlns:a16="http://schemas.microsoft.com/office/drawing/2014/main" id="{FCFBBBC3-8FB6-4FAC-ADAD-D2D96E64A22C}"/>
              </a:ext>
            </a:extLst>
          </p:cNvPr>
          <p:cNvSpPr/>
          <p:nvPr userDrawn="1">
            <p:custDataLst>
              <p:tags r:id="rId73"/>
            </p:custDataLst>
          </p:nvPr>
        </p:nvSpPr>
        <p:spPr>
          <a:xfrm>
            <a:off x="2892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1" name="Rectangle 60" hidden="1">
            <a:extLst>
              <a:ext uri="{FF2B5EF4-FFF2-40B4-BE49-F238E27FC236}">
                <a16:creationId xmlns:a16="http://schemas.microsoft.com/office/drawing/2014/main" id="{2C5A7DD2-B5CE-413A-9B54-583BA9EBCDFF}"/>
              </a:ext>
            </a:extLst>
          </p:cNvPr>
          <p:cNvSpPr/>
          <p:nvPr userDrawn="1">
            <p:custDataLst>
              <p:tags r:id="rId74"/>
            </p:custDataLst>
          </p:nvPr>
        </p:nvSpPr>
        <p:spPr>
          <a:xfrm>
            <a:off x="4812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2" name="Rectangle 61" hidden="1">
            <a:extLst>
              <a:ext uri="{FF2B5EF4-FFF2-40B4-BE49-F238E27FC236}">
                <a16:creationId xmlns:a16="http://schemas.microsoft.com/office/drawing/2014/main" id="{D9461BA4-4B7F-4140-AC43-136B90730752}"/>
              </a:ext>
            </a:extLst>
          </p:cNvPr>
          <p:cNvSpPr/>
          <p:nvPr userDrawn="1">
            <p:custDataLst>
              <p:tags r:id="rId75"/>
            </p:custDataLst>
          </p:nvPr>
        </p:nvSpPr>
        <p:spPr>
          <a:xfrm>
            <a:off x="2892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3" name="Rectangle 62" hidden="1">
            <a:extLst>
              <a:ext uri="{FF2B5EF4-FFF2-40B4-BE49-F238E27FC236}">
                <a16:creationId xmlns:a16="http://schemas.microsoft.com/office/drawing/2014/main" id="{DEB946CF-96A1-4659-9385-72D850C9C025}"/>
              </a:ext>
            </a:extLst>
          </p:cNvPr>
          <p:cNvSpPr/>
          <p:nvPr userDrawn="1">
            <p:custDataLst>
              <p:tags r:id="rId76"/>
            </p:custDataLst>
          </p:nvPr>
        </p:nvSpPr>
        <p:spPr>
          <a:xfrm>
            <a:off x="4812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4" name="Rectangle 63" hidden="1">
            <a:extLst>
              <a:ext uri="{FF2B5EF4-FFF2-40B4-BE49-F238E27FC236}">
                <a16:creationId xmlns:a16="http://schemas.microsoft.com/office/drawing/2014/main" id="{742C5205-4F49-47AB-B503-BC7F63858642}"/>
              </a:ext>
            </a:extLst>
          </p:cNvPr>
          <p:cNvSpPr/>
          <p:nvPr userDrawn="1">
            <p:custDataLst>
              <p:tags r:id="rId77"/>
            </p:custDataLst>
          </p:nvPr>
        </p:nvSpPr>
        <p:spPr>
          <a:xfrm>
            <a:off x="2892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5" name="Rectangle 64" hidden="1">
            <a:extLst>
              <a:ext uri="{FF2B5EF4-FFF2-40B4-BE49-F238E27FC236}">
                <a16:creationId xmlns:a16="http://schemas.microsoft.com/office/drawing/2014/main" id="{5B2DC920-B604-43E9-ADC1-B26167353D44}"/>
              </a:ext>
            </a:extLst>
          </p:cNvPr>
          <p:cNvSpPr/>
          <p:nvPr userDrawn="1">
            <p:custDataLst>
              <p:tags r:id="rId78"/>
            </p:custDataLst>
          </p:nvPr>
        </p:nvSpPr>
        <p:spPr>
          <a:xfrm>
            <a:off x="4812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6" name="Rectangle 65" hidden="1">
            <a:extLst>
              <a:ext uri="{FF2B5EF4-FFF2-40B4-BE49-F238E27FC236}">
                <a16:creationId xmlns:a16="http://schemas.microsoft.com/office/drawing/2014/main" id="{419CE6B2-B4FC-4BBD-937B-2FAF2EC436EB}"/>
              </a:ext>
            </a:extLst>
          </p:cNvPr>
          <p:cNvSpPr/>
          <p:nvPr userDrawn="1">
            <p:custDataLst>
              <p:tags r:id="rId79"/>
            </p:custDataLst>
          </p:nvPr>
        </p:nvSpPr>
        <p:spPr>
          <a:xfrm>
            <a:off x="2892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7" name="Rectangle 66" hidden="1">
            <a:extLst>
              <a:ext uri="{FF2B5EF4-FFF2-40B4-BE49-F238E27FC236}">
                <a16:creationId xmlns:a16="http://schemas.microsoft.com/office/drawing/2014/main" id="{24F744BF-7A2A-44A1-99AF-BF4D80F50B40}"/>
              </a:ext>
            </a:extLst>
          </p:cNvPr>
          <p:cNvSpPr/>
          <p:nvPr userDrawn="1">
            <p:custDataLst>
              <p:tags r:id="rId80"/>
            </p:custDataLst>
          </p:nvPr>
        </p:nvSpPr>
        <p:spPr>
          <a:xfrm>
            <a:off x="4812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8" name="Rectangle 67" hidden="1">
            <a:extLst>
              <a:ext uri="{FF2B5EF4-FFF2-40B4-BE49-F238E27FC236}">
                <a16:creationId xmlns:a16="http://schemas.microsoft.com/office/drawing/2014/main" id="{4A561C12-BD2C-4ABE-9ACE-047842A9B253}"/>
              </a:ext>
            </a:extLst>
          </p:cNvPr>
          <p:cNvSpPr/>
          <p:nvPr userDrawn="1">
            <p:custDataLst>
              <p:tags r:id="rId81"/>
            </p:custDataLst>
          </p:nvPr>
        </p:nvSpPr>
        <p:spPr>
          <a:xfrm>
            <a:off x="5136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9" name="Rectangle 68" hidden="1">
            <a:extLst>
              <a:ext uri="{FF2B5EF4-FFF2-40B4-BE49-F238E27FC236}">
                <a16:creationId xmlns:a16="http://schemas.microsoft.com/office/drawing/2014/main" id="{1F79B3EE-7015-44C0-B98B-D7976E3CC6C0}"/>
              </a:ext>
            </a:extLst>
          </p:cNvPr>
          <p:cNvSpPr/>
          <p:nvPr userDrawn="1">
            <p:custDataLst>
              <p:tags r:id="rId82"/>
            </p:custDataLst>
          </p:nvPr>
        </p:nvSpPr>
        <p:spPr>
          <a:xfrm>
            <a:off x="7056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0" name="Rectangle 69" hidden="1">
            <a:extLst>
              <a:ext uri="{FF2B5EF4-FFF2-40B4-BE49-F238E27FC236}">
                <a16:creationId xmlns:a16="http://schemas.microsoft.com/office/drawing/2014/main" id="{55195DF3-05B5-49EC-8E2A-6D131BFB07E4}"/>
              </a:ext>
            </a:extLst>
          </p:cNvPr>
          <p:cNvSpPr/>
          <p:nvPr userDrawn="1">
            <p:custDataLst>
              <p:tags r:id="rId83"/>
            </p:custDataLst>
          </p:nvPr>
        </p:nvSpPr>
        <p:spPr>
          <a:xfrm>
            <a:off x="5136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1" name="Rectangle 70" hidden="1">
            <a:extLst>
              <a:ext uri="{FF2B5EF4-FFF2-40B4-BE49-F238E27FC236}">
                <a16:creationId xmlns:a16="http://schemas.microsoft.com/office/drawing/2014/main" id="{6C7ACCBF-3785-451F-8D26-06EB8169ED29}"/>
              </a:ext>
            </a:extLst>
          </p:cNvPr>
          <p:cNvSpPr/>
          <p:nvPr userDrawn="1">
            <p:custDataLst>
              <p:tags r:id="rId84"/>
            </p:custDataLst>
          </p:nvPr>
        </p:nvSpPr>
        <p:spPr>
          <a:xfrm>
            <a:off x="7056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2" name="Rectangle 71" hidden="1">
            <a:extLst>
              <a:ext uri="{FF2B5EF4-FFF2-40B4-BE49-F238E27FC236}">
                <a16:creationId xmlns:a16="http://schemas.microsoft.com/office/drawing/2014/main" id="{0DB1FB36-F0B8-4569-B24C-A7FE882E3A0D}"/>
              </a:ext>
            </a:extLst>
          </p:cNvPr>
          <p:cNvSpPr/>
          <p:nvPr userDrawn="1">
            <p:custDataLst>
              <p:tags r:id="rId85"/>
            </p:custDataLst>
          </p:nvPr>
        </p:nvSpPr>
        <p:spPr>
          <a:xfrm>
            <a:off x="5136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3" name="Rectangle 72" hidden="1">
            <a:extLst>
              <a:ext uri="{FF2B5EF4-FFF2-40B4-BE49-F238E27FC236}">
                <a16:creationId xmlns:a16="http://schemas.microsoft.com/office/drawing/2014/main" id="{A16BF7E9-5EB1-4763-B3B3-B9BDDFCE9368}"/>
              </a:ext>
            </a:extLst>
          </p:cNvPr>
          <p:cNvSpPr/>
          <p:nvPr userDrawn="1">
            <p:custDataLst>
              <p:tags r:id="rId86"/>
            </p:custDataLst>
          </p:nvPr>
        </p:nvSpPr>
        <p:spPr>
          <a:xfrm>
            <a:off x="7056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4" name="Rectangle 73" hidden="1">
            <a:extLst>
              <a:ext uri="{FF2B5EF4-FFF2-40B4-BE49-F238E27FC236}">
                <a16:creationId xmlns:a16="http://schemas.microsoft.com/office/drawing/2014/main" id="{B859330A-8EF0-4EC1-8579-E436CA633192}"/>
              </a:ext>
            </a:extLst>
          </p:cNvPr>
          <p:cNvSpPr/>
          <p:nvPr userDrawn="1">
            <p:custDataLst>
              <p:tags r:id="rId87"/>
            </p:custDataLst>
          </p:nvPr>
        </p:nvSpPr>
        <p:spPr>
          <a:xfrm>
            <a:off x="5136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5" name="Rectangle 74" hidden="1">
            <a:extLst>
              <a:ext uri="{FF2B5EF4-FFF2-40B4-BE49-F238E27FC236}">
                <a16:creationId xmlns:a16="http://schemas.microsoft.com/office/drawing/2014/main" id="{28ADAA1F-5B13-4CA7-92F6-B9BD284DD1E1}"/>
              </a:ext>
            </a:extLst>
          </p:cNvPr>
          <p:cNvSpPr/>
          <p:nvPr userDrawn="1">
            <p:custDataLst>
              <p:tags r:id="rId88"/>
            </p:custDataLst>
          </p:nvPr>
        </p:nvSpPr>
        <p:spPr>
          <a:xfrm>
            <a:off x="7056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6" name="Rectangle 75" hidden="1">
            <a:extLst>
              <a:ext uri="{FF2B5EF4-FFF2-40B4-BE49-F238E27FC236}">
                <a16:creationId xmlns:a16="http://schemas.microsoft.com/office/drawing/2014/main" id="{D063FCBC-0F82-4BF7-A4F3-63086372BCA1}"/>
              </a:ext>
            </a:extLst>
          </p:cNvPr>
          <p:cNvSpPr/>
          <p:nvPr userDrawn="1">
            <p:custDataLst>
              <p:tags r:id="rId89"/>
            </p:custDataLst>
          </p:nvPr>
        </p:nvSpPr>
        <p:spPr>
          <a:xfrm>
            <a:off x="7380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7" name="Rectangle 76" hidden="1">
            <a:extLst>
              <a:ext uri="{FF2B5EF4-FFF2-40B4-BE49-F238E27FC236}">
                <a16:creationId xmlns:a16="http://schemas.microsoft.com/office/drawing/2014/main" id="{CE645546-D2AC-47E6-9FEE-B872688AACBC}"/>
              </a:ext>
            </a:extLst>
          </p:cNvPr>
          <p:cNvSpPr/>
          <p:nvPr userDrawn="1">
            <p:custDataLst>
              <p:tags r:id="rId90"/>
            </p:custDataLst>
          </p:nvPr>
        </p:nvSpPr>
        <p:spPr>
          <a:xfrm>
            <a:off x="9300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8" name="Rectangle 77" hidden="1">
            <a:extLst>
              <a:ext uri="{FF2B5EF4-FFF2-40B4-BE49-F238E27FC236}">
                <a16:creationId xmlns:a16="http://schemas.microsoft.com/office/drawing/2014/main" id="{67D40869-4909-44AB-ADF7-F7E881C8F368}"/>
              </a:ext>
            </a:extLst>
          </p:cNvPr>
          <p:cNvSpPr/>
          <p:nvPr userDrawn="1">
            <p:custDataLst>
              <p:tags r:id="rId91"/>
            </p:custDataLst>
          </p:nvPr>
        </p:nvSpPr>
        <p:spPr>
          <a:xfrm>
            <a:off x="7380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9" name="Rectangle 78" hidden="1">
            <a:extLst>
              <a:ext uri="{FF2B5EF4-FFF2-40B4-BE49-F238E27FC236}">
                <a16:creationId xmlns:a16="http://schemas.microsoft.com/office/drawing/2014/main" id="{135A9F82-A30E-49D6-85D5-F27123AF0F10}"/>
              </a:ext>
            </a:extLst>
          </p:cNvPr>
          <p:cNvSpPr/>
          <p:nvPr userDrawn="1">
            <p:custDataLst>
              <p:tags r:id="rId92"/>
            </p:custDataLst>
          </p:nvPr>
        </p:nvSpPr>
        <p:spPr>
          <a:xfrm>
            <a:off x="9300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0" name="Rectangle 79" hidden="1">
            <a:extLst>
              <a:ext uri="{FF2B5EF4-FFF2-40B4-BE49-F238E27FC236}">
                <a16:creationId xmlns:a16="http://schemas.microsoft.com/office/drawing/2014/main" id="{95983F4E-3EE6-4BD7-AD35-C47ED01C5ED4}"/>
              </a:ext>
            </a:extLst>
          </p:cNvPr>
          <p:cNvSpPr/>
          <p:nvPr userDrawn="1">
            <p:custDataLst>
              <p:tags r:id="rId93"/>
            </p:custDataLst>
          </p:nvPr>
        </p:nvSpPr>
        <p:spPr>
          <a:xfrm>
            <a:off x="7380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1" name="Rectangle 80" hidden="1">
            <a:extLst>
              <a:ext uri="{FF2B5EF4-FFF2-40B4-BE49-F238E27FC236}">
                <a16:creationId xmlns:a16="http://schemas.microsoft.com/office/drawing/2014/main" id="{F717EFA4-0ED4-4A46-9AFD-0F0A6E65D253}"/>
              </a:ext>
            </a:extLst>
          </p:cNvPr>
          <p:cNvSpPr/>
          <p:nvPr userDrawn="1">
            <p:custDataLst>
              <p:tags r:id="rId94"/>
            </p:custDataLst>
          </p:nvPr>
        </p:nvSpPr>
        <p:spPr>
          <a:xfrm>
            <a:off x="9300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2" name="Rectangle 81" hidden="1">
            <a:extLst>
              <a:ext uri="{FF2B5EF4-FFF2-40B4-BE49-F238E27FC236}">
                <a16:creationId xmlns:a16="http://schemas.microsoft.com/office/drawing/2014/main" id="{6E85224F-39CC-4044-9201-BDF5309E2509}"/>
              </a:ext>
            </a:extLst>
          </p:cNvPr>
          <p:cNvSpPr/>
          <p:nvPr userDrawn="1">
            <p:custDataLst>
              <p:tags r:id="rId95"/>
            </p:custDataLst>
          </p:nvPr>
        </p:nvSpPr>
        <p:spPr>
          <a:xfrm>
            <a:off x="7380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3" name="Rectangle 82" hidden="1">
            <a:extLst>
              <a:ext uri="{FF2B5EF4-FFF2-40B4-BE49-F238E27FC236}">
                <a16:creationId xmlns:a16="http://schemas.microsoft.com/office/drawing/2014/main" id="{C5FFBE79-1CFF-48A7-9FA3-6763881AA963}"/>
              </a:ext>
            </a:extLst>
          </p:cNvPr>
          <p:cNvSpPr/>
          <p:nvPr userDrawn="1">
            <p:custDataLst>
              <p:tags r:id="rId96"/>
            </p:custDataLst>
          </p:nvPr>
        </p:nvSpPr>
        <p:spPr>
          <a:xfrm>
            <a:off x="9300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4" name="Rectangle 83" hidden="1">
            <a:extLst>
              <a:ext uri="{FF2B5EF4-FFF2-40B4-BE49-F238E27FC236}">
                <a16:creationId xmlns:a16="http://schemas.microsoft.com/office/drawing/2014/main" id="{C7039B6D-AC56-40A5-858D-599754E1E0AD}"/>
              </a:ext>
            </a:extLst>
          </p:cNvPr>
          <p:cNvSpPr/>
          <p:nvPr userDrawn="1">
            <p:custDataLst>
              <p:tags r:id="rId97"/>
            </p:custDataLst>
          </p:nvPr>
        </p:nvSpPr>
        <p:spPr>
          <a:xfrm>
            <a:off x="9624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5" name="Rectangle 84" hidden="1">
            <a:extLst>
              <a:ext uri="{FF2B5EF4-FFF2-40B4-BE49-F238E27FC236}">
                <a16:creationId xmlns:a16="http://schemas.microsoft.com/office/drawing/2014/main" id="{71018EC8-1FEE-415C-B1E0-DAFC251C6F4F}"/>
              </a:ext>
            </a:extLst>
          </p:cNvPr>
          <p:cNvSpPr/>
          <p:nvPr userDrawn="1">
            <p:custDataLst>
              <p:tags r:id="rId98"/>
            </p:custDataLst>
          </p:nvPr>
        </p:nvSpPr>
        <p:spPr>
          <a:xfrm>
            <a:off x="1154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6" name="Rectangle 85" hidden="1">
            <a:extLst>
              <a:ext uri="{FF2B5EF4-FFF2-40B4-BE49-F238E27FC236}">
                <a16:creationId xmlns:a16="http://schemas.microsoft.com/office/drawing/2014/main" id="{33D0B803-F928-4AB8-9FA8-7A2550C65926}"/>
              </a:ext>
            </a:extLst>
          </p:cNvPr>
          <p:cNvSpPr/>
          <p:nvPr userDrawn="1">
            <p:custDataLst>
              <p:tags r:id="rId99"/>
            </p:custDataLst>
          </p:nvPr>
        </p:nvSpPr>
        <p:spPr>
          <a:xfrm>
            <a:off x="9624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7" name="Rectangle 86" hidden="1">
            <a:extLst>
              <a:ext uri="{FF2B5EF4-FFF2-40B4-BE49-F238E27FC236}">
                <a16:creationId xmlns:a16="http://schemas.microsoft.com/office/drawing/2014/main" id="{A74BCB38-7D1D-4BB9-94CE-ADBDC5DAB010}"/>
              </a:ext>
            </a:extLst>
          </p:cNvPr>
          <p:cNvSpPr/>
          <p:nvPr userDrawn="1">
            <p:custDataLst>
              <p:tags r:id="rId100"/>
            </p:custDataLst>
          </p:nvPr>
        </p:nvSpPr>
        <p:spPr>
          <a:xfrm>
            <a:off x="1154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8" name="Rectangle 87" hidden="1">
            <a:extLst>
              <a:ext uri="{FF2B5EF4-FFF2-40B4-BE49-F238E27FC236}">
                <a16:creationId xmlns:a16="http://schemas.microsoft.com/office/drawing/2014/main" id="{6E6BC775-1DC0-42CB-BA95-EB6F78CFD0FE}"/>
              </a:ext>
            </a:extLst>
          </p:cNvPr>
          <p:cNvSpPr/>
          <p:nvPr userDrawn="1">
            <p:custDataLst>
              <p:tags r:id="rId101"/>
            </p:custDataLst>
          </p:nvPr>
        </p:nvSpPr>
        <p:spPr>
          <a:xfrm>
            <a:off x="9624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9" name="Rectangle 88" hidden="1">
            <a:extLst>
              <a:ext uri="{FF2B5EF4-FFF2-40B4-BE49-F238E27FC236}">
                <a16:creationId xmlns:a16="http://schemas.microsoft.com/office/drawing/2014/main" id="{95792BBB-2B34-4739-8C69-B66E64F8A279}"/>
              </a:ext>
            </a:extLst>
          </p:cNvPr>
          <p:cNvSpPr/>
          <p:nvPr userDrawn="1">
            <p:custDataLst>
              <p:tags r:id="rId102"/>
            </p:custDataLst>
          </p:nvPr>
        </p:nvSpPr>
        <p:spPr>
          <a:xfrm>
            <a:off x="1154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0" name="Rectangle 89" hidden="1">
            <a:extLst>
              <a:ext uri="{FF2B5EF4-FFF2-40B4-BE49-F238E27FC236}">
                <a16:creationId xmlns:a16="http://schemas.microsoft.com/office/drawing/2014/main" id="{E8FDD868-6922-48B4-976C-6F9677663DAF}"/>
              </a:ext>
            </a:extLst>
          </p:cNvPr>
          <p:cNvSpPr/>
          <p:nvPr userDrawn="1">
            <p:custDataLst>
              <p:tags r:id="rId103"/>
            </p:custDataLst>
          </p:nvPr>
        </p:nvSpPr>
        <p:spPr>
          <a:xfrm>
            <a:off x="9624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1" name="Rectangle 90" hidden="1">
            <a:extLst>
              <a:ext uri="{FF2B5EF4-FFF2-40B4-BE49-F238E27FC236}">
                <a16:creationId xmlns:a16="http://schemas.microsoft.com/office/drawing/2014/main" id="{E3A8AF86-B9FD-4654-82BA-248AF9D72F7C}"/>
              </a:ext>
            </a:extLst>
          </p:cNvPr>
          <p:cNvSpPr/>
          <p:nvPr userDrawn="1">
            <p:custDataLst>
              <p:tags r:id="rId104"/>
            </p:custDataLst>
          </p:nvPr>
        </p:nvSpPr>
        <p:spPr>
          <a:xfrm>
            <a:off x="1154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2" name="Rectangle 91" hidden="1">
            <a:extLst>
              <a:ext uri="{FF2B5EF4-FFF2-40B4-BE49-F238E27FC236}">
                <a16:creationId xmlns:a16="http://schemas.microsoft.com/office/drawing/2014/main" id="{F1579785-2978-4428-A96D-6D6718940F9D}"/>
              </a:ext>
            </a:extLst>
          </p:cNvPr>
          <p:cNvSpPr/>
          <p:nvPr userDrawn="1">
            <p:custDataLst>
              <p:tags r:id="rId105"/>
            </p:custDataLst>
          </p:nvPr>
        </p:nvSpPr>
        <p:spPr>
          <a:xfrm>
            <a:off x="32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3" name="Rectangle 92" hidden="1">
            <a:extLst>
              <a:ext uri="{FF2B5EF4-FFF2-40B4-BE49-F238E27FC236}">
                <a16:creationId xmlns:a16="http://schemas.microsoft.com/office/drawing/2014/main" id="{0584FA97-4AB6-4A5E-91FB-95E9E602EA26}"/>
              </a:ext>
            </a:extLst>
          </p:cNvPr>
          <p:cNvSpPr/>
          <p:nvPr userDrawn="1">
            <p:custDataLst>
              <p:tags r:id="rId106"/>
            </p:custDataLst>
          </p:nvPr>
        </p:nvSpPr>
        <p:spPr>
          <a:xfrm>
            <a:off x="2568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4" name="Rectangle 93" hidden="1">
            <a:extLst>
              <a:ext uri="{FF2B5EF4-FFF2-40B4-BE49-F238E27FC236}">
                <a16:creationId xmlns:a16="http://schemas.microsoft.com/office/drawing/2014/main" id="{A48EE25C-475F-4316-B6A2-011BEE3BCD92}"/>
              </a:ext>
            </a:extLst>
          </p:cNvPr>
          <p:cNvSpPr/>
          <p:nvPr userDrawn="1">
            <p:custDataLst>
              <p:tags r:id="rId107"/>
            </p:custDataLst>
          </p:nvPr>
        </p:nvSpPr>
        <p:spPr>
          <a:xfrm>
            <a:off x="4812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5" name="Rectangle 94" hidden="1">
            <a:extLst>
              <a:ext uri="{FF2B5EF4-FFF2-40B4-BE49-F238E27FC236}">
                <a16:creationId xmlns:a16="http://schemas.microsoft.com/office/drawing/2014/main" id="{7E857FE4-C9A3-45B7-B041-66EE09495EEC}"/>
              </a:ext>
            </a:extLst>
          </p:cNvPr>
          <p:cNvSpPr/>
          <p:nvPr userDrawn="1">
            <p:custDataLst>
              <p:tags r:id="rId108"/>
            </p:custDataLst>
          </p:nvPr>
        </p:nvSpPr>
        <p:spPr>
          <a:xfrm>
            <a:off x="7056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6" name="Rectangle 95" hidden="1">
            <a:extLst>
              <a:ext uri="{FF2B5EF4-FFF2-40B4-BE49-F238E27FC236}">
                <a16:creationId xmlns:a16="http://schemas.microsoft.com/office/drawing/2014/main" id="{9B5A1CBD-EB02-4B45-AF38-AAD0F53B4AD5}"/>
              </a:ext>
            </a:extLst>
          </p:cNvPr>
          <p:cNvSpPr/>
          <p:nvPr userDrawn="1">
            <p:custDataLst>
              <p:tags r:id="rId109"/>
            </p:custDataLst>
          </p:nvPr>
        </p:nvSpPr>
        <p:spPr>
          <a:xfrm>
            <a:off x="9300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7" name="Rectangle 96" hidden="1">
            <a:extLst>
              <a:ext uri="{FF2B5EF4-FFF2-40B4-BE49-F238E27FC236}">
                <a16:creationId xmlns:a16="http://schemas.microsoft.com/office/drawing/2014/main" id="{B80B4760-EF40-4F2E-9A91-131FFC1E37B4}"/>
              </a:ext>
            </a:extLst>
          </p:cNvPr>
          <p:cNvSpPr/>
          <p:nvPr userDrawn="1">
            <p:custDataLst>
              <p:tags r:id="rId110"/>
            </p:custDataLst>
          </p:nvPr>
        </p:nvSpPr>
        <p:spPr>
          <a:xfrm>
            <a:off x="1154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8" name="Rectangle 97" hidden="1">
            <a:extLst>
              <a:ext uri="{FF2B5EF4-FFF2-40B4-BE49-F238E27FC236}">
                <a16:creationId xmlns:a16="http://schemas.microsoft.com/office/drawing/2014/main" id="{8E8A7F77-3721-4815-B970-1D077CD2DA75}"/>
              </a:ext>
            </a:extLst>
          </p:cNvPr>
          <p:cNvSpPr/>
          <p:nvPr userDrawn="1">
            <p:custDataLst>
              <p:tags r:id="rId111"/>
            </p:custDataLst>
          </p:nvPr>
        </p:nvSpPr>
        <p:spPr>
          <a:xfrm>
            <a:off x="32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9" name="Rectangle 98" hidden="1">
            <a:extLst>
              <a:ext uri="{FF2B5EF4-FFF2-40B4-BE49-F238E27FC236}">
                <a16:creationId xmlns:a16="http://schemas.microsoft.com/office/drawing/2014/main" id="{55C42CA1-292D-4FB8-8399-74D1AD374EBE}"/>
              </a:ext>
            </a:extLst>
          </p:cNvPr>
          <p:cNvSpPr/>
          <p:nvPr userDrawn="1">
            <p:custDataLst>
              <p:tags r:id="rId112"/>
            </p:custDataLst>
          </p:nvPr>
        </p:nvSpPr>
        <p:spPr>
          <a:xfrm>
            <a:off x="2568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0" name="Rectangle 99" hidden="1">
            <a:extLst>
              <a:ext uri="{FF2B5EF4-FFF2-40B4-BE49-F238E27FC236}">
                <a16:creationId xmlns:a16="http://schemas.microsoft.com/office/drawing/2014/main" id="{76F4910F-0223-4A58-B2B3-CC1032CA6A96}"/>
              </a:ext>
            </a:extLst>
          </p:cNvPr>
          <p:cNvSpPr/>
          <p:nvPr userDrawn="1">
            <p:custDataLst>
              <p:tags r:id="rId113"/>
            </p:custDataLst>
          </p:nvPr>
        </p:nvSpPr>
        <p:spPr>
          <a:xfrm>
            <a:off x="4812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1" name="Rectangle 100" hidden="1">
            <a:extLst>
              <a:ext uri="{FF2B5EF4-FFF2-40B4-BE49-F238E27FC236}">
                <a16:creationId xmlns:a16="http://schemas.microsoft.com/office/drawing/2014/main" id="{309CA6FE-3AA4-4E04-82CE-33A9467E0E6A}"/>
              </a:ext>
            </a:extLst>
          </p:cNvPr>
          <p:cNvSpPr/>
          <p:nvPr userDrawn="1">
            <p:custDataLst>
              <p:tags r:id="rId114"/>
            </p:custDataLst>
          </p:nvPr>
        </p:nvSpPr>
        <p:spPr>
          <a:xfrm>
            <a:off x="7056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2" name="Rectangle 101" hidden="1">
            <a:extLst>
              <a:ext uri="{FF2B5EF4-FFF2-40B4-BE49-F238E27FC236}">
                <a16:creationId xmlns:a16="http://schemas.microsoft.com/office/drawing/2014/main" id="{D3FAE458-E122-4E17-A2BB-860390DB639B}"/>
              </a:ext>
            </a:extLst>
          </p:cNvPr>
          <p:cNvSpPr/>
          <p:nvPr userDrawn="1">
            <p:custDataLst>
              <p:tags r:id="rId115"/>
            </p:custDataLst>
          </p:nvPr>
        </p:nvSpPr>
        <p:spPr>
          <a:xfrm>
            <a:off x="9300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3" name="Rectangle 102" hidden="1">
            <a:extLst>
              <a:ext uri="{FF2B5EF4-FFF2-40B4-BE49-F238E27FC236}">
                <a16:creationId xmlns:a16="http://schemas.microsoft.com/office/drawing/2014/main" id="{09CCF6D6-3C14-49F1-9CCF-BB2BB02BA463}"/>
              </a:ext>
            </a:extLst>
          </p:cNvPr>
          <p:cNvSpPr/>
          <p:nvPr userDrawn="1">
            <p:custDataLst>
              <p:tags r:id="rId116"/>
            </p:custDataLst>
          </p:nvPr>
        </p:nvSpPr>
        <p:spPr>
          <a:xfrm>
            <a:off x="1154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4" name="Rectangle 103" hidden="1">
            <a:extLst>
              <a:ext uri="{FF2B5EF4-FFF2-40B4-BE49-F238E27FC236}">
                <a16:creationId xmlns:a16="http://schemas.microsoft.com/office/drawing/2014/main" id="{89199ED3-108C-4CB1-85A2-7274AF6D76B6}"/>
              </a:ext>
            </a:extLst>
          </p:cNvPr>
          <p:cNvSpPr/>
          <p:nvPr userDrawn="1">
            <p:custDataLst>
              <p:tags r:id="rId117"/>
            </p:custDataLst>
          </p:nvPr>
        </p:nvSpPr>
        <p:spPr>
          <a:xfrm>
            <a:off x="648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5" name="Rectangle 104" hidden="1">
            <a:extLst>
              <a:ext uri="{FF2B5EF4-FFF2-40B4-BE49-F238E27FC236}">
                <a16:creationId xmlns:a16="http://schemas.microsoft.com/office/drawing/2014/main" id="{F4889CBE-7887-46C6-99BA-4A154FF96016}"/>
              </a:ext>
            </a:extLst>
          </p:cNvPr>
          <p:cNvSpPr/>
          <p:nvPr userDrawn="1">
            <p:custDataLst>
              <p:tags r:id="rId118"/>
            </p:custDataLst>
          </p:nvPr>
        </p:nvSpPr>
        <p:spPr>
          <a:xfrm>
            <a:off x="2892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6" name="Rectangle 105" hidden="1">
            <a:extLst>
              <a:ext uri="{FF2B5EF4-FFF2-40B4-BE49-F238E27FC236}">
                <a16:creationId xmlns:a16="http://schemas.microsoft.com/office/drawing/2014/main" id="{2714EDDA-63CD-4C57-BF1D-55D84EF7DA1C}"/>
              </a:ext>
            </a:extLst>
          </p:cNvPr>
          <p:cNvSpPr/>
          <p:nvPr userDrawn="1">
            <p:custDataLst>
              <p:tags r:id="rId119"/>
            </p:custDataLst>
          </p:nvPr>
        </p:nvSpPr>
        <p:spPr>
          <a:xfrm>
            <a:off x="5136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7" name="Rectangle 106" hidden="1">
            <a:extLst>
              <a:ext uri="{FF2B5EF4-FFF2-40B4-BE49-F238E27FC236}">
                <a16:creationId xmlns:a16="http://schemas.microsoft.com/office/drawing/2014/main" id="{5A4A540B-AB24-4508-BDE2-193816CE6C2F}"/>
              </a:ext>
            </a:extLst>
          </p:cNvPr>
          <p:cNvSpPr/>
          <p:nvPr userDrawn="1">
            <p:custDataLst>
              <p:tags r:id="rId120"/>
            </p:custDataLst>
          </p:nvPr>
        </p:nvSpPr>
        <p:spPr>
          <a:xfrm>
            <a:off x="7380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8" name="Rectangle 107" hidden="1">
            <a:extLst>
              <a:ext uri="{FF2B5EF4-FFF2-40B4-BE49-F238E27FC236}">
                <a16:creationId xmlns:a16="http://schemas.microsoft.com/office/drawing/2014/main" id="{2E588317-42FC-4AFD-BF07-4EEAEA17B0FB}"/>
              </a:ext>
            </a:extLst>
          </p:cNvPr>
          <p:cNvSpPr/>
          <p:nvPr userDrawn="1">
            <p:custDataLst>
              <p:tags r:id="rId121"/>
            </p:custDataLst>
          </p:nvPr>
        </p:nvSpPr>
        <p:spPr>
          <a:xfrm>
            <a:off x="9624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9" name="Rectangle 108" hidden="1">
            <a:extLst>
              <a:ext uri="{FF2B5EF4-FFF2-40B4-BE49-F238E27FC236}">
                <a16:creationId xmlns:a16="http://schemas.microsoft.com/office/drawing/2014/main" id="{409B9FF3-D5DB-4C25-942C-75E24E0BD588}"/>
              </a:ext>
            </a:extLst>
          </p:cNvPr>
          <p:cNvSpPr/>
          <p:nvPr userDrawn="1">
            <p:custDataLst>
              <p:tags r:id="rId122"/>
            </p:custDataLst>
          </p:nvPr>
        </p:nvSpPr>
        <p:spPr>
          <a:xfrm>
            <a:off x="648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0" name="Rectangle 109" hidden="1">
            <a:extLst>
              <a:ext uri="{FF2B5EF4-FFF2-40B4-BE49-F238E27FC236}">
                <a16:creationId xmlns:a16="http://schemas.microsoft.com/office/drawing/2014/main" id="{B34EB183-B95A-4A10-93F6-B2E688291320}"/>
              </a:ext>
            </a:extLst>
          </p:cNvPr>
          <p:cNvSpPr/>
          <p:nvPr userDrawn="1">
            <p:custDataLst>
              <p:tags r:id="rId123"/>
            </p:custDataLst>
          </p:nvPr>
        </p:nvSpPr>
        <p:spPr>
          <a:xfrm>
            <a:off x="2892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1" name="Rectangle 110" hidden="1">
            <a:extLst>
              <a:ext uri="{FF2B5EF4-FFF2-40B4-BE49-F238E27FC236}">
                <a16:creationId xmlns:a16="http://schemas.microsoft.com/office/drawing/2014/main" id="{9445802B-D13B-4448-BCCA-EAC068866CD3}"/>
              </a:ext>
            </a:extLst>
          </p:cNvPr>
          <p:cNvSpPr/>
          <p:nvPr userDrawn="1">
            <p:custDataLst>
              <p:tags r:id="rId124"/>
            </p:custDataLst>
          </p:nvPr>
        </p:nvSpPr>
        <p:spPr>
          <a:xfrm>
            <a:off x="5136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2" name="Rectangle 111" hidden="1">
            <a:extLst>
              <a:ext uri="{FF2B5EF4-FFF2-40B4-BE49-F238E27FC236}">
                <a16:creationId xmlns:a16="http://schemas.microsoft.com/office/drawing/2014/main" id="{C10B3B33-18E6-4256-821F-887D5B33BF81}"/>
              </a:ext>
            </a:extLst>
          </p:cNvPr>
          <p:cNvSpPr/>
          <p:nvPr userDrawn="1">
            <p:custDataLst>
              <p:tags r:id="rId125"/>
            </p:custDataLst>
          </p:nvPr>
        </p:nvSpPr>
        <p:spPr>
          <a:xfrm>
            <a:off x="7380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3" name="Rectangle 112" hidden="1">
            <a:extLst>
              <a:ext uri="{FF2B5EF4-FFF2-40B4-BE49-F238E27FC236}">
                <a16:creationId xmlns:a16="http://schemas.microsoft.com/office/drawing/2014/main" id="{C76950B1-616E-4DAB-A1C9-C18FEC9C31D4}"/>
              </a:ext>
            </a:extLst>
          </p:cNvPr>
          <p:cNvSpPr/>
          <p:nvPr userDrawn="1">
            <p:custDataLst>
              <p:tags r:id="rId126"/>
            </p:custDataLst>
          </p:nvPr>
        </p:nvSpPr>
        <p:spPr>
          <a:xfrm>
            <a:off x="9624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5"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1090779A-FA30-4EF9-809F-763A92C81AB1}"/>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92" r:id="rId2"/>
    <p:sldLayoutId id="2147483796" r:id="rId3"/>
    <p:sldLayoutId id="2147483730" r:id="rId4"/>
    <p:sldLayoutId id="2147483737" r:id="rId5"/>
    <p:sldLayoutId id="2147483801" r:id="rId6"/>
    <p:sldLayoutId id="2147483806" r:id="rId7"/>
    <p:sldLayoutId id="2147483765" r:id="rId8"/>
    <p:sldLayoutId id="2147483731" r:id="rId9"/>
    <p:sldLayoutId id="2147483766" r:id="rId10"/>
    <p:sldLayoutId id="2147483802" r:id="rId11"/>
    <p:sldLayoutId id="2147483804" r:id="rId12"/>
    <p:sldLayoutId id="2147483797" r:id="rId13"/>
    <p:sldLayoutId id="2147483732" r:id="rId14"/>
    <p:sldLayoutId id="2147483767" r:id="rId15"/>
    <p:sldLayoutId id="2147483768" r:id="rId16"/>
    <p:sldLayoutId id="2147483769" r:id="rId17"/>
    <p:sldLayoutId id="2147483770" r:id="rId18"/>
    <p:sldLayoutId id="2147483771" r:id="rId19"/>
    <p:sldLayoutId id="2147483772" r:id="rId20"/>
    <p:sldLayoutId id="2147483773" r:id="rId21"/>
    <p:sldLayoutId id="2147483790" r:id="rId22"/>
    <p:sldLayoutId id="2147483793" r:id="rId23"/>
    <p:sldLayoutId id="2147483798" r:id="rId24"/>
    <p:sldLayoutId id="2147483794" r:id="rId25"/>
    <p:sldLayoutId id="2147483795" r:id="rId26"/>
    <p:sldLayoutId id="2147483774" r:id="rId27"/>
    <p:sldLayoutId id="2147483775" r:id="rId28"/>
    <p:sldLayoutId id="2147483776" r:id="rId29"/>
    <p:sldLayoutId id="2147483799" r:id="rId30"/>
    <p:sldLayoutId id="2147483800" r:id="rId31"/>
    <p:sldLayoutId id="2147483743" r:id="rId32"/>
    <p:sldLayoutId id="2147483744" r:id="rId33"/>
    <p:sldLayoutId id="2147483803" r:id="rId34"/>
    <p:sldLayoutId id="2147483805" r:id="rId35"/>
    <p:sldLayoutId id="2147483762" r:id="rId36"/>
    <p:sldLayoutId id="2147483751" r:id="rId37"/>
  </p:sldLayoutIdLst>
  <p:hf hdr="0"/>
  <p:txStyles>
    <p:title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A4A3A4"/>
          </p15:clr>
        </p15:guide>
        <p15:guide id="2" pos="1617" userDrawn="1">
          <p15:clr>
            <a:srgbClr val="A4A3A4"/>
          </p15:clr>
        </p15:guide>
        <p15:guide id="5" pos="3031" userDrawn="1">
          <p15:clr>
            <a:srgbClr val="A4A3A4"/>
          </p15:clr>
        </p15:guide>
        <p15:guide id="6" pos="3235" userDrawn="1">
          <p15:clr>
            <a:srgbClr val="A4A3A4"/>
          </p15:clr>
        </p15:guide>
        <p15:guide id="7" orient="horz" pos="3911" userDrawn="1">
          <p15:clr>
            <a:srgbClr val="A4A3A4"/>
          </p15:clr>
        </p15:guide>
        <p15:guide id="8" orient="horz" pos="4115" userDrawn="1">
          <p15:clr>
            <a:srgbClr val="A4A3A4"/>
          </p15:clr>
        </p15:guide>
        <p15:guide id="9" pos="6063" userDrawn="1">
          <p15:clr>
            <a:srgbClr val="A4A3A4"/>
          </p15:clr>
        </p15:guide>
        <p15:guide id="10" pos="7272" userDrawn="1">
          <p15:clr>
            <a:srgbClr val="A4A3A4"/>
          </p15:clr>
        </p15:guide>
        <p15:guide id="12" pos="4444" userDrawn="1">
          <p15:clr>
            <a:srgbClr val="A4A3A4"/>
          </p15:clr>
        </p15:guide>
        <p15:guide id="13" pos="4648" userDrawn="1">
          <p15:clr>
            <a:srgbClr val="A4A3A4"/>
          </p15:clr>
        </p15:guide>
        <p15:guide id="14" orient="horz" pos="204" userDrawn="1">
          <p15:clr>
            <a:srgbClr val="A4A3A4"/>
          </p15:clr>
        </p15:guide>
        <p15:guide id="15" orient="horz" pos="408" userDrawn="1">
          <p15:clr>
            <a:srgbClr val="A4A3A4"/>
          </p15:clr>
        </p15:guide>
        <p15:guide id="16" pos="1821" userDrawn="1">
          <p15:clr>
            <a:srgbClr val="A4A3A4"/>
          </p15:clr>
        </p15:guide>
        <p15:guide id="18" pos="5859" userDrawn="1">
          <p15:clr>
            <a:srgbClr val="A4A3A4"/>
          </p15:clr>
        </p15:guide>
        <p15:guide id="20" pos="7476" userDrawn="1">
          <p15:clr>
            <a:srgbClr val="A4A3A4"/>
          </p15:clr>
        </p15:guide>
        <p15:guide id="21" pos="20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karger.com/pha/article/86/1/44/271974/A-Meta-Analysis-of-Placebo-Controlled-Clinical" TargetMode="External"/><Relationship Id="rId3" Type="http://schemas.openxmlformats.org/officeDocument/2006/relationships/hyperlink" Target="https://www.ncbi.nlm.nih.gov/pmc/articles/PMC5560685/" TargetMode="External"/><Relationship Id="rId7" Type="http://schemas.openxmlformats.org/officeDocument/2006/relationships/hyperlink" Target="https://diabetesjournals.org/care/article/30/4/890/25732/Effects-of-Vildagliptin-on-Glucose-Control-Over-24" TargetMode="External"/><Relationship Id="rId2" Type="http://schemas.openxmlformats.org/officeDocument/2006/relationships/hyperlink" Target="https://www.ncbi.nlm.nih.gov/pmc/articles/PMC4933534/" TargetMode="External"/><Relationship Id="rId1" Type="http://schemas.openxmlformats.org/officeDocument/2006/relationships/slideLayout" Target="../slideLayouts/slideLayout14.xml"/><Relationship Id="rId6" Type="http://schemas.openxmlformats.org/officeDocument/2006/relationships/hyperlink" Target="https://www.sciencedirect.com/science/article/pii/S2212109921001564#:~:text=Negative%20binomial%20regression%20analysis%20was,compared%20with%20a%20Poisson%20regression" TargetMode="External"/><Relationship Id="rId5" Type="http://schemas.openxmlformats.org/officeDocument/2006/relationships/hyperlink" Target="https://www.ncbi.nlm.nih.gov/books/NBK554821/" TargetMode="External"/><Relationship Id="rId4" Type="http://schemas.openxmlformats.org/officeDocument/2006/relationships/hyperlink" Target="https://www.ncbi.nlm.nih.gov/pmc/articles/PMC936817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4.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4.xml"/><Relationship Id="rId5" Type="http://schemas.openxmlformats.org/officeDocument/2006/relationships/image" Target="../media/image29.jpg"/><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5B2-84A9-5B6B-735F-DD0A18241044}"/>
              </a:ext>
            </a:extLst>
          </p:cNvPr>
          <p:cNvSpPr>
            <a:spLocks noGrp="1"/>
          </p:cNvSpPr>
          <p:nvPr>
            <p:ph type="ctrTitle"/>
          </p:nvPr>
        </p:nvSpPr>
        <p:spPr/>
        <p:txBody>
          <a:bodyPr/>
          <a:lstStyle/>
          <a:p>
            <a:r>
              <a:rPr lang="en-US" b="1" dirty="0"/>
              <a:t>DECODE – 2024</a:t>
            </a:r>
            <a:br>
              <a:rPr lang="en-US" dirty="0"/>
            </a:br>
            <a:r>
              <a:rPr lang="en-US" sz="1800" i="1" dirty="0"/>
              <a:t>Data Exploration, </a:t>
            </a:r>
            <a:r>
              <a:rPr lang="en-US" sz="1800" i="1" dirty="0" err="1"/>
              <a:t>COnceptualization</a:t>
            </a:r>
            <a:r>
              <a:rPr lang="en-US" sz="1800" i="1" dirty="0"/>
              <a:t> and </a:t>
            </a:r>
            <a:r>
              <a:rPr lang="en-US" sz="1800" i="1" dirty="0" err="1"/>
              <a:t>DEmystification</a:t>
            </a:r>
            <a:br>
              <a:rPr lang="en-US" sz="1800" i="1" dirty="0"/>
            </a:br>
            <a:br>
              <a:rPr lang="en-US" sz="1800" i="1" dirty="0"/>
            </a:br>
            <a:r>
              <a:rPr lang="en-US" sz="2800" b="1" i="1" dirty="0"/>
              <a:t>Statistics Track – Final Round</a:t>
            </a:r>
            <a:endParaRPr lang="en-US" dirty="0"/>
          </a:p>
        </p:txBody>
      </p:sp>
      <p:sp>
        <p:nvSpPr>
          <p:cNvPr id="3" name="Text Placeholder 2">
            <a:extLst>
              <a:ext uri="{FF2B5EF4-FFF2-40B4-BE49-F238E27FC236}">
                <a16:creationId xmlns:a16="http://schemas.microsoft.com/office/drawing/2014/main" id="{9168E017-8B45-EEF7-2A1F-16C2936070B3}"/>
              </a:ext>
            </a:extLst>
          </p:cNvPr>
          <p:cNvSpPr>
            <a:spLocks noGrp="1"/>
          </p:cNvSpPr>
          <p:nvPr>
            <p:ph type="body" sz="quarter" idx="14"/>
          </p:nvPr>
        </p:nvSpPr>
        <p:spPr>
          <a:xfrm>
            <a:off x="5135999" y="5511567"/>
            <a:ext cx="4091891" cy="442740"/>
          </a:xfrm>
        </p:spPr>
        <p:txBody>
          <a:bodyPr/>
          <a:lstStyle/>
          <a:p>
            <a:r>
              <a:rPr lang="en-US" dirty="0" err="1"/>
              <a:t>Sibin</a:t>
            </a:r>
            <a:r>
              <a:rPr lang="en-US" dirty="0"/>
              <a:t> V.S., </a:t>
            </a:r>
            <a:r>
              <a:rPr lang="en-US" dirty="0" err="1"/>
              <a:t>Arshith</a:t>
            </a:r>
            <a:r>
              <a:rPr lang="en-US" dirty="0"/>
              <a:t> K., Vidyashankar Iyer</a:t>
            </a:r>
          </a:p>
          <a:p>
            <a:r>
              <a:rPr lang="en-US" dirty="0"/>
              <a:t>Pondicherry University, Puducherry (India)</a:t>
            </a:r>
          </a:p>
        </p:txBody>
      </p:sp>
      <p:sp>
        <p:nvSpPr>
          <p:cNvPr id="4" name="Date Placeholder 3">
            <a:extLst>
              <a:ext uri="{FF2B5EF4-FFF2-40B4-BE49-F238E27FC236}">
                <a16:creationId xmlns:a16="http://schemas.microsoft.com/office/drawing/2014/main" id="{1F884B19-64F5-926F-0FD6-C15F3B3DA8B0}"/>
              </a:ext>
            </a:extLst>
          </p:cNvPr>
          <p:cNvSpPr>
            <a:spLocks noGrp="1"/>
          </p:cNvSpPr>
          <p:nvPr>
            <p:ph type="dt" sz="half" idx="10"/>
          </p:nvPr>
        </p:nvSpPr>
        <p:spPr/>
        <p:txBody>
          <a:bodyPr/>
          <a:lstStyle/>
          <a:p>
            <a:r>
              <a:rPr lang="en-US" dirty="0"/>
              <a:t>06-Sept-24</a:t>
            </a:r>
            <a:endParaRPr lang="en-GB" dirty="0"/>
          </a:p>
        </p:txBody>
      </p:sp>
      <p:pic>
        <p:nvPicPr>
          <p:cNvPr id="9" name="Picture Placeholder 4">
            <a:extLst>
              <a:ext uri="{FF2B5EF4-FFF2-40B4-BE49-F238E27FC236}">
                <a16:creationId xmlns:a16="http://schemas.microsoft.com/office/drawing/2014/main" id="{78A99A70-3BEB-CF2A-3AB3-2691A1E9535C}"/>
              </a:ext>
            </a:extLst>
          </p:cNvPr>
          <p:cNvPicPr>
            <a:picLocks noGrp="1" noChangeAspect="1"/>
          </p:cNvPicPr>
          <p:nvPr>
            <p:ph type="pic" sz="quarter" idx="18"/>
            <p:custDataLst>
              <p:tags r:id="rId1"/>
            </p:custDataLst>
          </p:nvPr>
        </p:nvPicPr>
        <p:blipFill rotWithShape="1">
          <a:blip r:embed="rId3" cstate="screen">
            <a:extLst>
              <a:ext uri="{28A0092B-C50C-407E-A947-70E740481C1C}">
                <a14:useLocalDpi xmlns:a14="http://schemas.microsoft.com/office/drawing/2010/main"/>
              </a:ext>
            </a:extLst>
          </a:blip>
          <a:srcRect t="-1375"/>
          <a:stretch/>
        </p:blipFill>
        <p:spPr>
          <a:xfrm>
            <a:off x="324000" y="324000"/>
            <a:ext cx="4488000" cy="6210000"/>
          </a:xfrm>
        </p:spPr>
      </p:pic>
      <p:sp>
        <p:nvSpPr>
          <p:cNvPr id="6" name="Footer Placeholder 5">
            <a:extLst>
              <a:ext uri="{FF2B5EF4-FFF2-40B4-BE49-F238E27FC236}">
                <a16:creationId xmlns:a16="http://schemas.microsoft.com/office/drawing/2014/main" id="{8A20F488-7955-90BB-0FD6-1C331C49F53C}"/>
              </a:ext>
            </a:extLst>
          </p:cNvPr>
          <p:cNvSpPr>
            <a:spLocks noGrp="1"/>
          </p:cNvSpPr>
          <p:nvPr>
            <p:ph type="ftr" sz="quarter" idx="11"/>
          </p:nvPr>
        </p:nvSpPr>
        <p:spPr/>
        <p:txBody>
          <a:bodyPr/>
          <a:lstStyle/>
          <a:p>
            <a:r>
              <a:rPr lang="en-US"/>
              <a:t>DECODE 2024 - Final Round - Programming</a:t>
            </a:r>
            <a:endParaRPr lang="en-GB" dirty="0"/>
          </a:p>
        </p:txBody>
      </p:sp>
      <p:sp>
        <p:nvSpPr>
          <p:cNvPr id="7" name="Slide Number Placeholder 6">
            <a:extLst>
              <a:ext uri="{FF2B5EF4-FFF2-40B4-BE49-F238E27FC236}">
                <a16:creationId xmlns:a16="http://schemas.microsoft.com/office/drawing/2014/main" id="{53B9553C-0529-4B85-226C-5452DFC586A9}"/>
              </a:ext>
            </a:extLst>
          </p:cNvPr>
          <p:cNvSpPr>
            <a:spLocks noGrp="1"/>
          </p:cNvSpPr>
          <p:nvPr>
            <p:ph type="sldNum" sz="quarter" idx="4"/>
          </p:nvPr>
        </p:nvSpPr>
        <p:spPr/>
        <p:txBody>
          <a:bodyPr/>
          <a:lstStyle/>
          <a:p>
            <a:fld id="{23AA811B-2EBD-4900-905E-5BE206449611}" type="slidenum">
              <a:rPr lang="en-GB" smtClean="0"/>
              <a:pPr/>
              <a:t>1</a:t>
            </a:fld>
            <a:endParaRPr lang="en-GB" dirty="0"/>
          </a:p>
        </p:txBody>
      </p:sp>
    </p:spTree>
    <p:extLst>
      <p:ext uri="{BB962C8B-B14F-4D97-AF65-F5344CB8AC3E}">
        <p14:creationId xmlns:p14="http://schemas.microsoft.com/office/powerpoint/2010/main" val="3497342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90F83-FE4B-5AB4-C92C-2B5F9248A491}"/>
              </a:ext>
            </a:extLst>
          </p:cNvPr>
          <p:cNvSpPr>
            <a:spLocks noGrp="1"/>
          </p:cNvSpPr>
          <p:nvPr>
            <p:ph idx="1"/>
          </p:nvPr>
        </p:nvSpPr>
        <p:spPr>
          <a:xfrm>
            <a:off x="648000" y="1016000"/>
            <a:ext cx="10896000" cy="5413375"/>
          </a:xfrm>
        </p:spPr>
        <p:txBody>
          <a:bodyPr numCol="1"/>
          <a:lstStyle/>
          <a:p>
            <a:r>
              <a:rPr lang="en-US" sz="1600" b="1" dirty="0">
                <a:latin typeface="Calibri" panose="020F0502020204030204" pitchFamily="34" charset="0"/>
                <a:ea typeface="Calibri" panose="020F0502020204030204" pitchFamily="34" charset="0"/>
                <a:cs typeface="Calibri" panose="020F0502020204030204" pitchFamily="34" charset="0"/>
              </a:rPr>
              <a:t>t tests</a:t>
            </a:r>
            <a:r>
              <a:rPr lang="en-US" sz="1600" dirty="0">
                <a:latin typeface="Calibri" panose="020F0502020204030204" pitchFamily="34" charset="0"/>
                <a:ea typeface="Calibri" panose="020F0502020204030204" pitchFamily="34" charset="0"/>
                <a:cs typeface="Calibri" panose="020F0502020204030204" pitchFamily="34" charset="0"/>
              </a:rPr>
              <a:t> were performed to test for the significant change in scores. The results are summarized as below:</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Based on the SF-36 physical functioning scores of the subjects under study, about 63% of subjects in Insula group and 33% of subjects in Placebo group experienced clinically meaningful within participant change(&gt;=5 scores). A 0.0136 p-value for a Chi-Square Test indicated a statistically significant difference between the proportion of responders* in the Insula and Placebo groups. </a:t>
            </a:r>
          </a:p>
          <a:p>
            <a:pPr marL="252000" indent="0">
              <a:buNone/>
            </a:pPr>
            <a:r>
              <a:rPr lang="en-US" sz="1600" dirty="0">
                <a:latin typeface="Calibri" panose="020F0502020204030204" pitchFamily="34" charset="0"/>
                <a:ea typeface="Calibri" panose="020F0502020204030204" pitchFamily="34" charset="0"/>
                <a:cs typeface="Calibri" panose="020F0502020204030204" pitchFamily="34" charset="0"/>
              </a:rPr>
              <a:t>Odds ratio for Placebo: 0.288 (95% Confidence Interval : 0.115 to 0.724)</a:t>
            </a:r>
          </a:p>
          <a:p>
            <a:pPr marL="252000" indent="0">
              <a:buNone/>
            </a:pPr>
            <a:r>
              <a:rPr lang="en-US" sz="1600" dirty="0">
                <a:latin typeface="Calibri" panose="020F0502020204030204" pitchFamily="34" charset="0"/>
                <a:ea typeface="Calibri" panose="020F0502020204030204" pitchFamily="34" charset="0"/>
                <a:cs typeface="Calibri" panose="020F0502020204030204" pitchFamily="34" charset="0"/>
              </a:rPr>
              <a:t>Hence, the odds of experiencing a clinically relevant change in the SF-36 score are about 71% lower for the Placebo group compared to the Insula group confirming the statistical significance and practical importance of the findings.</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613FB3E-F562-C2B3-01DD-47C280AEDBA2}"/>
              </a:ext>
            </a:extLst>
          </p:cNvPr>
          <p:cNvSpPr>
            <a:spLocks noGrp="1"/>
          </p:cNvSpPr>
          <p:nvPr>
            <p:ph type="sldNum" sz="quarter" idx="12"/>
          </p:nvPr>
        </p:nvSpPr>
        <p:spPr/>
        <p:txBody>
          <a:bodyPr/>
          <a:lstStyle/>
          <a:p>
            <a:fld id="{23AA811B-2EBD-4900-905E-5BE206449611}" type="slidenum">
              <a:rPr lang="en-GB" smtClean="0"/>
              <a:t>10</a:t>
            </a:fld>
            <a:endParaRPr lang="en-GB"/>
          </a:p>
        </p:txBody>
      </p:sp>
      <p:sp>
        <p:nvSpPr>
          <p:cNvPr id="7" name="Text Placeholder 6">
            <a:extLst>
              <a:ext uri="{FF2B5EF4-FFF2-40B4-BE49-F238E27FC236}">
                <a16:creationId xmlns:a16="http://schemas.microsoft.com/office/drawing/2014/main" id="{DCBAF381-4AE3-006B-1D29-BF57271E5E25}"/>
              </a:ext>
            </a:extLst>
          </p:cNvPr>
          <p:cNvSpPr>
            <a:spLocks noGrp="1"/>
          </p:cNvSpPr>
          <p:nvPr>
            <p:ph type="body" sz="quarter" idx="13"/>
          </p:nvPr>
        </p:nvSpPr>
        <p:spPr/>
        <p:txBody>
          <a:bodyPr/>
          <a:lstStyle/>
          <a:p>
            <a:r>
              <a:rPr lang="en-US" dirty="0">
                <a:solidFill>
                  <a:schemeClr val="tx1">
                    <a:lumMod val="85000"/>
                    <a:lumOff val="15000"/>
                  </a:schemeClr>
                </a:solidFill>
              </a:rPr>
              <a:t>* </a:t>
            </a:r>
            <a:r>
              <a:rPr lang="en-US" b="1" dirty="0">
                <a:solidFill>
                  <a:schemeClr val="tx1">
                    <a:lumMod val="85000"/>
                    <a:lumOff val="15000"/>
                  </a:schemeClr>
                </a:solidFill>
              </a:rPr>
              <a:t>Responders </a:t>
            </a:r>
            <a:r>
              <a:rPr lang="en-US" dirty="0">
                <a:solidFill>
                  <a:schemeClr val="tx1">
                    <a:lumMod val="85000"/>
                    <a:lumOff val="15000"/>
                  </a:schemeClr>
                </a:solidFill>
              </a:rPr>
              <a:t>are those who experienced clinically meaningful within participant change in SF 36 Physical Functioning Score</a:t>
            </a:r>
            <a:endParaRPr lang="en-IN" b="1" dirty="0">
              <a:solidFill>
                <a:schemeClr val="tx1">
                  <a:lumMod val="85000"/>
                  <a:lumOff val="15000"/>
                </a:schemeClr>
              </a:solidFill>
            </a:endParaRPr>
          </a:p>
        </p:txBody>
      </p:sp>
      <p:sp>
        <p:nvSpPr>
          <p:cNvPr id="14" name="Date Placeholder 3">
            <a:extLst>
              <a:ext uri="{FF2B5EF4-FFF2-40B4-BE49-F238E27FC236}">
                <a16:creationId xmlns:a16="http://schemas.microsoft.com/office/drawing/2014/main" id="{16FA4EBD-7AD5-2731-22BC-645D9F4B2EF6}"/>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graphicFrame>
        <p:nvGraphicFramePr>
          <p:cNvPr id="2" name="Table 1">
            <a:extLst>
              <a:ext uri="{FF2B5EF4-FFF2-40B4-BE49-F238E27FC236}">
                <a16:creationId xmlns:a16="http://schemas.microsoft.com/office/drawing/2014/main" id="{10AF0109-9014-ABFE-8649-EF49E4764672}"/>
              </a:ext>
            </a:extLst>
          </p:cNvPr>
          <p:cNvGraphicFramePr>
            <a:graphicFrameLocks noGrp="1"/>
          </p:cNvGraphicFramePr>
          <p:nvPr>
            <p:extLst>
              <p:ext uri="{D42A27DB-BD31-4B8C-83A1-F6EECF244321}">
                <p14:modId xmlns:p14="http://schemas.microsoft.com/office/powerpoint/2010/main" val="3526027801"/>
              </p:ext>
            </p:extLst>
          </p:nvPr>
        </p:nvGraphicFramePr>
        <p:xfrm>
          <a:off x="647700" y="1369619"/>
          <a:ext cx="10453436" cy="2450539"/>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3668998325"/>
                    </a:ext>
                  </a:extLst>
                </a:gridCol>
                <a:gridCol w="3200400">
                  <a:extLst>
                    <a:ext uri="{9D8B030D-6E8A-4147-A177-3AD203B41FA5}">
                      <a16:colId xmlns:a16="http://schemas.microsoft.com/office/drawing/2014/main" val="3667053719"/>
                    </a:ext>
                  </a:extLst>
                </a:gridCol>
                <a:gridCol w="1038225">
                  <a:extLst>
                    <a:ext uri="{9D8B030D-6E8A-4147-A177-3AD203B41FA5}">
                      <a16:colId xmlns:a16="http://schemas.microsoft.com/office/drawing/2014/main" val="2151257859"/>
                    </a:ext>
                  </a:extLst>
                </a:gridCol>
                <a:gridCol w="1266825">
                  <a:extLst>
                    <a:ext uri="{9D8B030D-6E8A-4147-A177-3AD203B41FA5}">
                      <a16:colId xmlns:a16="http://schemas.microsoft.com/office/drawing/2014/main" val="30587396"/>
                    </a:ext>
                  </a:extLst>
                </a:gridCol>
                <a:gridCol w="1633286">
                  <a:extLst>
                    <a:ext uri="{9D8B030D-6E8A-4147-A177-3AD203B41FA5}">
                      <a16:colId xmlns:a16="http://schemas.microsoft.com/office/drawing/2014/main" val="957778020"/>
                    </a:ext>
                  </a:extLst>
                </a:gridCol>
              </a:tblGrid>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FACTOR 1</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FACTOR 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P-value</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Difference</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Difference in Mean</a:t>
                      </a:r>
                    </a:p>
                  </a:txBody>
                  <a:tcPr/>
                </a:tc>
                <a:extLst>
                  <a:ext uri="{0D108BD9-81ED-4DB2-BD59-A6C34878D82A}">
                    <a16:rowId xmlns:a16="http://schemas.microsoft.com/office/drawing/2014/main" val="491495746"/>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Physical Functioning (PF)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Physical Functioning (PF) (W26)</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0.001147</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3F9C35"/>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+7.08</a:t>
                      </a:r>
                      <a:endParaRPr lang="en-IN" sz="1400" b="1" i="0" dirty="0">
                        <a:solidFill>
                          <a:srgbClr val="3F9C35"/>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00831403"/>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Bodily Pain (BP)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Bodily Pain (BP) (W26)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0.000564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-9.08</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75219952"/>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Mental Health (MH)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Mental Health (MH) (W26)</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0.4965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Insignificant</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-1.80</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35385042"/>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PF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PF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0.005155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a:t>
                      </a: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+8.81</a:t>
                      </a:r>
                    </a:p>
                  </a:txBody>
                  <a:tcPr/>
                </a:tc>
                <a:extLst>
                  <a:ext uri="{0D108BD9-81ED-4DB2-BD59-A6C34878D82A}">
                    <a16:rowId xmlns:a16="http://schemas.microsoft.com/office/drawing/2014/main" val="851940525"/>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BP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BP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0.00646</a:t>
                      </a:r>
                      <a:r>
                        <a:rPr lang="en-IN" sz="1400" dirty="0">
                          <a:latin typeface="Calibri" panose="020F0502020204030204" pitchFamily="34" charset="0"/>
                          <a:ea typeface="Calibri" panose="020F0502020204030204" pitchFamily="34" charset="0"/>
                          <a:cs typeface="Calibri" panose="020F0502020204030204" pitchFamily="34" charset="0"/>
                        </a:rPr>
                        <a:t>4</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-10.07</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9550728"/>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MH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MH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0.6504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Insignificant</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-1.63</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5489929"/>
                  </a:ext>
                </a:extLst>
              </a:tr>
            </a:tbl>
          </a:graphicData>
        </a:graphic>
      </p:graphicFrame>
      <p:sp>
        <p:nvSpPr>
          <p:cNvPr id="8" name="Rectangle 7">
            <a:extLst>
              <a:ext uri="{FF2B5EF4-FFF2-40B4-BE49-F238E27FC236}">
                <a16:creationId xmlns:a16="http://schemas.microsoft.com/office/drawing/2014/main" id="{9E5BAF63-2A53-A4EA-C511-23D053E14CE9}"/>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11" name="Rectangle 1">
            <a:extLst>
              <a:ext uri="{FF2B5EF4-FFF2-40B4-BE49-F238E27FC236}">
                <a16:creationId xmlns:a16="http://schemas.microsoft.com/office/drawing/2014/main" id="{4CBE7214-CE49-CCC2-AB75-93E2A750AE4D}"/>
              </a:ext>
            </a:extLst>
          </p:cNvPr>
          <p:cNvSpPr>
            <a:spLocks noChangeArrowheads="1"/>
          </p:cNvSpPr>
          <p:nvPr/>
        </p:nvSpPr>
        <p:spPr bwMode="auto">
          <a:xfrm flipV="1">
            <a:off x="-9505074" y="3046143"/>
            <a:ext cx="261357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48D121D-1AB3-F90A-E707-C7A17DAA068F}"/>
              </a:ext>
            </a:extLst>
          </p:cNvPr>
          <p:cNvSpPr txBox="1"/>
          <p:nvPr/>
        </p:nvSpPr>
        <p:spPr>
          <a:xfrm>
            <a:off x="647700" y="650240"/>
            <a:ext cx="5052060" cy="274562"/>
          </a:xfrm>
          <a:prstGeom prst="rect">
            <a:avLst/>
          </a:prstGeom>
          <a:noFill/>
        </p:spPr>
        <p:txBody>
          <a:bodyPr wrap="square" lIns="0" tIns="0" rIns="0" bIns="0" rtlCol="0">
            <a:spAutoFit/>
          </a:bodyPr>
          <a:lstStyle/>
          <a:p>
            <a:pPr algn="l">
              <a:lnSpc>
                <a:spcPct val="120000"/>
              </a:lnSpc>
            </a:pPr>
            <a:r>
              <a:rPr lang="en-US" sz="1600" b="1" dirty="0">
                <a:solidFill>
                  <a:schemeClr val="tx2"/>
                </a:solidFill>
              </a:rPr>
              <a:t>Supportive Secondary Endpoint Analysis</a:t>
            </a:r>
            <a:endParaRPr lang="en-IN" sz="1600" b="1" dirty="0" err="1">
              <a:solidFill>
                <a:schemeClr val="tx2"/>
              </a:solidFill>
            </a:endParaRPr>
          </a:p>
        </p:txBody>
      </p:sp>
    </p:spTree>
    <p:extLst>
      <p:ext uri="{BB962C8B-B14F-4D97-AF65-F5344CB8AC3E}">
        <p14:creationId xmlns:p14="http://schemas.microsoft.com/office/powerpoint/2010/main" val="35164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7D021-3ADC-4F64-8E1E-640CE390E9BA}"/>
              </a:ext>
            </a:extLst>
          </p:cNvPr>
          <p:cNvSpPr>
            <a:spLocks noGrp="1"/>
          </p:cNvSpPr>
          <p:nvPr>
            <p:ph idx="1"/>
          </p:nvPr>
        </p:nvSpPr>
        <p:spPr>
          <a:xfrm>
            <a:off x="648000" y="1264818"/>
            <a:ext cx="10896000" cy="4720702"/>
          </a:xfrm>
        </p:spPr>
        <p:txBody>
          <a:bodyPr/>
          <a:lstStyle/>
          <a:p>
            <a:r>
              <a:rPr lang="en-US" sz="1500" dirty="0">
                <a:solidFill>
                  <a:srgbClr val="FF0000"/>
                </a:solidFill>
                <a:latin typeface="Calibri" panose="020F0502020204030204" pitchFamily="34" charset="0"/>
                <a:ea typeface="Calibri" panose="020F0502020204030204" pitchFamily="34" charset="0"/>
                <a:cs typeface="Calibri" panose="020F0502020204030204" pitchFamily="34" charset="0"/>
              </a:rPr>
              <a:t>Issues in data</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500" dirty="0">
                <a:latin typeface="Calibri" panose="020F0502020204030204" pitchFamily="34" charset="0"/>
                <a:ea typeface="Calibri" panose="020F0502020204030204" pitchFamily="34" charset="0"/>
                <a:cs typeface="Calibri" panose="020F0502020204030204" pitchFamily="34" charset="0"/>
              </a:rPr>
              <a:t>Duplicate entries for subjects 1033 and 1068 in ADLB dataset, Improper recording start and end dates of the treatment in subject 1092, improper completion flag for subject 1046 in ADSL dataset.  </a:t>
            </a:r>
          </a:p>
          <a:p>
            <a:r>
              <a:rPr lang="en-US" sz="1500" dirty="0">
                <a:solidFill>
                  <a:schemeClr val="accent1"/>
                </a:solidFill>
                <a:highlight>
                  <a:srgbClr val="FFFFFF"/>
                </a:highlight>
                <a:latin typeface="Calibri" panose="020F0502020204030204" pitchFamily="34" charset="0"/>
                <a:ea typeface="Calibri" panose="020F0502020204030204" pitchFamily="34" charset="0"/>
                <a:cs typeface="Calibri" panose="020F0502020204030204" pitchFamily="34" charset="0"/>
              </a:rPr>
              <a:t>Since Insula was proved superior over Placebo, the week-wise change in HbA1c values were analyzed and the results suggested that the HbA1c reading do decrease with time but the difference is significantly visible only in the first 8 weeks and thereafter the decrease isn’t very significant. </a:t>
            </a:r>
            <a:endParaRPr lang="en-US" sz="15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859A446-A124-4D9C-B9FE-A3C60ADC3546}"/>
              </a:ext>
            </a:extLst>
          </p:cNvPr>
          <p:cNvSpPr>
            <a:spLocks noGrp="1"/>
          </p:cNvSpPr>
          <p:nvPr>
            <p:ph type="sldNum" sz="quarter" idx="12"/>
          </p:nvPr>
        </p:nvSpPr>
        <p:spPr/>
        <p:txBody>
          <a:bodyPr/>
          <a:lstStyle/>
          <a:p>
            <a:fld id="{23AA811B-2EBD-4900-905E-5BE206449611}" type="slidenum">
              <a:rPr lang="en-GB" smtClean="0"/>
              <a:t>11</a:t>
            </a:fld>
            <a:endParaRPr lang="en-GB"/>
          </a:p>
        </p:txBody>
      </p:sp>
      <p:sp>
        <p:nvSpPr>
          <p:cNvPr id="11" name="Title 1">
            <a:extLst>
              <a:ext uri="{FF2B5EF4-FFF2-40B4-BE49-F238E27FC236}">
                <a16:creationId xmlns:a16="http://schemas.microsoft.com/office/drawing/2014/main" id="{DB2E62F4-F4EF-2496-C0FB-6AFAAD4D20B4}"/>
              </a:ext>
            </a:extLst>
          </p:cNvPr>
          <p:cNvSpPr txBox="1">
            <a:spLocks/>
          </p:cNvSpPr>
          <p:nvPr/>
        </p:nvSpPr>
        <p:spPr>
          <a:xfrm>
            <a:off x="800400" y="640470"/>
            <a:ext cx="10896000" cy="54320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Additional Findings</a:t>
            </a:r>
          </a:p>
        </p:txBody>
      </p:sp>
      <p:sp>
        <p:nvSpPr>
          <p:cNvPr id="2" name="Date Placeholder 3">
            <a:extLst>
              <a:ext uri="{FF2B5EF4-FFF2-40B4-BE49-F238E27FC236}">
                <a16:creationId xmlns:a16="http://schemas.microsoft.com/office/drawing/2014/main" id="{2CED3FEE-B897-4972-558F-F366F66803FF}"/>
              </a:ext>
            </a:extLst>
          </p:cNvPr>
          <p:cNvSpPr>
            <a:spLocks noGrp="1"/>
          </p:cNvSpPr>
          <p:nvPr>
            <p:ph type="dt" sz="half" idx="10"/>
          </p:nvPr>
        </p:nvSpPr>
        <p:spPr>
          <a:xfrm>
            <a:off x="648000" y="324000"/>
            <a:ext cx="1920000" cy="125850"/>
          </a:xfrm>
        </p:spPr>
        <p:txBody>
          <a:bodyPr/>
          <a:lstStyle/>
          <a:p>
            <a:r>
              <a:rPr lang="en-GB" dirty="0"/>
              <a:t>6</a:t>
            </a:r>
            <a:r>
              <a:rPr lang="en-GB" baseline="30000" dirty="0"/>
              <a:t>th</a:t>
            </a:r>
            <a:r>
              <a:rPr lang="en-GB" dirty="0"/>
              <a:t> September, 2024</a:t>
            </a:r>
          </a:p>
        </p:txBody>
      </p:sp>
      <p:pic>
        <p:nvPicPr>
          <p:cNvPr id="8" name="Picture 7">
            <a:extLst>
              <a:ext uri="{FF2B5EF4-FFF2-40B4-BE49-F238E27FC236}">
                <a16:creationId xmlns:a16="http://schemas.microsoft.com/office/drawing/2014/main" id="{B2CDDAFF-E011-9B0F-EA02-3B5C3D6B25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12465" y="2515678"/>
            <a:ext cx="4200326" cy="3623865"/>
          </a:xfrm>
          <a:prstGeom prst="rect">
            <a:avLst/>
          </a:prstGeom>
        </p:spPr>
      </p:pic>
      <p:pic>
        <p:nvPicPr>
          <p:cNvPr id="16" name="Picture 15">
            <a:extLst>
              <a:ext uri="{FF2B5EF4-FFF2-40B4-BE49-F238E27FC236}">
                <a16:creationId xmlns:a16="http://schemas.microsoft.com/office/drawing/2014/main" id="{F2515B65-E283-49D9-6673-E2A55E07C00E}"/>
              </a:ext>
            </a:extLst>
          </p:cNvPr>
          <p:cNvPicPr>
            <a:picLocks noChangeAspect="1"/>
          </p:cNvPicPr>
          <p:nvPr/>
        </p:nvPicPr>
        <p:blipFill>
          <a:blip r:embed="rId3"/>
          <a:stretch>
            <a:fillRect/>
          </a:stretch>
        </p:blipFill>
        <p:spPr>
          <a:xfrm>
            <a:off x="6854764" y="2848577"/>
            <a:ext cx="3847262" cy="2125796"/>
          </a:xfrm>
          <a:prstGeom prst="rect">
            <a:avLst/>
          </a:prstGeom>
        </p:spPr>
      </p:pic>
      <p:sp>
        <p:nvSpPr>
          <p:cNvPr id="17" name="TextBox 16">
            <a:extLst>
              <a:ext uri="{FF2B5EF4-FFF2-40B4-BE49-F238E27FC236}">
                <a16:creationId xmlns:a16="http://schemas.microsoft.com/office/drawing/2014/main" id="{8990185B-E0AC-D79B-295B-23D19BE8AE34}"/>
              </a:ext>
            </a:extLst>
          </p:cNvPr>
          <p:cNvSpPr txBox="1"/>
          <p:nvPr/>
        </p:nvSpPr>
        <p:spPr>
          <a:xfrm>
            <a:off x="6756900" y="4974373"/>
            <a:ext cx="4042991" cy="1092287"/>
          </a:xfrm>
          <a:prstGeom prst="rect">
            <a:avLst/>
          </a:prstGeom>
          <a:noFill/>
        </p:spPr>
        <p:txBody>
          <a:bodyPr wrap="square" lIns="0" tIns="0" rIns="0" bIns="0" rtlCol="0">
            <a:spAutoFit/>
          </a:bodyPr>
          <a:lstStyle/>
          <a:p>
            <a:pPr algn="ctr">
              <a:lnSpc>
                <a:spcPct val="120000"/>
              </a:lnSpc>
            </a:pPr>
            <a:r>
              <a:rPr lang="en-US" sz="1200" dirty="0">
                <a:solidFill>
                  <a:schemeClr val="tx2"/>
                </a:solidFill>
              </a:rPr>
              <a:t>A cox proportional hazard model that could predict the week when the subject could be detected as prediabetic for the first time. Model has a moderate predictive power with overall significance and border level significance of HbA1c in prediction</a:t>
            </a:r>
            <a:endParaRPr lang="en-IN" sz="1200" dirty="0" err="1">
              <a:solidFill>
                <a:schemeClr val="tx2"/>
              </a:solidFill>
            </a:endParaRPr>
          </a:p>
        </p:txBody>
      </p:sp>
      <p:sp>
        <p:nvSpPr>
          <p:cNvPr id="5" name="Rectangle 4">
            <a:extLst>
              <a:ext uri="{FF2B5EF4-FFF2-40B4-BE49-F238E27FC236}">
                <a16:creationId xmlns:a16="http://schemas.microsoft.com/office/drawing/2014/main" id="{7BFAF055-FE75-CEEC-0537-8253782FFAC9}"/>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8481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7D021-3ADC-4F64-8E1E-640CE390E9BA}"/>
              </a:ext>
            </a:extLst>
          </p:cNvPr>
          <p:cNvSpPr>
            <a:spLocks noGrp="1"/>
          </p:cNvSpPr>
          <p:nvPr>
            <p:ph idx="1"/>
          </p:nvPr>
        </p:nvSpPr>
        <p:spPr>
          <a:xfrm>
            <a:off x="648000" y="1564640"/>
            <a:ext cx="6424604" cy="5059680"/>
          </a:xfrm>
        </p:spPr>
        <p:txBody>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In this double-blinded, controlled, and multicenter clinical trial of Insula involving 91 subjects randomized 1:1, the drug Insula was shown to be far more effective than Placebo in reducing HbA1c levels over 26 weeks. Subjects taking Insula experienced an average reduction of 1.5 units from their baseline HbA1c, outperforming those on Placebo.</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Notably, 39% of the Insula group were found to be prediabetic during the study. Insula had a notable effect on the nature of hypoglycemic events. Subjects in the Insula group were more likely to experience symptomatic hypoglycemia, which is beneficial as it allows individuals to recognize and address their condition promptly. Additionally, the treatment also led to significant improvements in physical functioning, as reflected in higher SF-36 scores.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However, while Insula's effectiveness was most pronounced in the first 8 weeks, the rate of improvement slowed down afterward. A noticeable increase in body pain, which could interfere with physical activities, was observed as a side effect.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In summary, Insula is an effective treatment, though the potential for increased body </a:t>
            </a:r>
            <a:r>
              <a:rPr lang="en-US" sz="1600">
                <a:latin typeface="Calibri" panose="020F0502020204030204" pitchFamily="34" charset="0"/>
                <a:ea typeface="Calibri" panose="020F0502020204030204" pitchFamily="34" charset="0"/>
                <a:cs typeface="Calibri" panose="020F0502020204030204" pitchFamily="34" charset="0"/>
              </a:rPr>
              <a:t>pain domain </a:t>
            </a:r>
            <a:r>
              <a:rPr lang="en-US" sz="1600" dirty="0">
                <a:latin typeface="Calibri" panose="020F0502020204030204" pitchFamily="34" charset="0"/>
                <a:ea typeface="Calibri" panose="020F0502020204030204" pitchFamily="34" charset="0"/>
                <a:cs typeface="Calibri" panose="020F0502020204030204" pitchFamily="34" charset="0"/>
              </a:rPr>
              <a:t>should be considered.</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859A446-A124-4D9C-B9FE-A3C60ADC3546}"/>
              </a:ext>
            </a:extLst>
          </p:cNvPr>
          <p:cNvSpPr>
            <a:spLocks noGrp="1"/>
          </p:cNvSpPr>
          <p:nvPr>
            <p:ph type="sldNum" sz="quarter" idx="12"/>
          </p:nvPr>
        </p:nvSpPr>
        <p:spPr/>
        <p:txBody>
          <a:bodyPr/>
          <a:lstStyle/>
          <a:p>
            <a:fld id="{23AA811B-2EBD-4900-905E-5BE206449611}" type="slidenum">
              <a:rPr lang="en-GB" smtClean="0"/>
              <a:t>12</a:t>
            </a:fld>
            <a:endParaRPr lang="en-GB" dirty="0"/>
          </a:p>
        </p:txBody>
      </p:sp>
      <p:sp>
        <p:nvSpPr>
          <p:cNvPr id="11" name="Title 1">
            <a:extLst>
              <a:ext uri="{FF2B5EF4-FFF2-40B4-BE49-F238E27FC236}">
                <a16:creationId xmlns:a16="http://schemas.microsoft.com/office/drawing/2014/main" id="{DB2E62F4-F4EF-2496-C0FB-6AFAAD4D20B4}"/>
              </a:ext>
            </a:extLst>
          </p:cNvPr>
          <p:cNvSpPr txBox="1">
            <a:spLocks/>
          </p:cNvSpPr>
          <p:nvPr/>
        </p:nvSpPr>
        <p:spPr>
          <a:xfrm>
            <a:off x="800400" y="800400"/>
            <a:ext cx="10896000" cy="129600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Explanation/Conclusion/Interpretation</a:t>
            </a:r>
            <a:endParaRPr lang="en-US" sz="2800" dirty="0">
              <a:solidFill>
                <a:schemeClr val="tx1"/>
              </a:solidFill>
            </a:endParaRPr>
          </a:p>
        </p:txBody>
      </p:sp>
      <p:sp>
        <p:nvSpPr>
          <p:cNvPr id="2" name="Date Placeholder 3">
            <a:extLst>
              <a:ext uri="{FF2B5EF4-FFF2-40B4-BE49-F238E27FC236}">
                <a16:creationId xmlns:a16="http://schemas.microsoft.com/office/drawing/2014/main" id="{88B906C0-C8C9-C0AC-DA8E-AEF3D42FD28D}"/>
              </a:ext>
            </a:extLst>
          </p:cNvPr>
          <p:cNvSpPr>
            <a:spLocks noGrp="1"/>
          </p:cNvSpPr>
          <p:nvPr>
            <p:ph type="dt" sz="half" idx="10"/>
          </p:nvPr>
        </p:nvSpPr>
        <p:spPr>
          <a:xfrm>
            <a:off x="648000" y="324000"/>
            <a:ext cx="1920000" cy="125850"/>
          </a:xfrm>
        </p:spPr>
        <p:txBody>
          <a:bodyPr/>
          <a:lstStyle/>
          <a:p>
            <a:r>
              <a:rPr lang="en-GB" dirty="0"/>
              <a:t>6</a:t>
            </a:r>
            <a:r>
              <a:rPr lang="en-GB" baseline="30000" dirty="0"/>
              <a:t>th</a:t>
            </a:r>
            <a:r>
              <a:rPr lang="en-GB" dirty="0"/>
              <a:t> September, 2024</a:t>
            </a:r>
          </a:p>
        </p:txBody>
      </p:sp>
      <p:pic>
        <p:nvPicPr>
          <p:cNvPr id="5" name="Picture 4">
            <a:extLst>
              <a:ext uri="{FF2B5EF4-FFF2-40B4-BE49-F238E27FC236}">
                <a16:creationId xmlns:a16="http://schemas.microsoft.com/office/drawing/2014/main" id="{FD35FE60-BC53-5B38-6B3F-ACF3DBDA07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72604" y="2136052"/>
            <a:ext cx="4318996" cy="3122065"/>
          </a:xfrm>
          <a:prstGeom prst="rect">
            <a:avLst/>
          </a:prstGeom>
        </p:spPr>
      </p:pic>
      <p:sp>
        <p:nvSpPr>
          <p:cNvPr id="8" name="Rectangle 7">
            <a:extLst>
              <a:ext uri="{FF2B5EF4-FFF2-40B4-BE49-F238E27FC236}">
                <a16:creationId xmlns:a16="http://schemas.microsoft.com/office/drawing/2014/main" id="{18DE565A-EA5F-9BB8-1D68-B8725BA24AE8}"/>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341881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CCC-BDB0-7726-7C9F-08883AAD5D5D}"/>
              </a:ext>
            </a:extLst>
          </p:cNvPr>
          <p:cNvSpPr>
            <a:spLocks noGrp="1"/>
          </p:cNvSpPr>
          <p:nvPr>
            <p:ph type="title"/>
          </p:nvPr>
        </p:nvSpPr>
        <p:spPr>
          <a:xfrm>
            <a:off x="648000" y="657331"/>
            <a:ext cx="10896000" cy="1296000"/>
          </a:xfrm>
        </p:spPr>
        <p:txBody>
          <a:bodyPr/>
          <a:lstStyle/>
          <a:p>
            <a:r>
              <a:rPr lang="en-US" b="1"/>
              <a:t>References</a:t>
            </a:r>
            <a:endParaRPr lang="en-IN" b="1" dirty="0"/>
          </a:p>
        </p:txBody>
      </p:sp>
      <p:sp>
        <p:nvSpPr>
          <p:cNvPr id="3" name="Content Placeholder 2">
            <a:extLst>
              <a:ext uri="{FF2B5EF4-FFF2-40B4-BE49-F238E27FC236}">
                <a16:creationId xmlns:a16="http://schemas.microsoft.com/office/drawing/2014/main" id="{51268F75-1EC5-7EC4-F796-9F1374A1F3C3}"/>
              </a:ext>
            </a:extLst>
          </p:cNvPr>
          <p:cNvSpPr>
            <a:spLocks noGrp="1"/>
          </p:cNvSpPr>
          <p:nvPr>
            <p:ph idx="1"/>
          </p:nvPr>
        </p:nvSpPr>
        <p:spPr/>
        <p:txBody>
          <a:bodyPr/>
          <a:lstStyle/>
          <a:p>
            <a:r>
              <a:rPr lang="en-US" sz="1400" dirty="0">
                <a:hlinkClick r:id="rId2"/>
              </a:rPr>
              <a:t>https://www.ncbi.nlm.nih.gov/pmc/articles/PMC4933534/</a:t>
            </a:r>
            <a:endParaRPr lang="en-US" sz="1400" dirty="0"/>
          </a:p>
          <a:p>
            <a:r>
              <a:rPr lang="en-US" sz="1400" dirty="0">
                <a:hlinkClick r:id="rId3"/>
              </a:rPr>
              <a:t>https://www.ncbi.nlm.nih.gov/pmc/articles/PMC5560685/</a:t>
            </a:r>
            <a:endParaRPr lang="en-US" sz="1400" dirty="0"/>
          </a:p>
          <a:p>
            <a:r>
              <a:rPr lang="en-US" sz="1400" dirty="0">
                <a:hlinkClick r:id="rId4"/>
              </a:rPr>
              <a:t>https://www.ncbi.nlm.nih.gov/pmc/articles/PMC9368172/</a:t>
            </a:r>
            <a:endParaRPr lang="en-US" sz="1400" dirty="0"/>
          </a:p>
          <a:p>
            <a:r>
              <a:rPr lang="en-US" sz="1400" dirty="0">
                <a:hlinkClick r:id="rId5"/>
              </a:rPr>
              <a:t>https://www.ncbi.nlm.nih.gov/books/NBK554821/</a:t>
            </a:r>
            <a:endParaRPr lang="en-US" sz="1400" dirty="0"/>
          </a:p>
          <a:p>
            <a:r>
              <a:rPr lang="en-US" sz="1400" dirty="0">
                <a:hlinkClick r:id="rId6"/>
              </a:rPr>
              <a:t>https://www.sciencedirect.com/science/article/pii/S2212109921001564#:~:text=Negative%20binomial%20regression%20analysis%20was,compared%20with%20a%20Poisson%20regression</a:t>
            </a:r>
            <a:endParaRPr lang="en-US" sz="1400" dirty="0"/>
          </a:p>
          <a:p>
            <a:r>
              <a:rPr lang="en-US" sz="1400" dirty="0">
                <a:hlinkClick r:id="rId7"/>
              </a:rPr>
              <a:t>https://diabetesjournals.org/care/article/30/4/890/25732/Effects-of-Vildagliptin-on-Glucose-Control-Over-24</a:t>
            </a:r>
            <a:endParaRPr lang="en-US" sz="1400" dirty="0"/>
          </a:p>
          <a:p>
            <a:r>
              <a:rPr lang="en-US" sz="1400" dirty="0">
                <a:hlinkClick r:id="rId8"/>
              </a:rPr>
              <a:t>https://karger.com/pha/article/86/1/44/271974/A-Meta-Analysis-of-Placebo-Controlled-Clinical</a:t>
            </a:r>
            <a:endParaRPr lang="en-US" sz="1400" dirty="0"/>
          </a:p>
          <a:p>
            <a:r>
              <a:rPr lang="en-US" sz="1400" dirty="0"/>
              <a:t>ChatGPT, Gemini and other AI Chatbots.</a:t>
            </a:r>
          </a:p>
          <a:p>
            <a:endParaRPr lang="en-US" sz="1400" dirty="0"/>
          </a:p>
        </p:txBody>
      </p:sp>
      <p:sp>
        <p:nvSpPr>
          <p:cNvPr id="4" name="Date Placeholder 3">
            <a:extLst>
              <a:ext uri="{FF2B5EF4-FFF2-40B4-BE49-F238E27FC236}">
                <a16:creationId xmlns:a16="http://schemas.microsoft.com/office/drawing/2014/main" id="{8BEC7248-370A-8A7C-3D1E-53C1E0B325AF}"/>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BCF2F0E3-2E3C-9495-0468-F3EEEC8484FE}"/>
              </a:ext>
            </a:extLst>
          </p:cNvPr>
          <p:cNvSpPr>
            <a:spLocks noGrp="1"/>
          </p:cNvSpPr>
          <p:nvPr>
            <p:ph type="sldNum" sz="quarter" idx="12"/>
          </p:nvPr>
        </p:nvSpPr>
        <p:spPr/>
        <p:txBody>
          <a:bodyPr/>
          <a:lstStyle/>
          <a:p>
            <a:fld id="{23AA811B-2EBD-4900-905E-5BE206449611}" type="slidenum">
              <a:rPr lang="en-GB" smtClean="0"/>
              <a:t>13</a:t>
            </a:fld>
            <a:endParaRPr lang="en-GB"/>
          </a:p>
        </p:txBody>
      </p:sp>
    </p:spTree>
    <p:extLst>
      <p:ext uri="{BB962C8B-B14F-4D97-AF65-F5344CB8AC3E}">
        <p14:creationId xmlns:p14="http://schemas.microsoft.com/office/powerpoint/2010/main" val="89172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B136A9-6D72-3763-BA01-7663215300C5}"/>
              </a:ext>
            </a:extLst>
          </p:cNvPr>
          <p:cNvSpPr>
            <a:spLocks noGrp="1"/>
          </p:cNvSpPr>
          <p:nvPr>
            <p:ph type="dt" sz="half" idx="10"/>
          </p:nvPr>
        </p:nvSpPr>
        <p:spPr/>
        <p:txBody>
          <a:bodyPr/>
          <a:lstStyle/>
          <a:p>
            <a:endParaRPr lang="en-GB" sz="100" dirty="0"/>
          </a:p>
        </p:txBody>
      </p:sp>
      <p:sp>
        <p:nvSpPr>
          <p:cNvPr id="3" name="Footer Placeholder 2">
            <a:extLst>
              <a:ext uri="{FF2B5EF4-FFF2-40B4-BE49-F238E27FC236}">
                <a16:creationId xmlns:a16="http://schemas.microsoft.com/office/drawing/2014/main" id="{8D470A9C-6EC7-8143-A718-87EF9A532C88}"/>
              </a:ext>
            </a:extLst>
          </p:cNvPr>
          <p:cNvSpPr>
            <a:spLocks noGrp="1"/>
          </p:cNvSpPr>
          <p:nvPr>
            <p:ph type="ftr" sz="quarter" idx="11"/>
          </p:nvPr>
        </p:nvSpPr>
        <p:spPr/>
        <p:txBody>
          <a:bodyPr/>
          <a:lstStyle/>
          <a:p>
            <a:endParaRPr lang="en-GB" sz="100" dirty="0"/>
          </a:p>
        </p:txBody>
      </p:sp>
      <p:sp>
        <p:nvSpPr>
          <p:cNvPr id="4" name="Slide Number Placeholder 3">
            <a:extLst>
              <a:ext uri="{FF2B5EF4-FFF2-40B4-BE49-F238E27FC236}">
                <a16:creationId xmlns:a16="http://schemas.microsoft.com/office/drawing/2014/main" id="{4226263C-6C4A-5E5A-9AC0-CC24D51E9609}"/>
              </a:ext>
            </a:extLst>
          </p:cNvPr>
          <p:cNvSpPr>
            <a:spLocks noGrp="1"/>
          </p:cNvSpPr>
          <p:nvPr>
            <p:ph type="sldNum" sz="quarter" idx="12"/>
          </p:nvPr>
        </p:nvSpPr>
        <p:spPr/>
        <p:txBody>
          <a:bodyPr/>
          <a:lstStyle/>
          <a:p>
            <a:fld id="{23AA811B-2EBD-4900-905E-5BE206449611}" type="slidenum">
              <a:rPr lang="en-GB" smtClean="0"/>
              <a:pPr/>
              <a:t>14</a:t>
            </a:fld>
            <a:endParaRPr lang="en-GB" sz="100" dirty="0"/>
          </a:p>
        </p:txBody>
      </p:sp>
    </p:spTree>
    <p:extLst>
      <p:ext uri="{BB962C8B-B14F-4D97-AF65-F5344CB8AC3E}">
        <p14:creationId xmlns:p14="http://schemas.microsoft.com/office/powerpoint/2010/main" val="93676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படத்தைப் பற்றிய குறிப்பு இல்லை.">
            <a:extLst>
              <a:ext uri="{FF2B5EF4-FFF2-40B4-BE49-F238E27FC236}">
                <a16:creationId xmlns:a16="http://schemas.microsoft.com/office/drawing/2014/main" id="{B0C89469-7257-25D7-EE36-41D199FA4567}"/>
              </a:ext>
            </a:extLst>
          </p:cNvPr>
          <p:cNvPicPr>
            <a:picLocks noChangeAspect="1" noChangeArrowheads="1"/>
          </p:cNvPicPr>
          <p:nvPr/>
        </p:nvPicPr>
        <p:blipFill>
          <a:blip r:embed="rId2">
            <a:alphaModFix amt="32000"/>
            <a:extLst>
              <a:ext uri="{28A0092B-C50C-407E-A947-70E740481C1C}">
                <a14:useLocalDpi xmlns:a14="http://schemas.microsoft.com/office/drawing/2010/main"/>
              </a:ext>
            </a:extLst>
          </a:blip>
          <a:srcRect/>
          <a:stretch>
            <a:fillRect/>
          </a:stretch>
        </p:blipFill>
        <p:spPr bwMode="auto">
          <a:xfrm>
            <a:off x="4143375" y="1680417"/>
            <a:ext cx="8017707" cy="51794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617334-AD9C-4829-B3C9-6139C9396AFB}"/>
              </a:ext>
            </a:extLst>
          </p:cNvPr>
          <p:cNvSpPr>
            <a:spLocks noGrp="1"/>
          </p:cNvSpPr>
          <p:nvPr>
            <p:ph type="title"/>
          </p:nvPr>
        </p:nvSpPr>
        <p:spPr>
          <a:xfrm>
            <a:off x="647999" y="623062"/>
            <a:ext cx="10896000" cy="1296000"/>
          </a:xfrm>
        </p:spPr>
        <p:txBody>
          <a:bodyPr/>
          <a:lstStyle/>
          <a:p>
            <a:r>
              <a:rPr lang="en-US" sz="2800" b="1" dirty="0">
                <a:solidFill>
                  <a:schemeClr val="accent1"/>
                </a:solidFill>
                <a:ea typeface="Apis For Office"/>
                <a:cs typeface="Apis For Office"/>
              </a:rPr>
              <a:t>Introduction</a:t>
            </a:r>
          </a:p>
        </p:txBody>
      </p:sp>
      <p:sp>
        <p:nvSpPr>
          <p:cNvPr id="3" name="Content Placeholder 2">
            <a:extLst>
              <a:ext uri="{FF2B5EF4-FFF2-40B4-BE49-F238E27FC236}">
                <a16:creationId xmlns:a16="http://schemas.microsoft.com/office/drawing/2014/main" id="{ADE0A81E-5F8F-4C6C-AF89-8646EB7764F9}"/>
              </a:ext>
            </a:extLst>
          </p:cNvPr>
          <p:cNvSpPr>
            <a:spLocks noGrp="1"/>
          </p:cNvSpPr>
          <p:nvPr>
            <p:ph idx="1"/>
          </p:nvPr>
        </p:nvSpPr>
        <p:spPr>
          <a:xfrm>
            <a:off x="647999" y="1445236"/>
            <a:ext cx="8652000" cy="4269600"/>
          </a:xfrm>
        </p:spPr>
        <p:txBody>
          <a:bodyPr vert="horz" lIns="0" tIns="0" rIns="0" bIns="0" rtlCol="0" anchor="t">
            <a:noAutofit/>
          </a:bodyPr>
          <a:lstStyle/>
          <a:p>
            <a:pPr marL="0" indent="0" algn="just">
              <a:buNone/>
            </a:pPr>
            <a:r>
              <a:rPr lang="en-US" sz="1800" dirty="0">
                <a:solidFill>
                  <a:srgbClr val="001965"/>
                </a:solidFill>
                <a:latin typeface="Calibri" panose="020F0502020204030204" pitchFamily="34" charset="0"/>
                <a:ea typeface="Calibri" panose="020F0502020204030204" pitchFamily="34" charset="0"/>
                <a:cs typeface="Calibri" panose="020F0502020204030204" pitchFamily="34" charset="0"/>
              </a:rPr>
              <a:t>The case study was guided by the objective to analyze the efficacy and safety of the drug insula over placebo in patients experiencing Type 2 Diabetes. Today, hundreds of millions of people are living with the disease, putting a strain on individuals, families and our healthcare systems. The need to bring in an efficient solution in handling the disease seems to be worth the hour. Over the past one-month long case study contest on randomized , double-blind ,placebo-controlled, multi-regional clinical trial investigating for the superiority of insula v/s placebo, our team under the guidance of Rashmi Jain and Neha Narendra Mumbaikar was able to bring in critical analysis over the objectives aimed at. With the help of various visualization tools and advanced statistical analysis techniques the conclusions drawn proves worthy. Various analytical tools in – built in R and Python software has helped us in bringing out the valuable results.</a:t>
            </a:r>
            <a:endParaRPr lang="en-GB" sz="1800" dirty="0">
              <a:solidFill>
                <a:srgbClr val="001965"/>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0F0D56D6-7E93-45B7-9641-4172D94639B0}"/>
              </a:ext>
            </a:extLst>
          </p:cNvPr>
          <p:cNvSpPr>
            <a:spLocks noGrp="1"/>
          </p:cNvSpPr>
          <p:nvPr>
            <p:ph type="sldNum" sz="quarter" idx="12"/>
          </p:nvPr>
        </p:nvSpPr>
        <p:spPr>
          <a:xfrm>
            <a:off x="282247" y="282247"/>
            <a:ext cx="209179" cy="209356"/>
          </a:xfrm>
        </p:spPr>
        <p:txBody>
          <a:bodyPr/>
          <a:lstStyle/>
          <a:p>
            <a:fld id="{23AA811B-2EBD-4900-905E-5BE206449611}" type="slidenum">
              <a:rPr lang="en-GB" smtClean="0"/>
              <a:t>2</a:t>
            </a:fld>
            <a:endParaRPr lang="en-GB"/>
          </a:p>
        </p:txBody>
      </p:sp>
      <p:sp>
        <p:nvSpPr>
          <p:cNvPr id="9" name="Date Placeholder 3">
            <a:extLst>
              <a:ext uri="{FF2B5EF4-FFF2-40B4-BE49-F238E27FC236}">
                <a16:creationId xmlns:a16="http://schemas.microsoft.com/office/drawing/2014/main" id="{3DFFBE68-22EA-12F3-A770-6F34F74BEBBE}"/>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sp>
        <p:nvSpPr>
          <p:cNvPr id="5" name="Rectangle 4">
            <a:extLst>
              <a:ext uri="{FF2B5EF4-FFF2-40B4-BE49-F238E27FC236}">
                <a16:creationId xmlns:a16="http://schemas.microsoft.com/office/drawing/2014/main" id="{3035DCDA-76E8-D398-93EA-46EEFEF21FB1}"/>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8443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16A6F-8C6F-60B4-5DAD-84F888E6596E}"/>
              </a:ext>
            </a:extLst>
          </p:cNvPr>
          <p:cNvSpPr>
            <a:spLocks noGrp="1"/>
          </p:cNvSpPr>
          <p:nvPr>
            <p:ph idx="1"/>
          </p:nvPr>
        </p:nvSpPr>
        <p:spPr>
          <a:xfrm>
            <a:off x="647700" y="1294200"/>
            <a:ext cx="10842960" cy="4603680"/>
          </a:xfrm>
        </p:spPr>
        <p:txBody>
          <a:bodyPr vert="horz" lIns="0" tIns="0" rIns="0" bIns="0" rtlCol="0" anchor="t">
            <a:no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Data Imputation </a:t>
            </a:r>
          </a:p>
          <a:p>
            <a:r>
              <a:rPr lang="en-US" sz="1400" dirty="0">
                <a:latin typeface="Calibri" panose="020F0502020204030204" pitchFamily="34" charset="0"/>
                <a:ea typeface="Calibri" panose="020F0502020204030204" pitchFamily="34" charset="0"/>
                <a:cs typeface="Calibri" panose="020F0502020204030204" pitchFamily="34" charset="0"/>
              </a:rPr>
              <a:t>Datasets were imputed using Multiple Imputation(MI),LOCF and NOCB techniques.</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Primary End Point Analysis</a:t>
            </a:r>
          </a:p>
          <a:p>
            <a:r>
              <a:rPr lang="en-US" sz="1400" dirty="0">
                <a:latin typeface="Calibri" panose="020F0502020204030204" pitchFamily="34" charset="0"/>
                <a:ea typeface="Calibri" panose="020F0502020204030204" pitchFamily="34" charset="0"/>
                <a:cs typeface="Calibri" panose="020F0502020204030204" pitchFamily="34" charset="0"/>
              </a:rPr>
              <a:t>To test for the superiority of insula over placebo on the basis of change in HbA1c level among subjects, we have compared the mean change from baseline HbA1c (i.e., (HbA1c value in week 26) – (HbA1c value in week 0)) for Insula and Placebo over the 26 weeks. ANCOVA model will be used to check whether Insula treatment has a meaningful impact on reducing HbA1C compared to the placebo. ANCOVA treats the baseline HbA1c as a covariate, effectively adjusting for these initial differences in baseline HbA1C level.</a:t>
            </a:r>
          </a:p>
          <a:p>
            <a:r>
              <a:rPr lang="en-US" sz="1400" dirty="0">
                <a:latin typeface="Calibri" panose="020F0502020204030204" pitchFamily="34" charset="0"/>
                <a:ea typeface="Calibri" panose="020F0502020204030204" pitchFamily="34" charset="0"/>
                <a:cs typeface="Calibri" panose="020F0502020204030204" pitchFamily="34" charset="0"/>
              </a:rPr>
              <a:t>The further support to the claim will be analyzed by computing the proportion of subjects turning </a:t>
            </a:r>
            <a:r>
              <a:rPr lang="en-US" sz="1400" b="1" dirty="0">
                <a:latin typeface="Calibri" panose="020F0502020204030204" pitchFamily="34" charset="0"/>
                <a:ea typeface="Calibri" panose="020F0502020204030204" pitchFamily="34" charset="0"/>
                <a:cs typeface="Calibri" panose="020F0502020204030204" pitchFamily="34" charset="0"/>
              </a:rPr>
              <a:t>prediabetic or </a:t>
            </a:r>
            <a:r>
              <a:rPr lang="en-US" sz="1400" b="1" dirty="0" err="1">
                <a:latin typeface="Calibri" panose="020F0502020204030204" pitchFamily="34" charset="0"/>
                <a:ea typeface="Calibri" panose="020F0502020204030204" pitchFamily="34" charset="0"/>
                <a:cs typeface="Calibri" panose="020F0502020204030204" pitchFamily="34" charset="0"/>
              </a:rPr>
              <a:t>normoglyceimic</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during the treatment period of 26 weeks for the two treatment groups.</a:t>
            </a:r>
          </a:p>
          <a:p>
            <a:r>
              <a:rPr lang="en-US" sz="1400" dirty="0">
                <a:latin typeface="Calibri" panose="020F0502020204030204" pitchFamily="34" charset="0"/>
                <a:ea typeface="Calibri" panose="020F0502020204030204" pitchFamily="34" charset="0"/>
                <a:cs typeface="Calibri" panose="020F0502020204030204" pitchFamily="34" charset="0"/>
              </a:rPr>
              <a:t>Visual representations will also be used to validate the findings.</a:t>
            </a:r>
          </a:p>
          <a:p>
            <a:pPr marL="0" indent="0">
              <a:buNone/>
            </a:pPr>
            <a:r>
              <a:rPr 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rPr>
              <a:t>Secondary End Point Analysis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The significance of the treatment methods in the nature of hypoglycemic events is tested by chi-square tests and further the association is proved by visual representations.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Cox Proportional Hazard model (time-event model) is used to understand the significant factors in the occurrence of hypoglycemic events.</a:t>
            </a:r>
          </a:p>
          <a:p>
            <a:pPr marL="0" indent="0">
              <a:buNone/>
            </a:pPr>
            <a:r>
              <a:rPr 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rPr>
              <a:t>SF – 36 Dataset Analysis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The concept of conditional probability distributions in bivariate set up was used in simulating the SF -36 dataset under the underlying conditions. Further, statistical tests were carried out in identifying the significance of differences in SF -36 scores in the domains specified for the two treatment groups.</a:t>
            </a:r>
          </a:p>
          <a:p>
            <a:endPar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5D096B93-0409-2E90-7AFB-1F9E32B9A500}"/>
              </a:ext>
            </a:extLst>
          </p:cNvPr>
          <p:cNvSpPr>
            <a:spLocks noGrp="1"/>
          </p:cNvSpPr>
          <p:nvPr>
            <p:ph type="sldNum" sz="quarter" idx="12"/>
          </p:nvPr>
        </p:nvSpPr>
        <p:spPr/>
        <p:txBody>
          <a:bodyPr/>
          <a:lstStyle/>
          <a:p>
            <a:fld id="{23AA811B-2EBD-4900-905E-5BE206449611}" type="slidenum">
              <a:rPr lang="en-GB" smtClean="0"/>
              <a:t>3</a:t>
            </a:fld>
            <a:endParaRPr lang="en-GB"/>
          </a:p>
        </p:txBody>
      </p:sp>
      <p:sp>
        <p:nvSpPr>
          <p:cNvPr id="11" name="Title 1">
            <a:extLst>
              <a:ext uri="{FF2B5EF4-FFF2-40B4-BE49-F238E27FC236}">
                <a16:creationId xmlns:a16="http://schemas.microsoft.com/office/drawing/2014/main" id="{E7DE1F9F-05D0-1B14-BE4D-106BF4FF72BC}"/>
              </a:ext>
            </a:extLst>
          </p:cNvPr>
          <p:cNvSpPr txBox="1">
            <a:spLocks/>
          </p:cNvSpPr>
          <p:nvPr/>
        </p:nvSpPr>
        <p:spPr>
          <a:xfrm>
            <a:off x="648000" y="725505"/>
            <a:ext cx="10896000" cy="530164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Methodology and justification</a:t>
            </a:r>
          </a:p>
        </p:txBody>
      </p:sp>
      <p:sp>
        <p:nvSpPr>
          <p:cNvPr id="21" name="Date Placeholder 3">
            <a:extLst>
              <a:ext uri="{FF2B5EF4-FFF2-40B4-BE49-F238E27FC236}">
                <a16:creationId xmlns:a16="http://schemas.microsoft.com/office/drawing/2014/main" id="{5CF9391C-E6CC-EFF5-4B4D-996F37301BDE}"/>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sp>
        <p:nvSpPr>
          <p:cNvPr id="2" name="Rectangle 1">
            <a:extLst>
              <a:ext uri="{FF2B5EF4-FFF2-40B4-BE49-F238E27FC236}">
                <a16:creationId xmlns:a16="http://schemas.microsoft.com/office/drawing/2014/main" id="{6AEA8B4E-6BC1-9C71-5478-AD54D077C7A5}"/>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034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3D84E-CB09-9494-0D90-6E3C87B7D2C0}"/>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4" name="Slide Number Placeholder 3">
            <a:extLst>
              <a:ext uri="{FF2B5EF4-FFF2-40B4-BE49-F238E27FC236}">
                <a16:creationId xmlns:a16="http://schemas.microsoft.com/office/drawing/2014/main" id="{DC5FD96E-6F7F-34E2-05A9-9FB44ECD8D15}"/>
              </a:ext>
            </a:extLst>
          </p:cNvPr>
          <p:cNvSpPr>
            <a:spLocks noGrp="1"/>
          </p:cNvSpPr>
          <p:nvPr>
            <p:ph type="sldNum" sz="quarter" idx="12"/>
          </p:nvPr>
        </p:nvSpPr>
        <p:spPr/>
        <p:txBody>
          <a:bodyPr/>
          <a:lstStyle/>
          <a:p>
            <a:fld id="{23AA811B-2EBD-4900-905E-5BE206449611}" type="slidenum">
              <a:rPr lang="en-GB" smtClean="0"/>
              <a:t>4</a:t>
            </a:fld>
            <a:endParaRPr lang="en-GB"/>
          </a:p>
        </p:txBody>
      </p:sp>
      <p:sp>
        <p:nvSpPr>
          <p:cNvPr id="5" name="Rectangle 4">
            <a:extLst>
              <a:ext uri="{FF2B5EF4-FFF2-40B4-BE49-F238E27FC236}">
                <a16:creationId xmlns:a16="http://schemas.microsoft.com/office/drawing/2014/main" id="{3DB83485-AC46-143B-FBC9-A5F6DB086E48}"/>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pic>
        <p:nvPicPr>
          <p:cNvPr id="7" name="Picture 6">
            <a:extLst>
              <a:ext uri="{FF2B5EF4-FFF2-40B4-BE49-F238E27FC236}">
                <a16:creationId xmlns:a16="http://schemas.microsoft.com/office/drawing/2014/main" id="{54C25B66-D482-D7D0-F865-0AC2D16BAB83}"/>
              </a:ext>
            </a:extLst>
          </p:cNvPr>
          <p:cNvPicPr>
            <a:picLocks noChangeAspect="1"/>
          </p:cNvPicPr>
          <p:nvPr/>
        </p:nvPicPr>
        <p:blipFill>
          <a:blip r:embed="rId2"/>
          <a:stretch>
            <a:fillRect/>
          </a:stretch>
        </p:blipFill>
        <p:spPr>
          <a:xfrm>
            <a:off x="821690" y="973841"/>
            <a:ext cx="10110470" cy="5560159"/>
          </a:xfrm>
          <a:prstGeom prst="rect">
            <a:avLst/>
          </a:prstGeom>
        </p:spPr>
      </p:pic>
      <p:sp>
        <p:nvSpPr>
          <p:cNvPr id="8" name="TextBox 7">
            <a:extLst>
              <a:ext uri="{FF2B5EF4-FFF2-40B4-BE49-F238E27FC236}">
                <a16:creationId xmlns:a16="http://schemas.microsoft.com/office/drawing/2014/main" id="{9A28038A-F32F-6D4E-3998-DBE00A169063}"/>
              </a:ext>
            </a:extLst>
          </p:cNvPr>
          <p:cNvSpPr txBox="1"/>
          <p:nvPr/>
        </p:nvSpPr>
        <p:spPr>
          <a:xfrm>
            <a:off x="648000" y="581531"/>
            <a:ext cx="4157680" cy="355600"/>
          </a:xfrm>
          <a:prstGeom prst="rect">
            <a:avLst/>
          </a:prstGeom>
          <a:noFill/>
        </p:spPr>
        <p:txBody>
          <a:bodyPr wrap="square" lIns="0" tIns="0" rIns="0" bIns="0" rtlCol="0">
            <a:spAutoFit/>
          </a:bodyPr>
          <a:lstStyle/>
          <a:p>
            <a:pPr algn="l">
              <a:lnSpc>
                <a:spcPct val="120000"/>
              </a:lnSpc>
            </a:pPr>
            <a:r>
              <a:rPr lang="en-US" sz="2000" b="1" dirty="0">
                <a:solidFill>
                  <a:schemeClr val="tx2"/>
                </a:solidFill>
              </a:rPr>
              <a:t>Data Exploration</a:t>
            </a:r>
            <a:endParaRPr lang="en-IN" sz="2000" b="1" dirty="0" err="1">
              <a:solidFill>
                <a:schemeClr val="tx2"/>
              </a:solidFill>
            </a:endParaRPr>
          </a:p>
        </p:txBody>
      </p:sp>
    </p:spTree>
    <p:extLst>
      <p:ext uri="{BB962C8B-B14F-4D97-AF65-F5344CB8AC3E}">
        <p14:creationId xmlns:p14="http://schemas.microsoft.com/office/powerpoint/2010/main" val="246334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0D56D6-7E93-45B7-9641-4172D94639B0}"/>
              </a:ext>
            </a:extLst>
          </p:cNvPr>
          <p:cNvSpPr>
            <a:spLocks noGrp="1"/>
          </p:cNvSpPr>
          <p:nvPr>
            <p:ph type="sldNum" sz="quarter" idx="12"/>
          </p:nvPr>
        </p:nvSpPr>
        <p:spPr/>
        <p:txBody>
          <a:bodyPr/>
          <a:lstStyle/>
          <a:p>
            <a:fld id="{23AA811B-2EBD-4900-905E-5BE206449611}" type="slidenum">
              <a:rPr lang="en-GB" smtClean="0"/>
              <a:t>5</a:t>
            </a:fld>
            <a:endParaRPr lang="en-GB" dirty="0"/>
          </a:p>
        </p:txBody>
      </p:sp>
      <p:sp>
        <p:nvSpPr>
          <p:cNvPr id="7" name="Text Placeholder 6">
            <a:extLst>
              <a:ext uri="{FF2B5EF4-FFF2-40B4-BE49-F238E27FC236}">
                <a16:creationId xmlns:a16="http://schemas.microsoft.com/office/drawing/2014/main" id="{5A71C624-4F9D-4266-89B1-639421E96780}"/>
              </a:ext>
            </a:extLst>
          </p:cNvPr>
          <p:cNvSpPr>
            <a:spLocks noGrp="1"/>
          </p:cNvSpPr>
          <p:nvPr>
            <p:ph type="body" sz="quarter" idx="13"/>
          </p:nvPr>
        </p:nvSpPr>
        <p:spPr/>
        <p:txBody>
          <a:bodyPr/>
          <a:lstStyle/>
          <a:p>
            <a:r>
              <a:rPr lang="en-US" dirty="0">
                <a:solidFill>
                  <a:schemeClr val="tx1">
                    <a:lumMod val="75000"/>
                    <a:lumOff val="25000"/>
                  </a:schemeClr>
                </a:solidFill>
              </a:rPr>
              <a:t>Data was imputed by multiple imputations </a:t>
            </a:r>
            <a:r>
              <a:rPr lang="en-US" dirty="0">
                <a:solidFill>
                  <a:schemeClr val="tx1">
                    <a:lumMod val="85000"/>
                    <a:lumOff val="15000"/>
                  </a:schemeClr>
                </a:solidFill>
              </a:rPr>
              <a:t>(</a:t>
            </a:r>
            <a:r>
              <a:rPr lang="en-IN" dirty="0">
                <a:solidFill>
                  <a:schemeClr val="tx1">
                    <a:lumMod val="85000"/>
                    <a:lumOff val="15000"/>
                  </a:schemeClr>
                </a:solidFill>
              </a:rPr>
              <a:t>Iterative Imputer)</a:t>
            </a:r>
            <a:r>
              <a:rPr lang="en-IN" dirty="0"/>
              <a:t> </a:t>
            </a:r>
            <a:r>
              <a:rPr lang="en-US" dirty="0">
                <a:solidFill>
                  <a:schemeClr val="tx1">
                    <a:lumMod val="75000"/>
                    <a:lumOff val="25000"/>
                  </a:schemeClr>
                </a:solidFill>
              </a:rPr>
              <a:t>performed in python.</a:t>
            </a:r>
            <a:r>
              <a:rPr lang="en-US" dirty="0"/>
              <a:t> </a:t>
            </a:r>
            <a:endParaRPr lang="en-IN" dirty="0"/>
          </a:p>
        </p:txBody>
      </p:sp>
      <p:sp>
        <p:nvSpPr>
          <p:cNvPr id="12" name="Title 1">
            <a:extLst>
              <a:ext uri="{FF2B5EF4-FFF2-40B4-BE49-F238E27FC236}">
                <a16:creationId xmlns:a16="http://schemas.microsoft.com/office/drawing/2014/main" id="{805ED628-2704-ADD7-09E5-1034B2315322}"/>
              </a:ext>
            </a:extLst>
          </p:cNvPr>
          <p:cNvSpPr txBox="1">
            <a:spLocks/>
          </p:cNvSpPr>
          <p:nvPr/>
        </p:nvSpPr>
        <p:spPr>
          <a:xfrm>
            <a:off x="633630" y="585535"/>
            <a:ext cx="10896000" cy="112264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solidFill>
                  <a:srgbClr val="001965"/>
                </a:solidFill>
                <a:ea typeface="Apis For Office"/>
                <a:cs typeface="Apis For Office"/>
              </a:rPr>
              <a:t>Summary, analysis and visualizations</a:t>
            </a:r>
            <a:endParaRPr lang="en-US" sz="2800" dirty="0">
              <a:solidFill>
                <a:srgbClr val="001965"/>
              </a:solidFill>
              <a:ea typeface="Apis For Office"/>
              <a:cs typeface="Apis For Office"/>
            </a:endParaRPr>
          </a:p>
        </p:txBody>
      </p:sp>
      <p:sp>
        <p:nvSpPr>
          <p:cNvPr id="2" name="Content Placeholder 2">
            <a:extLst>
              <a:ext uri="{FF2B5EF4-FFF2-40B4-BE49-F238E27FC236}">
                <a16:creationId xmlns:a16="http://schemas.microsoft.com/office/drawing/2014/main" id="{1E03CE2B-7E4E-D0CE-B488-C07BD2506512}"/>
              </a:ext>
            </a:extLst>
          </p:cNvPr>
          <p:cNvSpPr>
            <a:spLocks noGrp="1"/>
          </p:cNvSpPr>
          <p:nvPr>
            <p:ph idx="1"/>
          </p:nvPr>
        </p:nvSpPr>
        <p:spPr>
          <a:xfrm>
            <a:off x="648000" y="1494994"/>
            <a:ext cx="10896000" cy="4245106"/>
          </a:xfrm>
        </p:spPr>
        <p:txBody>
          <a:bodyPr vert="horz" lIns="0" tIns="0" rIns="0" bIns="0" rtlCol="0" anchor="t">
            <a:noAutofit/>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As the first step to test for the supremacy of Insula over Placebo, we tried to compare the means’ change in HbA1c across the 26 weeks. This change can be calculated by subtracting the HbA1c value at week 26 by the HbA1c value at week 0. Based on the tests, it could be concluded that the mean change in HbA1c is </a:t>
            </a:r>
            <a:r>
              <a:rPr lang="en-US" sz="1400" b="1" dirty="0">
                <a:latin typeface="Calibri" panose="020F0502020204030204" pitchFamily="34" charset="0"/>
                <a:ea typeface="Calibri" panose="020F0502020204030204" pitchFamily="34" charset="0"/>
                <a:cs typeface="Calibri" panose="020F0502020204030204" pitchFamily="34" charset="0"/>
              </a:rPr>
              <a:t>significantly higher </a:t>
            </a:r>
            <a:r>
              <a:rPr lang="en-US" sz="1400" dirty="0">
                <a:latin typeface="Calibri" panose="020F0502020204030204" pitchFamily="34" charset="0"/>
                <a:ea typeface="Calibri" panose="020F0502020204030204" pitchFamily="34" charset="0"/>
                <a:cs typeface="Calibri" panose="020F0502020204030204" pitchFamily="34" charset="0"/>
              </a:rPr>
              <a:t>than in Insula than that of Placebo. The test results are as follows: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B2F04903-3E44-AFE8-6254-5515A091D11C}"/>
              </a:ext>
            </a:extLst>
          </p:cNvPr>
          <p:cNvSpPr txBox="1"/>
          <p:nvPr/>
        </p:nvSpPr>
        <p:spPr>
          <a:xfrm>
            <a:off x="858649" y="4049882"/>
            <a:ext cx="2210702" cy="356251"/>
          </a:xfrm>
          <a:prstGeom prst="rect">
            <a:avLst/>
          </a:prstGeom>
          <a:noFill/>
        </p:spPr>
        <p:txBody>
          <a:bodyPr wrap="square" lIns="0" tIns="0" rIns="0" bIns="0" rtlCol="0">
            <a:spAutoFit/>
          </a:bodyPr>
          <a:lstStyle/>
          <a:p>
            <a:pPr>
              <a:lnSpc>
                <a:spcPct val="120000"/>
              </a:lnSpc>
            </a:pPr>
            <a:r>
              <a:rPr lang="en-US" sz="1000" dirty="0">
                <a:solidFill>
                  <a:schemeClr val="tx2"/>
                </a:solidFill>
              </a:rPr>
              <a:t>Normality satisfied by the Change in HbA1c under Placebo</a:t>
            </a:r>
            <a:endParaRPr lang="en-IN" sz="1000" dirty="0" err="1">
              <a:solidFill>
                <a:schemeClr val="tx2"/>
              </a:solidFill>
            </a:endParaRPr>
          </a:p>
        </p:txBody>
      </p:sp>
      <p:sp>
        <p:nvSpPr>
          <p:cNvPr id="17" name="TextBox 16">
            <a:extLst>
              <a:ext uri="{FF2B5EF4-FFF2-40B4-BE49-F238E27FC236}">
                <a16:creationId xmlns:a16="http://schemas.microsoft.com/office/drawing/2014/main" id="{972C90B9-1AB8-CA72-DA79-E8E84A73F09A}"/>
              </a:ext>
            </a:extLst>
          </p:cNvPr>
          <p:cNvSpPr txBox="1"/>
          <p:nvPr/>
        </p:nvSpPr>
        <p:spPr>
          <a:xfrm>
            <a:off x="858649" y="5740101"/>
            <a:ext cx="3199493" cy="356251"/>
          </a:xfrm>
          <a:prstGeom prst="rect">
            <a:avLst/>
          </a:prstGeom>
          <a:noFill/>
        </p:spPr>
        <p:txBody>
          <a:bodyPr wrap="square" lIns="0" tIns="0" rIns="0" bIns="0" rtlCol="0">
            <a:spAutoFit/>
          </a:bodyPr>
          <a:lstStyle/>
          <a:p>
            <a:pPr>
              <a:lnSpc>
                <a:spcPct val="120000"/>
              </a:lnSpc>
            </a:pPr>
            <a:r>
              <a:rPr lang="en-US" sz="1000" dirty="0">
                <a:solidFill>
                  <a:schemeClr val="tx2"/>
                </a:solidFill>
              </a:rPr>
              <a:t>Testing for Difference in mean change in HbA1c due to Insula and Placebo</a:t>
            </a:r>
            <a:endParaRPr lang="en-IN" sz="1000" dirty="0" err="1">
              <a:solidFill>
                <a:schemeClr val="tx2"/>
              </a:solidFill>
            </a:endParaRPr>
          </a:p>
        </p:txBody>
      </p:sp>
      <p:sp>
        <p:nvSpPr>
          <p:cNvPr id="8" name="TextBox 7">
            <a:extLst>
              <a:ext uri="{FF2B5EF4-FFF2-40B4-BE49-F238E27FC236}">
                <a16:creationId xmlns:a16="http://schemas.microsoft.com/office/drawing/2014/main" id="{38BF1652-5CE9-A94A-EDB5-362493F17545}"/>
              </a:ext>
            </a:extLst>
          </p:cNvPr>
          <p:cNvSpPr txBox="1"/>
          <p:nvPr/>
        </p:nvSpPr>
        <p:spPr>
          <a:xfrm>
            <a:off x="858649" y="2838445"/>
            <a:ext cx="2210703" cy="356251"/>
          </a:xfrm>
          <a:prstGeom prst="rect">
            <a:avLst/>
          </a:prstGeom>
          <a:noFill/>
          <a:ln>
            <a:noFill/>
          </a:ln>
        </p:spPr>
        <p:txBody>
          <a:bodyPr wrap="square" lIns="0" tIns="0" rIns="0" bIns="0" rtlCol="0">
            <a:spAutoFit/>
          </a:bodyPr>
          <a:lstStyle/>
          <a:p>
            <a:pPr>
              <a:lnSpc>
                <a:spcPct val="120000"/>
              </a:lnSpc>
            </a:pPr>
            <a:r>
              <a:rPr lang="en-US" sz="1000" dirty="0">
                <a:solidFill>
                  <a:schemeClr val="tx2"/>
                </a:solidFill>
              </a:rPr>
              <a:t>Normality satisfied by the Change in HbA1c under Insula</a:t>
            </a:r>
            <a:endParaRPr lang="en-IN" sz="1000" dirty="0" err="1">
              <a:solidFill>
                <a:schemeClr val="tx2"/>
              </a:solidFill>
            </a:endParaRPr>
          </a:p>
        </p:txBody>
      </p:sp>
      <p:pic>
        <p:nvPicPr>
          <p:cNvPr id="22" name="Picture 21">
            <a:extLst>
              <a:ext uri="{FF2B5EF4-FFF2-40B4-BE49-F238E27FC236}">
                <a16:creationId xmlns:a16="http://schemas.microsoft.com/office/drawing/2014/main" id="{5957B8A6-B6AC-AAFF-6F45-35879F920F5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7800" y="2212875"/>
            <a:ext cx="5104986" cy="3022532"/>
          </a:xfrm>
          <a:prstGeom prst="rect">
            <a:avLst/>
          </a:prstGeom>
          <a:ln>
            <a:solidFill>
              <a:schemeClr val="tx2">
                <a:lumMod val="90000"/>
                <a:lumOff val="10000"/>
              </a:schemeClr>
            </a:solidFill>
          </a:ln>
        </p:spPr>
      </p:pic>
      <p:sp>
        <p:nvSpPr>
          <p:cNvPr id="24" name="Date Placeholder 3">
            <a:extLst>
              <a:ext uri="{FF2B5EF4-FFF2-40B4-BE49-F238E27FC236}">
                <a16:creationId xmlns:a16="http://schemas.microsoft.com/office/drawing/2014/main" id="{C73BEC5E-730A-560C-B025-EDD3F97F4224}"/>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pic>
        <p:nvPicPr>
          <p:cNvPr id="21" name="Picture 20">
            <a:extLst>
              <a:ext uri="{FF2B5EF4-FFF2-40B4-BE49-F238E27FC236}">
                <a16:creationId xmlns:a16="http://schemas.microsoft.com/office/drawing/2014/main" id="{F2D7E62C-D599-C531-FEAB-6E75D50D9BE6}"/>
              </a:ext>
            </a:extLst>
          </p:cNvPr>
          <p:cNvPicPr>
            <a:picLocks noChangeAspect="1"/>
          </p:cNvPicPr>
          <p:nvPr/>
        </p:nvPicPr>
        <p:blipFill>
          <a:blip r:embed="rId3"/>
          <a:stretch>
            <a:fillRect/>
          </a:stretch>
        </p:blipFill>
        <p:spPr>
          <a:xfrm>
            <a:off x="858649" y="2212875"/>
            <a:ext cx="2386516" cy="611260"/>
          </a:xfrm>
          <a:prstGeom prst="rect">
            <a:avLst/>
          </a:prstGeom>
        </p:spPr>
      </p:pic>
      <p:pic>
        <p:nvPicPr>
          <p:cNvPr id="25" name="Picture 24">
            <a:extLst>
              <a:ext uri="{FF2B5EF4-FFF2-40B4-BE49-F238E27FC236}">
                <a16:creationId xmlns:a16="http://schemas.microsoft.com/office/drawing/2014/main" id="{97D8FE8A-BB29-4369-C1A3-FF2E40413961}"/>
              </a:ext>
            </a:extLst>
          </p:cNvPr>
          <p:cNvPicPr>
            <a:picLocks noChangeAspect="1"/>
          </p:cNvPicPr>
          <p:nvPr/>
        </p:nvPicPr>
        <p:blipFill>
          <a:blip r:embed="rId4"/>
          <a:stretch>
            <a:fillRect/>
          </a:stretch>
        </p:blipFill>
        <p:spPr>
          <a:xfrm>
            <a:off x="858649" y="3428437"/>
            <a:ext cx="2348410" cy="621445"/>
          </a:xfrm>
          <a:prstGeom prst="rect">
            <a:avLst/>
          </a:prstGeom>
        </p:spPr>
      </p:pic>
      <p:pic>
        <p:nvPicPr>
          <p:cNvPr id="27" name="Picture 26">
            <a:extLst>
              <a:ext uri="{FF2B5EF4-FFF2-40B4-BE49-F238E27FC236}">
                <a16:creationId xmlns:a16="http://schemas.microsoft.com/office/drawing/2014/main" id="{5E6DF3A3-D2AC-6AFE-E20F-034EA61A4868}"/>
              </a:ext>
            </a:extLst>
          </p:cNvPr>
          <p:cNvPicPr>
            <a:picLocks noChangeAspect="1"/>
          </p:cNvPicPr>
          <p:nvPr/>
        </p:nvPicPr>
        <p:blipFill>
          <a:blip r:embed="rId5"/>
          <a:stretch>
            <a:fillRect/>
          </a:stretch>
        </p:blipFill>
        <p:spPr>
          <a:xfrm>
            <a:off x="858649" y="4451475"/>
            <a:ext cx="4105446" cy="1311985"/>
          </a:xfrm>
          <a:prstGeom prst="rect">
            <a:avLst/>
          </a:prstGeom>
        </p:spPr>
      </p:pic>
      <p:sp>
        <p:nvSpPr>
          <p:cNvPr id="5" name="Rectangle 4">
            <a:extLst>
              <a:ext uri="{FF2B5EF4-FFF2-40B4-BE49-F238E27FC236}">
                <a16:creationId xmlns:a16="http://schemas.microsoft.com/office/drawing/2014/main" id="{A7B5DD13-1454-B004-5088-79BFB222EF6C}"/>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3" name="TextBox 2">
            <a:extLst>
              <a:ext uri="{FF2B5EF4-FFF2-40B4-BE49-F238E27FC236}">
                <a16:creationId xmlns:a16="http://schemas.microsoft.com/office/drawing/2014/main" id="{22BC755D-E322-2CFD-442E-8A352961DE29}"/>
              </a:ext>
            </a:extLst>
          </p:cNvPr>
          <p:cNvSpPr txBox="1"/>
          <p:nvPr/>
        </p:nvSpPr>
        <p:spPr>
          <a:xfrm>
            <a:off x="619260" y="1106784"/>
            <a:ext cx="3143350" cy="274562"/>
          </a:xfrm>
          <a:prstGeom prst="rect">
            <a:avLst/>
          </a:prstGeom>
          <a:noFill/>
        </p:spPr>
        <p:txBody>
          <a:bodyPr wrap="square" lIns="0" tIns="0" rIns="0" bIns="0" rtlCol="0">
            <a:spAutoFit/>
          </a:bodyPr>
          <a:lstStyle/>
          <a:p>
            <a:pPr algn="l">
              <a:lnSpc>
                <a:spcPct val="120000"/>
              </a:lnSpc>
            </a:pPr>
            <a:r>
              <a:rPr lang="en-US" sz="1600" b="1" dirty="0">
                <a:solidFill>
                  <a:schemeClr val="tx2"/>
                </a:solidFill>
              </a:rPr>
              <a:t>Primary Endpoint analysis</a:t>
            </a:r>
            <a:endParaRPr lang="en-IN" sz="1600" b="1" dirty="0" err="1">
              <a:solidFill>
                <a:schemeClr val="tx2"/>
              </a:solidFill>
            </a:endParaRPr>
          </a:p>
        </p:txBody>
      </p:sp>
    </p:spTree>
    <p:extLst>
      <p:ext uri="{BB962C8B-B14F-4D97-AF65-F5344CB8AC3E}">
        <p14:creationId xmlns:p14="http://schemas.microsoft.com/office/powerpoint/2010/main" val="106995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2EE8-DB8D-0CA1-562B-C6D301E06066}"/>
              </a:ext>
            </a:extLst>
          </p:cNvPr>
          <p:cNvSpPr>
            <a:spLocks noGrp="1"/>
          </p:cNvSpPr>
          <p:nvPr>
            <p:ph idx="1"/>
          </p:nvPr>
        </p:nvSpPr>
        <p:spPr>
          <a:xfrm>
            <a:off x="648000" y="697584"/>
            <a:ext cx="10896000" cy="5516016"/>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ANCOVA results are given below where the covariate is Baseline HbA1c and fixed factor is the Treatment.</a:t>
            </a: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457200">
              <a:spcBef>
                <a:spcPts val="2000"/>
              </a:spcBef>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Based on the ANCOVA results we could easily conclude that the mean change in HbA1C values were </a:t>
            </a:r>
            <a:r>
              <a:rPr lang="en-US" sz="1400" b="1" dirty="0">
                <a:latin typeface="Calibri" panose="020F0502020204030204" pitchFamily="34" charset="0"/>
                <a:ea typeface="Calibri" panose="020F0502020204030204" pitchFamily="34" charset="0"/>
                <a:cs typeface="Calibri" panose="020F0502020204030204" pitchFamily="34" charset="0"/>
              </a:rPr>
              <a:t>significantly related by the Treatment and Baseline HbA1C values</a:t>
            </a:r>
            <a:r>
              <a:rPr lang="en-US" sz="1400" dirty="0">
                <a:latin typeface="Calibri" panose="020F0502020204030204" pitchFamily="34" charset="0"/>
                <a:ea typeface="Calibri" panose="020F0502020204030204" pitchFamily="34" charset="0"/>
                <a:cs typeface="Calibri" panose="020F0502020204030204" pitchFamily="34" charset="0"/>
              </a:rPr>
              <a:t>. The estimated marginal mean change in Treatment groups were </a:t>
            </a:r>
            <a:r>
              <a:rPr lang="en-US" sz="1400" b="1" dirty="0">
                <a:latin typeface="Calibri" panose="020F0502020204030204" pitchFamily="34" charset="0"/>
                <a:ea typeface="Calibri" panose="020F0502020204030204" pitchFamily="34" charset="0"/>
                <a:cs typeface="Calibri" panose="020F0502020204030204" pitchFamily="34" charset="0"/>
              </a:rPr>
              <a:t>-1.458 </a:t>
            </a:r>
            <a:r>
              <a:rPr lang="en-US" sz="1400" dirty="0">
                <a:latin typeface="Calibri" panose="020F0502020204030204" pitchFamily="34" charset="0"/>
                <a:ea typeface="Calibri" panose="020F0502020204030204" pitchFamily="34" charset="0"/>
                <a:cs typeface="Calibri" panose="020F0502020204030204" pitchFamily="34" charset="0"/>
              </a:rPr>
              <a:t>and </a:t>
            </a:r>
            <a:r>
              <a:rPr lang="en-US" sz="1400" b="1" dirty="0">
                <a:latin typeface="Calibri" panose="020F0502020204030204" pitchFamily="34" charset="0"/>
                <a:ea typeface="Calibri" panose="020F0502020204030204" pitchFamily="34" charset="0"/>
                <a:cs typeface="Calibri" panose="020F0502020204030204" pitchFamily="34" charset="0"/>
              </a:rPr>
              <a:t>-0.985 </a:t>
            </a:r>
            <a:r>
              <a:rPr lang="en-US" sz="1400" dirty="0">
                <a:latin typeface="Calibri" panose="020F0502020204030204" pitchFamily="34" charset="0"/>
                <a:ea typeface="Calibri" panose="020F0502020204030204" pitchFamily="34" charset="0"/>
                <a:cs typeface="Calibri" panose="020F0502020204030204" pitchFamily="34" charset="0"/>
              </a:rPr>
              <a:t>for Insula and Placebo groups with an estimated marginal difference of </a:t>
            </a:r>
            <a:r>
              <a:rPr lang="en-US" sz="1400" b="1" dirty="0">
                <a:latin typeface="Calibri" panose="020F0502020204030204" pitchFamily="34" charset="0"/>
                <a:ea typeface="Calibri" panose="020F0502020204030204" pitchFamily="34" charset="0"/>
                <a:cs typeface="Calibri" panose="020F0502020204030204" pitchFamily="34" charset="0"/>
              </a:rPr>
              <a:t>-0.473</a:t>
            </a:r>
            <a:r>
              <a:rPr lang="en-US" sz="1400" dirty="0">
                <a:latin typeface="Calibri" panose="020F0502020204030204" pitchFamily="34" charset="0"/>
                <a:ea typeface="Calibri" panose="020F0502020204030204" pitchFamily="34" charset="0"/>
                <a:cs typeface="Calibri" panose="020F0502020204030204" pitchFamily="34" charset="0"/>
              </a:rPr>
              <a:t> between the two groups clearly signifying the superiority of insula over placebo in terms of change in HbA1C values over the treatment period.</a:t>
            </a:r>
          </a:p>
          <a:p>
            <a:pPr>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If we define success as reaching prediabetic or normoglycemic stage, then the success rate in Insula is </a:t>
            </a:r>
            <a:r>
              <a:rPr lang="en-US" sz="1400" dirty="0">
                <a:solidFill>
                  <a:srgbClr val="3F9C35"/>
                </a:solidFill>
                <a:latin typeface="Calibri" panose="020F0502020204030204" pitchFamily="34" charset="0"/>
                <a:ea typeface="Calibri" panose="020F0502020204030204" pitchFamily="34" charset="0"/>
                <a:cs typeface="Calibri" panose="020F0502020204030204" pitchFamily="34" charset="0"/>
              </a:rPr>
              <a:t>39.0%</a:t>
            </a:r>
            <a:r>
              <a:rPr lang="en-US" sz="1400" dirty="0">
                <a:latin typeface="Calibri" panose="020F0502020204030204" pitchFamily="34" charset="0"/>
                <a:ea typeface="Calibri" panose="020F0502020204030204" pitchFamily="34" charset="0"/>
                <a:cs typeface="Calibri" panose="020F0502020204030204" pitchFamily="34" charset="0"/>
              </a:rPr>
              <a:t> while the success rate is </a:t>
            </a: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10.26%</a:t>
            </a:r>
            <a:r>
              <a:rPr lang="en-US" sz="1400" dirty="0">
                <a:latin typeface="Calibri" panose="020F0502020204030204" pitchFamily="34" charset="0"/>
                <a:ea typeface="Calibri" panose="020F0502020204030204" pitchFamily="34" charset="0"/>
                <a:cs typeface="Calibri" panose="020F0502020204030204" pitchFamily="34" charset="0"/>
              </a:rPr>
              <a:t> for placebo. This marks the superiority of Insula over Placebo. </a:t>
            </a:r>
          </a:p>
          <a:p>
            <a:pPr marL="0" indent="0">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The claim has been </a:t>
            </a:r>
            <a:r>
              <a:rPr lang="en-US" sz="1400" b="1" dirty="0">
                <a:latin typeface="Calibri" panose="020F0502020204030204" pitchFamily="34" charset="0"/>
                <a:ea typeface="Calibri" panose="020F0502020204030204" pitchFamily="34" charset="0"/>
                <a:cs typeface="Calibri" panose="020F0502020204030204" pitchFamily="34" charset="0"/>
              </a:rPr>
              <a:t>supported</a:t>
            </a:r>
            <a:r>
              <a:rPr lang="en-US" sz="1400" dirty="0">
                <a:latin typeface="Calibri" panose="020F0502020204030204" pitchFamily="34" charset="0"/>
                <a:ea typeface="Calibri" panose="020F0502020204030204" pitchFamily="34" charset="0"/>
                <a:cs typeface="Calibri" panose="020F0502020204030204" pitchFamily="34" charset="0"/>
              </a:rPr>
              <a:t> by the proportion test.</a:t>
            </a:r>
          </a:p>
          <a:p>
            <a:pPr marL="0" indent="0">
              <a:spcBef>
                <a:spcPts val="2000"/>
              </a:spcBef>
              <a:spcAft>
                <a:spcPts val="200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spcBef>
                <a:spcPts val="2000"/>
              </a:spcBef>
              <a:spcAft>
                <a:spcPts val="2000"/>
              </a:spcAft>
              <a:buNone/>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spcBef>
                <a:spcPts val="2000"/>
              </a:spcBef>
              <a:spcAft>
                <a:spcPts val="2000"/>
              </a:spcAft>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spcBef>
                <a:spcPts val="2000"/>
              </a:spcBef>
              <a:spcAft>
                <a:spcPts val="2000"/>
              </a:spcAft>
              <a:buNone/>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42EC18F4-1D0C-5514-44E7-E664BBD3ADFC}"/>
              </a:ext>
            </a:extLst>
          </p:cNvPr>
          <p:cNvSpPr>
            <a:spLocks noGrp="1"/>
          </p:cNvSpPr>
          <p:nvPr>
            <p:ph type="sldNum" sz="quarter" idx="12"/>
          </p:nvPr>
        </p:nvSpPr>
        <p:spPr/>
        <p:txBody>
          <a:bodyPr/>
          <a:lstStyle/>
          <a:p>
            <a:fld id="{23AA811B-2EBD-4900-905E-5BE206449611}" type="slidenum">
              <a:rPr lang="en-GB" smtClean="0"/>
              <a:t>6</a:t>
            </a:fld>
            <a:endParaRPr lang="en-GB"/>
          </a:p>
        </p:txBody>
      </p:sp>
      <p:sp>
        <p:nvSpPr>
          <p:cNvPr id="10" name="Date Placeholder 3">
            <a:extLst>
              <a:ext uri="{FF2B5EF4-FFF2-40B4-BE49-F238E27FC236}">
                <a16:creationId xmlns:a16="http://schemas.microsoft.com/office/drawing/2014/main" id="{F89AA3EE-6755-E8B6-5B96-C7636929BD63}"/>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pic>
        <p:nvPicPr>
          <p:cNvPr id="12" name="Picture 11">
            <a:extLst>
              <a:ext uri="{FF2B5EF4-FFF2-40B4-BE49-F238E27FC236}">
                <a16:creationId xmlns:a16="http://schemas.microsoft.com/office/drawing/2014/main" id="{4B5D2D71-FD50-F316-EBAA-A50A70789B7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5585" y="1119837"/>
            <a:ext cx="5302166" cy="1346965"/>
          </a:xfrm>
          <a:prstGeom prst="rect">
            <a:avLst/>
          </a:prstGeom>
        </p:spPr>
      </p:pic>
      <p:pic>
        <p:nvPicPr>
          <p:cNvPr id="14" name="Picture 13">
            <a:extLst>
              <a:ext uri="{FF2B5EF4-FFF2-40B4-BE49-F238E27FC236}">
                <a16:creationId xmlns:a16="http://schemas.microsoft.com/office/drawing/2014/main" id="{EF3B0BBE-6511-0D52-4575-1F67A23A17C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72418" y="1119838"/>
            <a:ext cx="4042532" cy="740421"/>
          </a:xfrm>
          <a:prstGeom prst="rect">
            <a:avLst/>
          </a:prstGeom>
        </p:spPr>
      </p:pic>
      <p:pic>
        <p:nvPicPr>
          <p:cNvPr id="16" name="Picture 15">
            <a:extLst>
              <a:ext uri="{FF2B5EF4-FFF2-40B4-BE49-F238E27FC236}">
                <a16:creationId xmlns:a16="http://schemas.microsoft.com/office/drawing/2014/main" id="{38CF7041-8901-2121-F0A4-D4F34E040AC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072418" y="2102270"/>
            <a:ext cx="4042698" cy="537373"/>
          </a:xfrm>
          <a:prstGeom prst="rect">
            <a:avLst/>
          </a:prstGeom>
        </p:spPr>
      </p:pic>
      <p:sp>
        <p:nvSpPr>
          <p:cNvPr id="17" name="TextBox 16">
            <a:extLst>
              <a:ext uri="{FF2B5EF4-FFF2-40B4-BE49-F238E27FC236}">
                <a16:creationId xmlns:a16="http://schemas.microsoft.com/office/drawing/2014/main" id="{C7405DBB-D024-7AD1-ECDF-3AFB9A206096}"/>
              </a:ext>
            </a:extLst>
          </p:cNvPr>
          <p:cNvSpPr txBox="1"/>
          <p:nvPr/>
        </p:nvSpPr>
        <p:spPr>
          <a:xfrm>
            <a:off x="745585" y="948252"/>
            <a:ext cx="2438353" cy="171585"/>
          </a:xfrm>
          <a:prstGeom prst="rect">
            <a:avLst/>
          </a:prstGeom>
          <a:noFill/>
        </p:spPr>
        <p:txBody>
          <a:bodyPr wrap="square" lIns="0" tIns="0" rIns="0" bIns="0" rtlCol="0">
            <a:spAutoFit/>
          </a:bodyPr>
          <a:lstStyle/>
          <a:p>
            <a:pPr algn="l">
              <a:lnSpc>
                <a:spcPct val="120000"/>
              </a:lnSpc>
            </a:pPr>
            <a:r>
              <a:rPr lang="en-US" sz="1000" dirty="0">
                <a:solidFill>
                  <a:schemeClr val="tx2"/>
                </a:solidFill>
              </a:rPr>
              <a:t>ANCOVA summary</a:t>
            </a:r>
            <a:endParaRPr lang="en-IN" sz="1000" dirty="0" err="1">
              <a:solidFill>
                <a:schemeClr val="tx2"/>
              </a:solidFill>
            </a:endParaRPr>
          </a:p>
        </p:txBody>
      </p:sp>
      <p:sp>
        <p:nvSpPr>
          <p:cNvPr id="18" name="TextBox 17">
            <a:extLst>
              <a:ext uri="{FF2B5EF4-FFF2-40B4-BE49-F238E27FC236}">
                <a16:creationId xmlns:a16="http://schemas.microsoft.com/office/drawing/2014/main" id="{E5601E8F-0262-631F-61FC-B45FB3DF8C62}"/>
              </a:ext>
            </a:extLst>
          </p:cNvPr>
          <p:cNvSpPr txBox="1"/>
          <p:nvPr/>
        </p:nvSpPr>
        <p:spPr>
          <a:xfrm>
            <a:off x="6096000" y="948253"/>
            <a:ext cx="5448000" cy="171585"/>
          </a:xfrm>
          <a:prstGeom prst="rect">
            <a:avLst/>
          </a:prstGeom>
          <a:noFill/>
        </p:spPr>
        <p:txBody>
          <a:bodyPr wrap="square" lIns="0" tIns="0" rIns="0" bIns="0" rtlCol="0">
            <a:spAutoFit/>
          </a:bodyPr>
          <a:lstStyle/>
          <a:p>
            <a:pPr algn="ctr">
              <a:lnSpc>
                <a:spcPct val="120000"/>
              </a:lnSpc>
            </a:pPr>
            <a:r>
              <a:rPr lang="en-US" sz="1000" dirty="0">
                <a:solidFill>
                  <a:schemeClr val="tx2"/>
                </a:solidFill>
              </a:rPr>
              <a:t>Estimated Marginal Mean Change in HbA1C for Insula and Placebo over the 26 weeks</a:t>
            </a:r>
            <a:endParaRPr lang="en-IN" sz="1000" dirty="0" err="1">
              <a:solidFill>
                <a:schemeClr val="tx2"/>
              </a:solidFill>
            </a:endParaRPr>
          </a:p>
        </p:txBody>
      </p:sp>
      <p:sp>
        <p:nvSpPr>
          <p:cNvPr id="20" name="TextBox 19">
            <a:extLst>
              <a:ext uri="{FF2B5EF4-FFF2-40B4-BE49-F238E27FC236}">
                <a16:creationId xmlns:a16="http://schemas.microsoft.com/office/drawing/2014/main" id="{9940B87E-787C-A90E-F52A-27A536466C2D}"/>
              </a:ext>
            </a:extLst>
          </p:cNvPr>
          <p:cNvSpPr txBox="1"/>
          <p:nvPr/>
        </p:nvSpPr>
        <p:spPr>
          <a:xfrm>
            <a:off x="6168917" y="1806464"/>
            <a:ext cx="5302166" cy="246221"/>
          </a:xfrm>
          <a:prstGeom prst="rect">
            <a:avLst/>
          </a:prstGeom>
          <a:noFill/>
        </p:spPr>
        <p:txBody>
          <a:bodyPr wrap="square">
            <a:spAutoFit/>
          </a:bodyPr>
          <a:lstStyle/>
          <a:p>
            <a:pPr algn="ctr"/>
            <a:r>
              <a:rPr lang="en-IN" sz="1000" dirty="0">
                <a:solidFill>
                  <a:schemeClr val="accent1"/>
                </a:solidFill>
              </a:rPr>
              <a:t>Estimated difference of Change in HbA1C between the two groups over the 26 weeks</a:t>
            </a:r>
          </a:p>
        </p:txBody>
      </p:sp>
      <p:pic>
        <p:nvPicPr>
          <p:cNvPr id="9" name="Picture 8">
            <a:extLst>
              <a:ext uri="{FF2B5EF4-FFF2-40B4-BE49-F238E27FC236}">
                <a16:creationId xmlns:a16="http://schemas.microsoft.com/office/drawing/2014/main" id="{8C8D8977-124C-6DC7-8A66-DDB7BDE8F1E6}"/>
              </a:ext>
            </a:extLst>
          </p:cNvPr>
          <p:cNvPicPr>
            <a:picLocks noChangeAspect="1"/>
          </p:cNvPicPr>
          <p:nvPr/>
        </p:nvPicPr>
        <p:blipFill>
          <a:blip r:embed="rId5"/>
          <a:stretch>
            <a:fillRect/>
          </a:stretch>
        </p:blipFill>
        <p:spPr>
          <a:xfrm>
            <a:off x="647700" y="4743558"/>
            <a:ext cx="5546358" cy="1591047"/>
          </a:xfrm>
          <a:prstGeom prst="rect">
            <a:avLst/>
          </a:prstGeom>
        </p:spPr>
      </p:pic>
      <p:sp>
        <p:nvSpPr>
          <p:cNvPr id="11" name="TextBox 10">
            <a:extLst>
              <a:ext uri="{FF2B5EF4-FFF2-40B4-BE49-F238E27FC236}">
                <a16:creationId xmlns:a16="http://schemas.microsoft.com/office/drawing/2014/main" id="{A64B0BCA-F15C-D585-D242-E7E9A208316E}"/>
              </a:ext>
            </a:extLst>
          </p:cNvPr>
          <p:cNvSpPr txBox="1"/>
          <p:nvPr/>
        </p:nvSpPr>
        <p:spPr>
          <a:xfrm>
            <a:off x="938583" y="4490506"/>
            <a:ext cx="1910529" cy="188770"/>
          </a:xfrm>
          <a:prstGeom prst="rect">
            <a:avLst/>
          </a:prstGeom>
          <a:noFill/>
        </p:spPr>
        <p:txBody>
          <a:bodyPr wrap="square" lIns="0" tIns="0" rIns="0" bIns="0" rtlCol="0">
            <a:spAutoFit/>
          </a:bodyPr>
          <a:lstStyle/>
          <a:p>
            <a:pPr algn="l">
              <a:lnSpc>
                <a:spcPct val="120000"/>
              </a:lnSpc>
            </a:pPr>
            <a:r>
              <a:rPr lang="en-US" sz="1100" b="1" dirty="0">
                <a:solidFill>
                  <a:schemeClr val="tx2"/>
                </a:solidFill>
              </a:rPr>
              <a:t>Proportion test</a:t>
            </a:r>
            <a:endParaRPr lang="en-IN" sz="1100" b="1" dirty="0" err="1">
              <a:solidFill>
                <a:schemeClr val="tx2"/>
              </a:solidFill>
            </a:endParaRPr>
          </a:p>
        </p:txBody>
      </p:sp>
      <p:pic>
        <p:nvPicPr>
          <p:cNvPr id="15" name="Picture 14">
            <a:extLst>
              <a:ext uri="{FF2B5EF4-FFF2-40B4-BE49-F238E27FC236}">
                <a16:creationId xmlns:a16="http://schemas.microsoft.com/office/drawing/2014/main" id="{846C717B-6104-2D1D-2FAC-EB4F8218B22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1482" y="3959306"/>
            <a:ext cx="3575094" cy="2780243"/>
          </a:xfrm>
          <a:prstGeom prst="rect">
            <a:avLst/>
          </a:prstGeom>
        </p:spPr>
      </p:pic>
      <p:sp>
        <p:nvSpPr>
          <p:cNvPr id="4" name="Rectangle 3">
            <a:extLst>
              <a:ext uri="{FF2B5EF4-FFF2-40B4-BE49-F238E27FC236}">
                <a16:creationId xmlns:a16="http://schemas.microsoft.com/office/drawing/2014/main" id="{EFDEC03A-76BE-90E9-FD7C-76FA44D97B11}"/>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2" name="Rectangle 1">
            <a:extLst>
              <a:ext uri="{FF2B5EF4-FFF2-40B4-BE49-F238E27FC236}">
                <a16:creationId xmlns:a16="http://schemas.microsoft.com/office/drawing/2014/main" id="{67A3A3A8-2D4D-D4E4-E40B-585DF49F5FAF}"/>
              </a:ext>
            </a:extLst>
          </p:cNvPr>
          <p:cNvSpPr/>
          <p:nvPr/>
        </p:nvSpPr>
        <p:spPr>
          <a:xfrm>
            <a:off x="5857875" y="5076825"/>
            <a:ext cx="336183" cy="158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dirty="0">
                <a:solidFill>
                  <a:schemeClr val="tx1">
                    <a:lumMod val="95000"/>
                    <a:lumOff val="5000"/>
                  </a:schemeClr>
                </a:solidFill>
              </a:rPr>
              <a:t>… </a:t>
            </a:r>
            <a:endParaRPr lang="en-IN" sz="2000" noProof="0" dirty="0" err="1">
              <a:solidFill>
                <a:schemeClr val="tx1">
                  <a:lumMod val="95000"/>
                  <a:lumOff val="5000"/>
                </a:schemeClr>
              </a:solidFill>
            </a:endParaRPr>
          </a:p>
        </p:txBody>
      </p:sp>
    </p:spTree>
    <p:extLst>
      <p:ext uri="{BB962C8B-B14F-4D97-AF65-F5344CB8AC3E}">
        <p14:creationId xmlns:p14="http://schemas.microsoft.com/office/powerpoint/2010/main" val="76246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1537B-8F5D-CB42-28F6-9D33E02F2FF0}"/>
              </a:ext>
            </a:extLst>
          </p:cNvPr>
          <p:cNvSpPr>
            <a:spLocks noGrp="1"/>
          </p:cNvSpPr>
          <p:nvPr>
            <p:ph idx="1"/>
          </p:nvPr>
        </p:nvSpPr>
        <p:spPr>
          <a:xfrm>
            <a:off x="648000" y="727788"/>
            <a:ext cx="10896000" cy="5485812"/>
          </a:xfrm>
        </p:spPr>
        <p:txBody>
          <a:bodyPr/>
          <a:lstStyle/>
          <a:p>
            <a:pPr marL="0" indent="0">
              <a:spcAft>
                <a:spcPts val="300"/>
              </a:spcAft>
              <a:buNone/>
            </a:pPr>
            <a:r>
              <a:rPr lang="en-US" sz="1600" b="1" dirty="0">
                <a:latin typeface="+mj-lt"/>
                <a:ea typeface="Calibri" panose="020F0502020204030204" pitchFamily="34" charset="0"/>
                <a:cs typeface="Calibri" panose="020F0502020204030204" pitchFamily="34" charset="0"/>
              </a:rPr>
              <a:t>Secondary End Point Analysis</a:t>
            </a:r>
          </a:p>
          <a:p>
            <a:pPr marL="0" indent="0">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To identify for any patterns or correlations amongst different factors and occurrences of hypoglycemic events, a cox proportional hazard model was proposed and the following factors were identified significant. The results are as follows:</a:t>
            </a:r>
          </a:p>
          <a:p>
            <a:pPr marL="0" indent="0">
              <a:spcAft>
                <a:spcPts val="30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just">
              <a:spcAft>
                <a:spcPts val="300"/>
              </a:spcAft>
              <a:buNone/>
            </a:pPr>
            <a:r>
              <a:rPr lang="en-US" sz="1400" b="1"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 Factors: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Sex:</a:t>
            </a:r>
            <a:r>
              <a:rPr lang="en-US" sz="1400" dirty="0">
                <a:latin typeface="Calibri" panose="020F0502020204030204" pitchFamily="34" charset="0"/>
                <a:ea typeface="Calibri" panose="020F0502020204030204" pitchFamily="34" charset="0"/>
                <a:cs typeface="Calibri" panose="020F0502020204030204" pitchFamily="34" charset="0"/>
              </a:rPr>
              <a:t> Males have a lower hazard of hypoglycemic events.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Country:</a:t>
            </a:r>
            <a:r>
              <a:rPr lang="en-US" sz="1400" dirty="0">
                <a:latin typeface="Calibri" panose="020F0502020204030204" pitchFamily="34" charset="0"/>
                <a:ea typeface="Calibri" panose="020F0502020204030204" pitchFamily="34" charset="0"/>
                <a:cs typeface="Calibri" panose="020F0502020204030204" pitchFamily="34" charset="0"/>
              </a:rPr>
              <a:t> Certain countries have higher hazards, indicating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geographical differences.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Treatment Emergent Variable: </a:t>
            </a:r>
            <a:r>
              <a:rPr lang="en-US" sz="1400" dirty="0">
                <a:latin typeface="Calibri" panose="020F0502020204030204" pitchFamily="34" charset="0"/>
                <a:ea typeface="Calibri" panose="020F0502020204030204" pitchFamily="34" charset="0"/>
                <a:cs typeface="Calibri" panose="020F0502020204030204" pitchFamily="34" charset="0"/>
              </a:rPr>
              <a:t>Shows a significant protective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effect.</a:t>
            </a:r>
          </a:p>
          <a:p>
            <a:pPr marL="0" indent="0" algn="just">
              <a:spcAft>
                <a:spcPts val="300"/>
              </a:spcAft>
              <a:buNone/>
            </a:pP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Not Significant Factors: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Baseline HbA1c, FPG Values, and Placebo Treatment.</a:t>
            </a:r>
          </a:p>
          <a:p>
            <a:pPr marL="0" indent="0" algn="just">
              <a:spcAft>
                <a:spcPts val="300"/>
              </a:spcAft>
              <a:buNone/>
            </a:pPr>
            <a:r>
              <a:rPr lang="en-US" sz="1400" b="1" dirty="0">
                <a:solidFill>
                  <a:srgbClr val="FF6600"/>
                </a:solidFill>
                <a:latin typeface="Calibri" panose="020F0502020204030204" pitchFamily="34" charset="0"/>
                <a:ea typeface="Calibri" panose="020F0502020204030204" pitchFamily="34" charset="0"/>
                <a:cs typeface="Calibri" panose="020F0502020204030204" pitchFamily="34" charset="0"/>
              </a:rPr>
              <a:t>Borderline Factor: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Sugar Levels at Event: </a:t>
            </a:r>
            <a:r>
              <a:rPr lang="en-US" sz="1400" dirty="0">
                <a:latin typeface="Calibri" panose="020F0502020204030204" pitchFamily="34" charset="0"/>
                <a:ea typeface="Calibri" panose="020F0502020204030204" pitchFamily="34" charset="0"/>
                <a:cs typeface="Calibri" panose="020F0502020204030204" pitchFamily="34" charset="0"/>
              </a:rPr>
              <a:t>Shows a trend towards significance.</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1645004-87F2-9C5C-80D7-5736E4DB932F}"/>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A155138F-C18E-E3D2-7DD0-0619743EA77B}"/>
              </a:ext>
            </a:extLst>
          </p:cNvPr>
          <p:cNvSpPr>
            <a:spLocks noGrp="1"/>
          </p:cNvSpPr>
          <p:nvPr>
            <p:ph type="sldNum" sz="quarter" idx="12"/>
          </p:nvPr>
        </p:nvSpPr>
        <p:spPr/>
        <p:txBody>
          <a:bodyPr/>
          <a:lstStyle/>
          <a:p>
            <a:fld id="{23AA811B-2EBD-4900-905E-5BE206449611}" type="slidenum">
              <a:rPr lang="en-GB" smtClean="0"/>
              <a:t>7</a:t>
            </a:fld>
            <a:endParaRPr lang="en-GB"/>
          </a:p>
        </p:txBody>
      </p:sp>
      <p:pic>
        <p:nvPicPr>
          <p:cNvPr id="9" name="Picture 8">
            <a:extLst>
              <a:ext uri="{FF2B5EF4-FFF2-40B4-BE49-F238E27FC236}">
                <a16:creationId xmlns:a16="http://schemas.microsoft.com/office/drawing/2014/main" id="{D7E30CFB-0231-1CE1-609D-BB279F7309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92936" y="1510499"/>
            <a:ext cx="4097059" cy="4621101"/>
          </a:xfrm>
          <a:prstGeom prst="rect">
            <a:avLst/>
          </a:prstGeom>
        </p:spPr>
      </p:pic>
      <p:sp>
        <p:nvSpPr>
          <p:cNvPr id="5" name="Rectangle 4">
            <a:extLst>
              <a:ext uri="{FF2B5EF4-FFF2-40B4-BE49-F238E27FC236}">
                <a16:creationId xmlns:a16="http://schemas.microsoft.com/office/drawing/2014/main" id="{25E5F8D1-FD4D-D761-B6B6-3371241F5054}"/>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42735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2731E-C130-E975-40C9-C91E3719FC50}"/>
              </a:ext>
            </a:extLst>
          </p:cNvPr>
          <p:cNvSpPr>
            <a:spLocks noGrp="1"/>
          </p:cNvSpPr>
          <p:nvPr>
            <p:ph idx="1"/>
          </p:nvPr>
        </p:nvSpPr>
        <p:spPr>
          <a:xfrm>
            <a:off x="648000" y="681135"/>
            <a:ext cx="10896000" cy="5532465"/>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 influence of the treatment on the nature of hypoglycemic event (symptomatic, asymptomatic etc.) was tested using Chi-Square test. The results indicated </a:t>
            </a:r>
            <a:r>
              <a:rPr lang="en-US" sz="1400" b="1" dirty="0">
                <a:latin typeface="Calibri" panose="020F0502020204030204" pitchFamily="34" charset="0"/>
                <a:ea typeface="Calibri" panose="020F0502020204030204" pitchFamily="34" charset="0"/>
                <a:cs typeface="Calibri" panose="020F0502020204030204" pitchFamily="34" charset="0"/>
              </a:rPr>
              <a:t>significant influence of the treatment over the nature of hypoglycemic event</a:t>
            </a:r>
            <a:r>
              <a:rPr lang="en-US" sz="1400" dirty="0">
                <a:latin typeface="Calibri" panose="020F0502020204030204" pitchFamily="34" charset="0"/>
                <a:ea typeface="Calibri" panose="020F0502020204030204" pitchFamily="34" charset="0"/>
                <a:cs typeface="Calibri" panose="020F0502020204030204" pitchFamily="34" charset="0"/>
              </a:rPr>
              <a:t>. Notably,</a:t>
            </a:r>
            <a:r>
              <a:rPr lang="en-US" sz="1200" dirty="0"/>
              <a:t> the insula treatment shows a slightly more consistent pattern across the categories with less extreme variability in glucose levels. </a:t>
            </a:r>
            <a:r>
              <a:rPr lang="en-US" sz="1400" dirty="0">
                <a:latin typeface="Calibri" panose="020F0502020204030204" pitchFamily="34" charset="0"/>
                <a:ea typeface="Calibri" panose="020F0502020204030204" pitchFamily="34" charset="0"/>
                <a:cs typeface="Calibri" panose="020F0502020204030204" pitchFamily="34" charset="0"/>
              </a:rPr>
              <a:t>Heatmap suggests that there is a </a:t>
            </a:r>
            <a:r>
              <a:rPr lang="en-US" sz="1400" b="1" dirty="0">
                <a:latin typeface="Calibri" panose="020F0502020204030204" pitchFamily="34" charset="0"/>
                <a:ea typeface="Calibri" panose="020F0502020204030204" pitchFamily="34" charset="0"/>
                <a:cs typeface="Calibri" panose="020F0502020204030204" pitchFamily="34" charset="0"/>
              </a:rPr>
              <a:t>high chance of symptomatic hypoglycemic event </a:t>
            </a:r>
            <a:r>
              <a:rPr lang="en-US" sz="1400" dirty="0">
                <a:latin typeface="Calibri" panose="020F0502020204030204" pitchFamily="34" charset="0"/>
                <a:ea typeface="Calibri" panose="020F0502020204030204" pitchFamily="34" charset="0"/>
                <a:cs typeface="Calibri" panose="020F0502020204030204" pitchFamily="34" charset="0"/>
              </a:rPr>
              <a:t>which is a good sign as the subject can realize his/her situation and act accordingly.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8D46E098-CF29-CCCE-306E-3450D0DEF5CD}"/>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908A1514-A593-32C1-8886-23EEFDDDFBA7}"/>
              </a:ext>
            </a:extLst>
          </p:cNvPr>
          <p:cNvSpPr>
            <a:spLocks noGrp="1"/>
          </p:cNvSpPr>
          <p:nvPr>
            <p:ph type="sldNum" sz="quarter" idx="12"/>
          </p:nvPr>
        </p:nvSpPr>
        <p:spPr/>
        <p:txBody>
          <a:bodyPr/>
          <a:lstStyle/>
          <a:p>
            <a:fld id="{23AA811B-2EBD-4900-905E-5BE206449611}" type="slidenum">
              <a:rPr lang="en-GB" smtClean="0"/>
              <a:t>8</a:t>
            </a:fld>
            <a:endParaRPr lang="en-GB"/>
          </a:p>
        </p:txBody>
      </p:sp>
      <p:pic>
        <p:nvPicPr>
          <p:cNvPr id="9" name="Picture 8">
            <a:extLst>
              <a:ext uri="{FF2B5EF4-FFF2-40B4-BE49-F238E27FC236}">
                <a16:creationId xmlns:a16="http://schemas.microsoft.com/office/drawing/2014/main" id="{5657199F-8471-B9A0-652E-E5FEDA73EB8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6988" y="1671391"/>
            <a:ext cx="3140795" cy="555515"/>
          </a:xfrm>
          <a:prstGeom prst="rect">
            <a:avLst/>
          </a:prstGeom>
        </p:spPr>
      </p:pic>
      <p:pic>
        <p:nvPicPr>
          <p:cNvPr id="11" name="Picture 10">
            <a:extLst>
              <a:ext uri="{FF2B5EF4-FFF2-40B4-BE49-F238E27FC236}">
                <a16:creationId xmlns:a16="http://schemas.microsoft.com/office/drawing/2014/main" id="{32ACA8BB-ADF5-A677-B263-778BA75BB41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96988" y="2522529"/>
            <a:ext cx="2141345" cy="1553619"/>
          </a:xfrm>
          <a:prstGeom prst="rect">
            <a:avLst/>
          </a:prstGeom>
        </p:spPr>
      </p:pic>
      <p:pic>
        <p:nvPicPr>
          <p:cNvPr id="13" name="Picture 12">
            <a:extLst>
              <a:ext uri="{FF2B5EF4-FFF2-40B4-BE49-F238E27FC236}">
                <a16:creationId xmlns:a16="http://schemas.microsoft.com/office/drawing/2014/main" id="{05ACD855-9BEA-53D6-0616-EBAE55B70AB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86256" y="4465474"/>
            <a:ext cx="2246171" cy="1629674"/>
          </a:xfrm>
          <a:prstGeom prst="rect">
            <a:avLst/>
          </a:prstGeom>
        </p:spPr>
      </p:pic>
      <p:pic>
        <p:nvPicPr>
          <p:cNvPr id="7" name="Picture 6">
            <a:extLst>
              <a:ext uri="{FF2B5EF4-FFF2-40B4-BE49-F238E27FC236}">
                <a16:creationId xmlns:a16="http://schemas.microsoft.com/office/drawing/2014/main" id="{44D1260F-B708-F222-0C38-B0A81C4B895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590959" y="1671391"/>
            <a:ext cx="5953041" cy="4261611"/>
          </a:xfrm>
          <a:prstGeom prst="rect">
            <a:avLst/>
          </a:prstGeom>
        </p:spPr>
      </p:pic>
      <p:sp>
        <p:nvSpPr>
          <p:cNvPr id="8" name="Rectangle 7">
            <a:extLst>
              <a:ext uri="{FF2B5EF4-FFF2-40B4-BE49-F238E27FC236}">
                <a16:creationId xmlns:a16="http://schemas.microsoft.com/office/drawing/2014/main" id="{494D40D2-75D8-1C9D-0CEB-6C7FF1E06767}"/>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16623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F8D-998C-990B-EA7C-041BA7EAF558}"/>
              </a:ext>
            </a:extLst>
          </p:cNvPr>
          <p:cNvSpPr>
            <a:spLocks noGrp="1"/>
          </p:cNvSpPr>
          <p:nvPr>
            <p:ph type="title"/>
          </p:nvPr>
        </p:nvSpPr>
        <p:spPr/>
        <p:txBody>
          <a:bodyPr/>
          <a:lstStyle/>
          <a:p>
            <a:r>
              <a:rPr lang="en-US" b="1" dirty="0"/>
              <a:t>SF 36 Data Simulation and Exploration</a:t>
            </a:r>
            <a:endParaRPr lang="en-IN" b="1" dirty="0"/>
          </a:p>
        </p:txBody>
      </p:sp>
      <p:sp>
        <p:nvSpPr>
          <p:cNvPr id="4" name="Date Placeholder 3">
            <a:extLst>
              <a:ext uri="{FF2B5EF4-FFF2-40B4-BE49-F238E27FC236}">
                <a16:creationId xmlns:a16="http://schemas.microsoft.com/office/drawing/2014/main" id="{92CAF837-C003-EC6E-2E08-2BA37701610E}"/>
              </a:ext>
            </a:extLst>
          </p:cNvPr>
          <p:cNvSpPr>
            <a:spLocks noGrp="1"/>
          </p:cNvSpPr>
          <p:nvPr>
            <p:ph type="dt" sz="half" idx="10"/>
          </p:nvPr>
        </p:nvSpPr>
        <p:spPr>
          <a:xfrm>
            <a:off x="629338" y="324000"/>
            <a:ext cx="1920000" cy="125850"/>
          </a:xfrm>
        </p:spPr>
        <p:txBody>
          <a:bodyPr/>
          <a:lstStyle/>
          <a:p>
            <a:r>
              <a:rPr lang="en-GB" dirty="0"/>
              <a:t> 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E21C57DE-EB5A-C880-7E1C-58F34ACECA78}"/>
              </a:ext>
            </a:extLst>
          </p:cNvPr>
          <p:cNvSpPr>
            <a:spLocks noGrp="1"/>
          </p:cNvSpPr>
          <p:nvPr>
            <p:ph type="sldNum" sz="quarter" idx="12"/>
          </p:nvPr>
        </p:nvSpPr>
        <p:spPr/>
        <p:txBody>
          <a:bodyPr/>
          <a:lstStyle/>
          <a:p>
            <a:fld id="{23AA811B-2EBD-4900-905E-5BE206449611}" type="slidenum">
              <a:rPr lang="en-GB" smtClean="0"/>
              <a:t>9</a:t>
            </a:fld>
            <a:endParaRPr lang="en-GB"/>
          </a:p>
        </p:txBody>
      </p:sp>
      <p:sp>
        <p:nvSpPr>
          <p:cNvPr id="8" name="Content Placeholder 2">
            <a:extLst>
              <a:ext uri="{FF2B5EF4-FFF2-40B4-BE49-F238E27FC236}">
                <a16:creationId xmlns:a16="http://schemas.microsoft.com/office/drawing/2014/main" id="{13ABE45E-D08D-F0A0-DCD6-81E252FAB175}"/>
              </a:ext>
            </a:extLst>
          </p:cNvPr>
          <p:cNvSpPr txBox="1">
            <a:spLocks/>
          </p:cNvSpPr>
          <p:nvPr/>
        </p:nvSpPr>
        <p:spPr>
          <a:xfrm>
            <a:off x="647999" y="4217436"/>
            <a:ext cx="10896000" cy="1992564"/>
          </a:xfrm>
          <a:prstGeom prst="rect">
            <a:avLst/>
          </a:prstGeom>
        </p:spPr>
        <p:txBody>
          <a:bodyPr vert="horz" lIns="0" tIns="0" rIns="0" bIns="0" rtlCol="0">
            <a:noAutofit/>
          </a:bodyPr>
          <a:lst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0" indent="0">
              <a:buFont typeface="Arial" panose="020B0604020202020204" pitchFamily="34" charset="0"/>
              <a:buNone/>
            </a:pPr>
            <a:endParaRPr lang="en-IN" sz="1400" i="1" dirty="0"/>
          </a:p>
        </p:txBody>
      </p:sp>
      <p:sp>
        <p:nvSpPr>
          <p:cNvPr id="7" name="Rectangle 6">
            <a:extLst>
              <a:ext uri="{FF2B5EF4-FFF2-40B4-BE49-F238E27FC236}">
                <a16:creationId xmlns:a16="http://schemas.microsoft.com/office/drawing/2014/main" id="{A0C94EDF-2D9F-190E-3C5E-CFDD7D0E444A}"/>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9" name="TextBox 8">
            <a:extLst>
              <a:ext uri="{FF2B5EF4-FFF2-40B4-BE49-F238E27FC236}">
                <a16:creationId xmlns:a16="http://schemas.microsoft.com/office/drawing/2014/main" id="{5A1D4934-03FD-D31C-B163-7DDD0789447B}"/>
              </a:ext>
            </a:extLst>
          </p:cNvPr>
          <p:cNvSpPr txBox="1"/>
          <p:nvPr/>
        </p:nvSpPr>
        <p:spPr>
          <a:xfrm>
            <a:off x="629337" y="1354598"/>
            <a:ext cx="10418101" cy="2292935"/>
          </a:xfrm>
          <a:prstGeom prst="rect">
            <a:avLst/>
          </a:prstGeom>
          <a:noFill/>
        </p:spPr>
        <p:txBody>
          <a:bodyPr wrap="square">
            <a:spAutoFit/>
          </a:bodyPr>
          <a:lstStyle/>
          <a:p>
            <a:pPr algn="just">
              <a:spcAft>
                <a:spcPts val="300"/>
              </a:spcAft>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The data was generated by the following method:</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Loaded Data in R software.</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Computed the mean and standard deviation of HbA1c week 0 or week 26 as per requirement.</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Set the correlation with HbA1c, mean and standard deviation of the desired column.</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Computed conditional mean and standard deviation.</a:t>
            </a:r>
          </a:p>
          <a:p>
            <a:pPr marL="342900" indent="-342900">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Generated the column values using the conditional mean and standard deviation along with certain correlation using normal distribution.</a:t>
            </a:r>
          </a:p>
          <a:p>
            <a:pPr algn="just"/>
            <a:endPar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9215BCC4-9685-F97D-CAED-72077131BDEF}"/>
              </a:ext>
            </a:extLst>
          </p:cNvPr>
          <p:cNvSpPr/>
          <p:nvPr/>
        </p:nvSpPr>
        <p:spPr>
          <a:xfrm>
            <a:off x="10792409" y="1119059"/>
            <a:ext cx="1791477" cy="243665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spcAft>
                <a:spcPts val="600"/>
              </a:spcAft>
            </a:pPr>
            <a:endParaRPr lang="en-US" sz="2000" noProof="0" dirty="0"/>
          </a:p>
          <a:p>
            <a:pPr>
              <a:spcAft>
                <a:spcPts val="600"/>
              </a:spcAft>
            </a:pPr>
            <a:endParaRPr lang="en-US" sz="2000" noProof="0" dirty="0"/>
          </a:p>
          <a:p>
            <a:pPr>
              <a:spcAft>
                <a:spcPts val="600"/>
              </a:spcAft>
            </a:pPr>
            <a:r>
              <a:rPr lang="en-US" sz="2000" noProof="0" dirty="0"/>
              <a:t>PF    </a:t>
            </a:r>
          </a:p>
          <a:p>
            <a:pPr>
              <a:spcAft>
                <a:spcPts val="600"/>
              </a:spcAft>
            </a:pPr>
            <a:r>
              <a:rPr lang="en-US" sz="2000" noProof="0" dirty="0"/>
              <a:t>BP</a:t>
            </a:r>
          </a:p>
          <a:p>
            <a:pPr>
              <a:spcAft>
                <a:spcPts val="600"/>
              </a:spcAft>
            </a:pPr>
            <a:r>
              <a:rPr lang="en-US" sz="2000" dirty="0"/>
              <a:t>MH</a:t>
            </a:r>
            <a:endParaRPr lang="en-IN" sz="2000" noProof="0" dirty="0" err="1"/>
          </a:p>
        </p:txBody>
      </p:sp>
      <p:grpSp>
        <p:nvGrpSpPr>
          <p:cNvPr id="48" name="Group 47">
            <a:extLst>
              <a:ext uri="{FF2B5EF4-FFF2-40B4-BE49-F238E27FC236}">
                <a16:creationId xmlns:a16="http://schemas.microsoft.com/office/drawing/2014/main" id="{3C4B0A6B-F144-8284-B574-32518B6D0227}"/>
              </a:ext>
            </a:extLst>
          </p:cNvPr>
          <p:cNvGrpSpPr/>
          <p:nvPr/>
        </p:nvGrpSpPr>
        <p:grpSpPr>
          <a:xfrm>
            <a:off x="11562663" y="2233795"/>
            <a:ext cx="261771" cy="1038628"/>
            <a:chOff x="6887958" y="4738338"/>
            <a:chExt cx="192775" cy="1220067"/>
          </a:xfrm>
        </p:grpSpPr>
        <p:grpSp>
          <p:nvGrpSpPr>
            <p:cNvPr id="23" name="Group 22">
              <a:extLst>
                <a:ext uri="{FF2B5EF4-FFF2-40B4-BE49-F238E27FC236}">
                  <a16:creationId xmlns:a16="http://schemas.microsoft.com/office/drawing/2014/main" id="{32529034-EC47-A620-FF38-479BFA62D410}"/>
                </a:ext>
              </a:extLst>
            </p:cNvPr>
            <p:cNvGrpSpPr/>
            <p:nvPr/>
          </p:nvGrpSpPr>
          <p:grpSpPr>
            <a:xfrm>
              <a:off x="6887958" y="4738338"/>
              <a:ext cx="192775" cy="338493"/>
              <a:chOff x="6471654" y="1828305"/>
              <a:chExt cx="46196" cy="117357"/>
            </a:xfrm>
          </p:grpSpPr>
          <p:cxnSp>
            <p:nvCxnSpPr>
              <p:cNvPr id="10" name="Straight Arrow Connector 9">
                <a:extLst>
                  <a:ext uri="{FF2B5EF4-FFF2-40B4-BE49-F238E27FC236}">
                    <a16:creationId xmlns:a16="http://schemas.microsoft.com/office/drawing/2014/main" id="{746F4668-10CF-B086-B6E2-EB0913399FB7}"/>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C9B751-42A0-CEDB-C523-FA18EC2B3E90}"/>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4A0C91-717E-181D-6CEB-E2808FCE3FA5}"/>
                </a:ext>
              </a:extLst>
            </p:cNvPr>
            <p:cNvGrpSpPr/>
            <p:nvPr/>
          </p:nvGrpSpPr>
          <p:grpSpPr>
            <a:xfrm>
              <a:off x="6887958" y="5179125"/>
              <a:ext cx="192775" cy="338493"/>
              <a:chOff x="6471654" y="1828305"/>
              <a:chExt cx="46196" cy="117357"/>
            </a:xfrm>
          </p:grpSpPr>
          <p:cxnSp>
            <p:nvCxnSpPr>
              <p:cNvPr id="41" name="Straight Arrow Connector 40">
                <a:extLst>
                  <a:ext uri="{FF2B5EF4-FFF2-40B4-BE49-F238E27FC236}">
                    <a16:creationId xmlns:a16="http://schemas.microsoft.com/office/drawing/2014/main" id="{027584C3-C674-8A49-4AF9-ADB541B15AFE}"/>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CEB7D6B-CE0A-8B5D-027D-9484998D7E76}"/>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58E18A0-7D76-34C3-C901-7A3CD72E7FA6}"/>
                </a:ext>
              </a:extLst>
            </p:cNvPr>
            <p:cNvGrpSpPr/>
            <p:nvPr/>
          </p:nvGrpSpPr>
          <p:grpSpPr>
            <a:xfrm>
              <a:off x="6887958" y="5619912"/>
              <a:ext cx="192775" cy="338493"/>
              <a:chOff x="6471654" y="1828305"/>
              <a:chExt cx="46196" cy="117357"/>
            </a:xfrm>
          </p:grpSpPr>
          <p:cxnSp>
            <p:nvCxnSpPr>
              <p:cNvPr id="44" name="Straight Arrow Connector 43">
                <a:extLst>
                  <a:ext uri="{FF2B5EF4-FFF2-40B4-BE49-F238E27FC236}">
                    <a16:creationId xmlns:a16="http://schemas.microsoft.com/office/drawing/2014/main" id="{4364AF2E-609E-DD24-C9AE-90DCE9EDDD16}"/>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76C5E1-A720-3A7E-4DAA-FC0453070B08}"/>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CFE903B-F573-AC0C-08F1-E27331386AC9}"/>
              </a:ext>
            </a:extLst>
          </p:cNvPr>
          <p:cNvGrpSpPr/>
          <p:nvPr/>
        </p:nvGrpSpPr>
        <p:grpSpPr>
          <a:xfrm>
            <a:off x="10598586" y="1607944"/>
            <a:ext cx="1584371" cy="451980"/>
            <a:chOff x="2897444" y="1280023"/>
            <a:chExt cx="2198261" cy="420205"/>
          </a:xfrm>
        </p:grpSpPr>
        <p:sp>
          <p:nvSpPr>
            <p:cNvPr id="18" name="Rectangle: Rounded Corners 17">
              <a:extLst>
                <a:ext uri="{FF2B5EF4-FFF2-40B4-BE49-F238E27FC236}">
                  <a16:creationId xmlns:a16="http://schemas.microsoft.com/office/drawing/2014/main" id="{726AC4A8-8C00-B8D5-D58C-DAED19DE3080}"/>
                </a:ext>
              </a:extLst>
            </p:cNvPr>
            <p:cNvSpPr/>
            <p:nvPr/>
          </p:nvSpPr>
          <p:spPr>
            <a:xfrm>
              <a:off x="2897444" y="1280023"/>
              <a:ext cx="684745" cy="337775"/>
            </a:xfrm>
            <a:prstGeom prst="roundRect">
              <a:avLst/>
            </a:prstGeom>
            <a:solidFill>
              <a:srgbClr val="3F9C3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20" name="TextBox 19">
              <a:extLst>
                <a:ext uri="{FF2B5EF4-FFF2-40B4-BE49-F238E27FC236}">
                  <a16:creationId xmlns:a16="http://schemas.microsoft.com/office/drawing/2014/main" id="{BC3C150A-7474-1288-9424-DAA39AC59DED}"/>
                </a:ext>
              </a:extLst>
            </p:cNvPr>
            <p:cNvSpPr txBox="1"/>
            <p:nvPr/>
          </p:nvSpPr>
          <p:spPr>
            <a:xfrm>
              <a:off x="3306094" y="1352449"/>
              <a:ext cx="1789611" cy="347779"/>
            </a:xfrm>
            <a:prstGeom prst="rect">
              <a:avLst/>
            </a:prstGeom>
            <a:noFill/>
          </p:spPr>
          <p:txBody>
            <a:bodyPr wrap="square" lIns="0" tIns="0" rIns="0" bIns="0" rtlCol="0">
              <a:spAutoFit/>
            </a:bodyPr>
            <a:lstStyle/>
            <a:p>
              <a:pPr algn="l">
                <a:lnSpc>
                  <a:spcPct val="120000"/>
                </a:lnSpc>
              </a:pPr>
              <a:r>
                <a:rPr lang="en-US" sz="1050" b="1" dirty="0">
                  <a:solidFill>
                    <a:schemeClr val="bg2">
                      <a:lumMod val="20000"/>
                      <a:lumOff val="80000"/>
                    </a:schemeClr>
                  </a:solidFill>
                  <a:latin typeface="Candara" panose="020E0502030303020204" pitchFamily="34" charset="0"/>
                </a:rPr>
                <a:t>Good sign in this direction</a:t>
              </a:r>
              <a:endParaRPr lang="en-IN" sz="1050" b="1" dirty="0" err="1">
                <a:solidFill>
                  <a:schemeClr val="bg2">
                    <a:lumMod val="20000"/>
                    <a:lumOff val="80000"/>
                  </a:schemeClr>
                </a:solidFill>
                <a:latin typeface="Candara" panose="020E0502030303020204" pitchFamily="34" charset="0"/>
              </a:endParaRPr>
            </a:p>
          </p:txBody>
        </p:sp>
      </p:grpSp>
      <p:grpSp>
        <p:nvGrpSpPr>
          <p:cNvPr id="37" name="Group 36">
            <a:extLst>
              <a:ext uri="{FF2B5EF4-FFF2-40B4-BE49-F238E27FC236}">
                <a16:creationId xmlns:a16="http://schemas.microsoft.com/office/drawing/2014/main" id="{9A6153E1-CF70-E3E1-77A8-B5271D2DD35E}"/>
              </a:ext>
            </a:extLst>
          </p:cNvPr>
          <p:cNvGrpSpPr/>
          <p:nvPr/>
        </p:nvGrpSpPr>
        <p:grpSpPr>
          <a:xfrm>
            <a:off x="10598586" y="1034020"/>
            <a:ext cx="1593414" cy="458834"/>
            <a:chOff x="2897443" y="1773061"/>
            <a:chExt cx="2210808" cy="426577"/>
          </a:xfrm>
        </p:grpSpPr>
        <p:sp>
          <p:nvSpPr>
            <p:cNvPr id="19" name="Rectangle: Rounded Corners 18">
              <a:extLst>
                <a:ext uri="{FF2B5EF4-FFF2-40B4-BE49-F238E27FC236}">
                  <a16:creationId xmlns:a16="http://schemas.microsoft.com/office/drawing/2014/main" id="{5CDA8B8F-B5C4-4DB6-819A-DD5430F7BF18}"/>
                </a:ext>
              </a:extLst>
            </p:cNvPr>
            <p:cNvSpPr/>
            <p:nvPr/>
          </p:nvSpPr>
          <p:spPr>
            <a:xfrm>
              <a:off x="2897443" y="1773061"/>
              <a:ext cx="684709" cy="33777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34" name="TextBox 33">
              <a:extLst>
                <a:ext uri="{FF2B5EF4-FFF2-40B4-BE49-F238E27FC236}">
                  <a16:creationId xmlns:a16="http://schemas.microsoft.com/office/drawing/2014/main" id="{E982C4B2-7E6D-A803-F5C1-A1342D915443}"/>
                </a:ext>
              </a:extLst>
            </p:cNvPr>
            <p:cNvSpPr txBox="1"/>
            <p:nvPr/>
          </p:nvSpPr>
          <p:spPr>
            <a:xfrm>
              <a:off x="3318640" y="1851859"/>
              <a:ext cx="1789611" cy="347779"/>
            </a:xfrm>
            <a:prstGeom prst="rect">
              <a:avLst/>
            </a:prstGeom>
            <a:noFill/>
          </p:spPr>
          <p:txBody>
            <a:bodyPr wrap="square" lIns="0" tIns="0" rIns="0" bIns="0" rtlCol="0">
              <a:spAutoFit/>
            </a:bodyPr>
            <a:lstStyle/>
            <a:p>
              <a:pPr algn="l">
                <a:lnSpc>
                  <a:spcPct val="120000"/>
                </a:lnSpc>
              </a:pPr>
              <a:r>
                <a:rPr lang="en-US" sz="1050" b="1" dirty="0">
                  <a:solidFill>
                    <a:schemeClr val="bg2">
                      <a:lumMod val="20000"/>
                      <a:lumOff val="80000"/>
                    </a:schemeClr>
                  </a:solidFill>
                  <a:latin typeface="Candara" panose="020E0502030303020204" pitchFamily="34" charset="0"/>
                </a:rPr>
                <a:t>Bad sign in this direction</a:t>
              </a:r>
              <a:endParaRPr lang="en-IN" sz="1050" b="1" dirty="0" err="1">
                <a:solidFill>
                  <a:schemeClr val="bg2">
                    <a:lumMod val="20000"/>
                    <a:lumOff val="80000"/>
                  </a:schemeClr>
                </a:solidFill>
                <a:latin typeface="Candara" panose="020E0502030303020204" pitchFamily="34" charset="0"/>
              </a:endParaRPr>
            </a:p>
          </p:txBody>
        </p:sp>
      </p:grpSp>
      <p:graphicFrame>
        <p:nvGraphicFramePr>
          <p:cNvPr id="13" name="Table 12">
            <a:extLst>
              <a:ext uri="{FF2B5EF4-FFF2-40B4-BE49-F238E27FC236}">
                <a16:creationId xmlns:a16="http://schemas.microsoft.com/office/drawing/2014/main" id="{D61250B2-F296-2FFA-8646-089E0146D841}"/>
              </a:ext>
            </a:extLst>
          </p:cNvPr>
          <p:cNvGraphicFramePr>
            <a:graphicFrameLocks noGrp="1"/>
          </p:cNvGraphicFramePr>
          <p:nvPr>
            <p:extLst>
              <p:ext uri="{D42A27DB-BD31-4B8C-83A1-F6EECF244321}">
                <p14:modId xmlns:p14="http://schemas.microsoft.com/office/powerpoint/2010/main" val="625063694"/>
              </p:ext>
            </p:extLst>
          </p:nvPr>
        </p:nvGraphicFramePr>
        <p:xfrm>
          <a:off x="382065" y="3671634"/>
          <a:ext cx="11572240" cy="2602894"/>
        </p:xfrm>
        <a:graphic>
          <a:graphicData uri="http://schemas.openxmlformats.org/drawingml/2006/table">
            <a:tbl>
              <a:tblPr firstRow="1" bandRow="1">
                <a:tableStyleId>{5C22544A-7EE6-4342-B048-85BDC9FD1C3A}</a:tableStyleId>
              </a:tblPr>
              <a:tblGrid>
                <a:gridCol w="1446530">
                  <a:extLst>
                    <a:ext uri="{9D8B030D-6E8A-4147-A177-3AD203B41FA5}">
                      <a16:colId xmlns:a16="http://schemas.microsoft.com/office/drawing/2014/main" val="4128541767"/>
                    </a:ext>
                  </a:extLst>
                </a:gridCol>
                <a:gridCol w="1446530">
                  <a:extLst>
                    <a:ext uri="{9D8B030D-6E8A-4147-A177-3AD203B41FA5}">
                      <a16:colId xmlns:a16="http://schemas.microsoft.com/office/drawing/2014/main" val="3218082932"/>
                    </a:ext>
                  </a:extLst>
                </a:gridCol>
                <a:gridCol w="1446530">
                  <a:extLst>
                    <a:ext uri="{9D8B030D-6E8A-4147-A177-3AD203B41FA5}">
                      <a16:colId xmlns:a16="http://schemas.microsoft.com/office/drawing/2014/main" val="3477828651"/>
                    </a:ext>
                  </a:extLst>
                </a:gridCol>
                <a:gridCol w="1446530">
                  <a:extLst>
                    <a:ext uri="{9D8B030D-6E8A-4147-A177-3AD203B41FA5}">
                      <a16:colId xmlns:a16="http://schemas.microsoft.com/office/drawing/2014/main" val="2433225586"/>
                    </a:ext>
                  </a:extLst>
                </a:gridCol>
                <a:gridCol w="1446530">
                  <a:extLst>
                    <a:ext uri="{9D8B030D-6E8A-4147-A177-3AD203B41FA5}">
                      <a16:colId xmlns:a16="http://schemas.microsoft.com/office/drawing/2014/main" val="1105141894"/>
                    </a:ext>
                  </a:extLst>
                </a:gridCol>
                <a:gridCol w="1446530">
                  <a:extLst>
                    <a:ext uri="{9D8B030D-6E8A-4147-A177-3AD203B41FA5}">
                      <a16:colId xmlns:a16="http://schemas.microsoft.com/office/drawing/2014/main" val="4074806858"/>
                    </a:ext>
                  </a:extLst>
                </a:gridCol>
                <a:gridCol w="1446530">
                  <a:extLst>
                    <a:ext uri="{9D8B030D-6E8A-4147-A177-3AD203B41FA5}">
                      <a16:colId xmlns:a16="http://schemas.microsoft.com/office/drawing/2014/main" val="4223339262"/>
                    </a:ext>
                  </a:extLst>
                </a:gridCol>
                <a:gridCol w="1446530">
                  <a:extLst>
                    <a:ext uri="{9D8B030D-6E8A-4147-A177-3AD203B41FA5}">
                      <a16:colId xmlns:a16="http://schemas.microsoft.com/office/drawing/2014/main" val="1999590591"/>
                    </a:ext>
                  </a:extLst>
                </a:gridCol>
              </a:tblGrid>
              <a:tr h="778610">
                <a:tc>
                  <a:txBody>
                    <a:bodyPr/>
                    <a:lstStyle/>
                    <a:p>
                      <a:pPr algn="ctr"/>
                      <a:r>
                        <a:rPr lang="en-US" sz="1400" dirty="0">
                          <a:latin typeface="+mn-lt"/>
                        </a:rPr>
                        <a:t>SUBJID</a:t>
                      </a:r>
                      <a:endParaRPr lang="en-IN" sz="1400" dirty="0">
                        <a:latin typeface="+mn-lt"/>
                      </a:endParaRPr>
                    </a:p>
                  </a:txBody>
                  <a:tcPr anchor="ctr"/>
                </a:tc>
                <a:tc>
                  <a:txBody>
                    <a:bodyPr/>
                    <a:lstStyle/>
                    <a:p>
                      <a:pPr algn="ctr"/>
                      <a:r>
                        <a:rPr lang="en-US" sz="1400" dirty="0">
                          <a:latin typeface="+mn-lt"/>
                        </a:rPr>
                        <a:t>Treatment</a:t>
                      </a:r>
                      <a:endParaRPr lang="en-IN" sz="1400" dirty="0">
                        <a:latin typeface="+mn-lt"/>
                      </a:endParaRPr>
                    </a:p>
                  </a:txBody>
                  <a:tcPr anchor="ctr"/>
                </a:tc>
                <a:tc>
                  <a:txBody>
                    <a:bodyPr/>
                    <a:lstStyle/>
                    <a:p>
                      <a:pPr algn="ctr"/>
                      <a:r>
                        <a:rPr lang="en-US" sz="1400" dirty="0">
                          <a:latin typeface="+mn-lt"/>
                        </a:rPr>
                        <a:t>Physical Functioning (W26)</a:t>
                      </a:r>
                      <a:endParaRPr lang="en-IN" sz="1400" dirty="0">
                        <a:latin typeface="+mn-lt"/>
                      </a:endParaRPr>
                    </a:p>
                  </a:txBody>
                  <a:tcPr anchor="ctr"/>
                </a:tc>
                <a:tc>
                  <a:txBody>
                    <a:bodyPr/>
                    <a:lstStyle/>
                    <a:p>
                      <a:pPr algn="ctr"/>
                      <a:r>
                        <a:rPr lang="en-US" sz="1400" dirty="0">
                          <a:latin typeface="+mn-lt"/>
                        </a:rPr>
                        <a:t>Physical Functioning (W0)</a:t>
                      </a:r>
                      <a:endParaRPr lang="en-IN" sz="1400" dirty="0">
                        <a:latin typeface="+mn-lt"/>
                      </a:endParaRPr>
                    </a:p>
                  </a:txBody>
                  <a:tcPr anchor="ctr"/>
                </a:tc>
                <a:tc>
                  <a:txBody>
                    <a:bodyPr/>
                    <a:lstStyle/>
                    <a:p>
                      <a:pPr algn="ctr"/>
                      <a:r>
                        <a:rPr lang="en-US" sz="1400" dirty="0">
                          <a:latin typeface="+mn-lt"/>
                        </a:rPr>
                        <a:t>Bodily Pain (W26)</a:t>
                      </a:r>
                      <a:endParaRPr lang="en-IN" sz="1400" dirty="0">
                        <a:latin typeface="+mn-lt"/>
                      </a:endParaRPr>
                    </a:p>
                  </a:txBody>
                  <a:tcPr anchor="ctr"/>
                </a:tc>
                <a:tc>
                  <a:txBody>
                    <a:bodyPr/>
                    <a:lstStyle/>
                    <a:p>
                      <a:pPr algn="ctr"/>
                      <a:r>
                        <a:rPr lang="en-US" sz="1400" dirty="0">
                          <a:latin typeface="+mn-lt"/>
                        </a:rPr>
                        <a:t>Bodily Pain (W0)</a:t>
                      </a:r>
                      <a:endParaRPr lang="en-IN" sz="1400" dirty="0">
                        <a:latin typeface="+mn-lt"/>
                      </a:endParaRPr>
                    </a:p>
                  </a:txBody>
                  <a:tcPr anchor="ctr"/>
                </a:tc>
                <a:tc>
                  <a:txBody>
                    <a:bodyPr/>
                    <a:lstStyle/>
                    <a:p>
                      <a:pPr algn="ctr"/>
                      <a:r>
                        <a:rPr lang="en-US" sz="1400" dirty="0">
                          <a:latin typeface="+mn-lt"/>
                        </a:rPr>
                        <a:t>Mental Health (W0)</a:t>
                      </a:r>
                      <a:endParaRPr lang="en-IN" sz="1400" dirty="0">
                        <a:latin typeface="+mn-lt"/>
                      </a:endParaRPr>
                    </a:p>
                  </a:txBody>
                  <a:tcPr anchor="ctr"/>
                </a:tc>
                <a:tc>
                  <a:txBody>
                    <a:bodyPr/>
                    <a:lstStyle/>
                    <a:p>
                      <a:pPr algn="ctr"/>
                      <a:r>
                        <a:rPr lang="en-US" sz="1400" dirty="0">
                          <a:latin typeface="+mn-lt"/>
                        </a:rPr>
                        <a:t>Mental Health (W26)</a:t>
                      </a:r>
                      <a:endParaRPr lang="en-IN" sz="1400" dirty="0">
                        <a:latin typeface="+mn-lt"/>
                      </a:endParaRPr>
                    </a:p>
                  </a:txBody>
                  <a:tcPr anchor="ctr"/>
                </a:tc>
                <a:extLst>
                  <a:ext uri="{0D108BD9-81ED-4DB2-BD59-A6C34878D82A}">
                    <a16:rowId xmlns:a16="http://schemas.microsoft.com/office/drawing/2014/main" val="1920990180"/>
                  </a:ext>
                </a:extLst>
              </a:tr>
              <a:tr h="313674">
                <a:tc>
                  <a:txBody>
                    <a:bodyPr/>
                    <a:lstStyle/>
                    <a:p>
                      <a:pPr algn="ctr"/>
                      <a:r>
                        <a:rPr lang="en-US" sz="1400" dirty="0">
                          <a:latin typeface="+mn-lt"/>
                        </a:rPr>
                        <a:t>1001</a:t>
                      </a:r>
                      <a:endParaRPr lang="en-IN" sz="1400" dirty="0">
                        <a:latin typeface="+mn-lt"/>
                      </a:endParaRPr>
                    </a:p>
                  </a:txBody>
                  <a:tcPr anchor="ctr"/>
                </a:tc>
                <a:tc>
                  <a:txBody>
                    <a:bodyPr/>
                    <a:lstStyle/>
                    <a:p>
                      <a:pPr algn="ctr" fontAlgn="b"/>
                      <a:r>
                        <a:rPr lang="en-US" sz="1400" b="0" i="0" u="none" strike="noStrike" dirty="0">
                          <a:solidFill>
                            <a:srgbClr val="000000"/>
                          </a:solidFill>
                          <a:effectLst/>
                          <a:latin typeface="+mn-lt"/>
                        </a:rPr>
                        <a:t>Placebo</a:t>
                      </a:r>
                      <a:endParaRPr lang="en-IN" sz="1400" b="0" i="0" u="none" strike="noStrike" dirty="0">
                        <a:solidFill>
                          <a:srgbClr val="000000"/>
                        </a:solidFill>
                        <a:effectLst/>
                        <a:latin typeface="+mn-lt"/>
                      </a:endParaRPr>
                    </a:p>
                  </a:txBody>
                  <a:tcPr marL="7620" marR="7620" marT="7620" marB="0" anchor="ctr"/>
                </a:tc>
                <a:tc>
                  <a:txBody>
                    <a:bodyPr/>
                    <a:lstStyle/>
                    <a:p>
                      <a:pPr algn="ctr" fontAlgn="b"/>
                      <a:r>
                        <a:rPr lang="en-IN" sz="1400" b="0" i="0" u="none" strike="noStrike" dirty="0">
                          <a:solidFill>
                            <a:srgbClr val="000000"/>
                          </a:solidFill>
                          <a:effectLst/>
                          <a:latin typeface="+mn-lt"/>
                        </a:rPr>
                        <a:t>32.91237</a:t>
                      </a:r>
                    </a:p>
                  </a:txBody>
                  <a:tcPr marL="7620" marR="7620" marT="7620" marB="0" anchor="ctr"/>
                </a:tc>
                <a:tc>
                  <a:txBody>
                    <a:bodyPr/>
                    <a:lstStyle/>
                    <a:p>
                      <a:pPr algn="ctr" fontAlgn="b"/>
                      <a:r>
                        <a:rPr lang="en-IN" sz="1400" b="0" i="0" u="none" strike="noStrike" dirty="0">
                          <a:solidFill>
                            <a:srgbClr val="000000"/>
                          </a:solidFill>
                          <a:effectLst/>
                          <a:latin typeface="+mn-lt"/>
                        </a:rPr>
                        <a:t>47.04638</a:t>
                      </a:r>
                    </a:p>
                  </a:txBody>
                  <a:tcPr marL="7620" marR="7620" marT="7620" marB="0" anchor="ctr"/>
                </a:tc>
                <a:tc>
                  <a:txBody>
                    <a:bodyPr/>
                    <a:lstStyle/>
                    <a:p>
                      <a:pPr algn="ctr" fontAlgn="b"/>
                      <a:r>
                        <a:rPr lang="en-IN" sz="1400" b="0" i="0" u="none" strike="noStrike" dirty="0">
                          <a:solidFill>
                            <a:srgbClr val="000000"/>
                          </a:solidFill>
                          <a:effectLst/>
                          <a:latin typeface="+mn-lt"/>
                        </a:rPr>
                        <a:t>67.2139</a:t>
                      </a:r>
                    </a:p>
                  </a:txBody>
                  <a:tcPr marL="7620" marR="7620" marT="7620" marB="0" anchor="ctr"/>
                </a:tc>
                <a:tc>
                  <a:txBody>
                    <a:bodyPr/>
                    <a:lstStyle/>
                    <a:p>
                      <a:pPr algn="ctr" fontAlgn="b"/>
                      <a:r>
                        <a:rPr lang="en-IN" sz="1400" b="0" i="0" u="none" strike="noStrike" dirty="0">
                          <a:solidFill>
                            <a:srgbClr val="000000"/>
                          </a:solidFill>
                          <a:effectLst/>
                          <a:latin typeface="+mn-lt"/>
                        </a:rPr>
                        <a:t>61.40223</a:t>
                      </a:r>
                    </a:p>
                  </a:txBody>
                  <a:tcPr marL="7620" marR="7620" marT="7620" marB="0" anchor="ctr"/>
                </a:tc>
                <a:tc>
                  <a:txBody>
                    <a:bodyPr/>
                    <a:lstStyle/>
                    <a:p>
                      <a:pPr algn="ctr" fontAlgn="b"/>
                      <a:r>
                        <a:rPr lang="en-IN" sz="1400" b="0" i="0" u="none" strike="noStrike" dirty="0">
                          <a:solidFill>
                            <a:srgbClr val="000000"/>
                          </a:solidFill>
                          <a:effectLst/>
                          <a:latin typeface="+mn-lt"/>
                        </a:rPr>
                        <a:t>50.13174</a:t>
                      </a:r>
                    </a:p>
                  </a:txBody>
                  <a:tcPr marL="7620" marR="7620" marT="7620" marB="0" anchor="ctr"/>
                </a:tc>
                <a:tc>
                  <a:txBody>
                    <a:bodyPr/>
                    <a:lstStyle/>
                    <a:p>
                      <a:pPr algn="ctr" fontAlgn="b"/>
                      <a:r>
                        <a:rPr lang="en-IN" sz="1400" b="0" i="0" u="none" strike="noStrike" dirty="0">
                          <a:solidFill>
                            <a:srgbClr val="000000"/>
                          </a:solidFill>
                          <a:effectLst/>
                          <a:latin typeface="+mn-lt"/>
                        </a:rPr>
                        <a:t>61.3331</a:t>
                      </a:r>
                    </a:p>
                  </a:txBody>
                  <a:tcPr marL="7620" marR="7620" marT="7620" marB="0" anchor="ctr"/>
                </a:tc>
                <a:extLst>
                  <a:ext uri="{0D108BD9-81ED-4DB2-BD59-A6C34878D82A}">
                    <a16:rowId xmlns:a16="http://schemas.microsoft.com/office/drawing/2014/main" val="3589535464"/>
                  </a:ext>
                </a:extLst>
              </a:tr>
              <a:tr h="314960">
                <a:tc>
                  <a:txBody>
                    <a:bodyPr/>
                    <a:lstStyle/>
                    <a:p>
                      <a:pPr algn="ctr"/>
                      <a:r>
                        <a:rPr lang="en-US" sz="1400" dirty="0">
                          <a:latin typeface="+mn-lt"/>
                        </a:rPr>
                        <a:t>1002</a:t>
                      </a:r>
                      <a:endParaRPr lang="en-IN" sz="1400" dirty="0">
                        <a:latin typeface="+mn-lt"/>
                      </a:endParaRPr>
                    </a:p>
                  </a:txBody>
                  <a:tcPr anchor="ctr"/>
                </a:tc>
                <a:tc>
                  <a:txBody>
                    <a:bodyPr/>
                    <a:lstStyle/>
                    <a:p>
                      <a:pPr algn="ctr"/>
                      <a:r>
                        <a:rPr lang="en-US" sz="1400" dirty="0">
                          <a:latin typeface="+mn-lt"/>
                        </a:rPr>
                        <a:t>Insula</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35.54133</a:t>
                      </a:r>
                    </a:p>
                  </a:txBody>
                  <a:tcPr marL="7620" marR="7620" marT="7620" marB="0" anchor="ctr"/>
                </a:tc>
                <a:tc>
                  <a:txBody>
                    <a:bodyPr/>
                    <a:lstStyle/>
                    <a:p>
                      <a:pPr algn="ctr" fontAlgn="b"/>
                      <a:r>
                        <a:rPr lang="en-IN" sz="1400" b="0" i="0" u="none" strike="noStrike" dirty="0">
                          <a:solidFill>
                            <a:srgbClr val="000000"/>
                          </a:solidFill>
                          <a:effectLst/>
                          <a:latin typeface="+mn-lt"/>
                        </a:rPr>
                        <a:t>47.26691</a:t>
                      </a:r>
                    </a:p>
                  </a:txBody>
                  <a:tcPr marL="7620" marR="7620" marT="7620" marB="0" anchor="ctr"/>
                </a:tc>
                <a:tc>
                  <a:txBody>
                    <a:bodyPr/>
                    <a:lstStyle/>
                    <a:p>
                      <a:pPr algn="ctr" fontAlgn="b"/>
                      <a:r>
                        <a:rPr lang="en-IN" sz="1400" b="0" i="0" u="none" strike="noStrike">
                          <a:solidFill>
                            <a:srgbClr val="000000"/>
                          </a:solidFill>
                          <a:effectLst/>
                          <a:latin typeface="+mn-lt"/>
                        </a:rPr>
                        <a:t>18.8052</a:t>
                      </a:r>
                    </a:p>
                  </a:txBody>
                  <a:tcPr marL="7620" marR="7620" marT="7620" marB="0" anchor="ctr"/>
                </a:tc>
                <a:tc>
                  <a:txBody>
                    <a:bodyPr/>
                    <a:lstStyle/>
                    <a:p>
                      <a:pPr algn="ctr" fontAlgn="b"/>
                      <a:r>
                        <a:rPr lang="en-IN" sz="1400" b="0" i="0" u="none" strike="noStrike">
                          <a:solidFill>
                            <a:srgbClr val="000000"/>
                          </a:solidFill>
                          <a:effectLst/>
                          <a:latin typeface="+mn-lt"/>
                        </a:rPr>
                        <a:t>41.412</a:t>
                      </a:r>
                    </a:p>
                  </a:txBody>
                  <a:tcPr marL="7620" marR="7620" marT="7620" marB="0" anchor="ctr"/>
                </a:tc>
                <a:tc>
                  <a:txBody>
                    <a:bodyPr/>
                    <a:lstStyle/>
                    <a:p>
                      <a:pPr algn="ctr" fontAlgn="b"/>
                      <a:r>
                        <a:rPr lang="en-IN" sz="1400" b="0" i="0" u="none" strike="noStrike">
                          <a:solidFill>
                            <a:srgbClr val="000000"/>
                          </a:solidFill>
                          <a:effectLst/>
                          <a:latin typeface="+mn-lt"/>
                        </a:rPr>
                        <a:t>60.09684</a:t>
                      </a:r>
                    </a:p>
                  </a:txBody>
                  <a:tcPr marL="7620" marR="7620" marT="7620" marB="0" anchor="ctr"/>
                </a:tc>
                <a:tc>
                  <a:txBody>
                    <a:bodyPr/>
                    <a:lstStyle/>
                    <a:p>
                      <a:pPr algn="ctr" fontAlgn="b"/>
                      <a:r>
                        <a:rPr lang="en-IN" sz="1400" b="0" i="0" u="none" strike="noStrike" dirty="0">
                          <a:solidFill>
                            <a:srgbClr val="000000"/>
                          </a:solidFill>
                          <a:effectLst/>
                          <a:latin typeface="+mn-lt"/>
                        </a:rPr>
                        <a:t>43.79412</a:t>
                      </a:r>
                    </a:p>
                  </a:txBody>
                  <a:tcPr marL="7620" marR="7620" marT="7620" marB="0" anchor="ctr"/>
                </a:tc>
                <a:extLst>
                  <a:ext uri="{0D108BD9-81ED-4DB2-BD59-A6C34878D82A}">
                    <a16:rowId xmlns:a16="http://schemas.microsoft.com/office/drawing/2014/main" val="2868110620"/>
                  </a:ext>
                </a:extLst>
              </a:tr>
              <a:tr h="398550">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extLst>
                  <a:ext uri="{0D108BD9-81ED-4DB2-BD59-A6C34878D82A}">
                    <a16:rowId xmlns:a16="http://schemas.microsoft.com/office/drawing/2014/main" val="2268181935"/>
                  </a:ext>
                </a:extLst>
              </a:tr>
              <a:tr h="398550">
                <a:tc>
                  <a:txBody>
                    <a:bodyPr/>
                    <a:lstStyle/>
                    <a:p>
                      <a:pPr algn="ctr"/>
                      <a:r>
                        <a:rPr lang="en-US" sz="1400" dirty="0">
                          <a:latin typeface="+mn-lt"/>
                        </a:rPr>
                        <a:t>1093</a:t>
                      </a:r>
                      <a:endParaRPr lang="en-IN" sz="1400" dirty="0">
                        <a:latin typeface="+mn-lt"/>
                      </a:endParaRPr>
                    </a:p>
                  </a:txBody>
                  <a:tcPr anchor="ctr"/>
                </a:tc>
                <a:tc>
                  <a:txBody>
                    <a:bodyPr/>
                    <a:lstStyle/>
                    <a:p>
                      <a:pPr algn="ctr"/>
                      <a:r>
                        <a:rPr lang="en-US" sz="1400" dirty="0">
                          <a:latin typeface="+mn-lt"/>
                        </a:rPr>
                        <a:t>Insula</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70.25045</a:t>
                      </a:r>
                    </a:p>
                  </a:txBody>
                  <a:tcPr marL="7620" marR="7620" marT="7620" marB="0" anchor="ctr"/>
                </a:tc>
                <a:tc>
                  <a:txBody>
                    <a:bodyPr/>
                    <a:lstStyle/>
                    <a:p>
                      <a:pPr algn="ctr" fontAlgn="b"/>
                      <a:r>
                        <a:rPr lang="en-IN" sz="1400" b="0" i="0" u="none" strike="noStrike" dirty="0">
                          <a:solidFill>
                            <a:srgbClr val="000000"/>
                          </a:solidFill>
                          <a:effectLst/>
                          <a:latin typeface="+mn-lt"/>
                        </a:rPr>
                        <a:t>64.14466</a:t>
                      </a:r>
                    </a:p>
                  </a:txBody>
                  <a:tcPr marL="7620" marR="7620" marT="7620" marB="0" anchor="ctr"/>
                </a:tc>
                <a:tc>
                  <a:txBody>
                    <a:bodyPr/>
                    <a:lstStyle/>
                    <a:p>
                      <a:pPr algn="ctr" fontAlgn="b"/>
                      <a:r>
                        <a:rPr lang="en-IN" sz="1400" b="0" i="0" u="none" strike="noStrike">
                          <a:solidFill>
                            <a:srgbClr val="000000"/>
                          </a:solidFill>
                          <a:effectLst/>
                          <a:latin typeface="+mn-lt"/>
                        </a:rPr>
                        <a:t>37.2755</a:t>
                      </a:r>
                    </a:p>
                  </a:txBody>
                  <a:tcPr marL="7620" marR="7620" marT="7620" marB="0" anchor="ctr"/>
                </a:tc>
                <a:tc>
                  <a:txBody>
                    <a:bodyPr/>
                    <a:lstStyle/>
                    <a:p>
                      <a:pPr algn="ctr" fontAlgn="b"/>
                      <a:r>
                        <a:rPr lang="en-IN" sz="1400" b="0" i="0" u="none" strike="noStrike">
                          <a:solidFill>
                            <a:srgbClr val="000000"/>
                          </a:solidFill>
                          <a:effectLst/>
                          <a:latin typeface="+mn-lt"/>
                        </a:rPr>
                        <a:t>54.59197</a:t>
                      </a:r>
                    </a:p>
                  </a:txBody>
                  <a:tcPr marL="7620" marR="7620" marT="7620" marB="0" anchor="ctr"/>
                </a:tc>
                <a:tc>
                  <a:txBody>
                    <a:bodyPr/>
                    <a:lstStyle/>
                    <a:p>
                      <a:pPr algn="ctr" fontAlgn="b"/>
                      <a:r>
                        <a:rPr lang="en-IN" sz="1400" b="0" i="0" u="none" strike="noStrike">
                          <a:solidFill>
                            <a:srgbClr val="000000"/>
                          </a:solidFill>
                          <a:effectLst/>
                          <a:latin typeface="+mn-lt"/>
                        </a:rPr>
                        <a:t>20.51697</a:t>
                      </a:r>
                    </a:p>
                  </a:txBody>
                  <a:tcPr marL="7620" marR="7620" marT="7620" marB="0" anchor="ctr"/>
                </a:tc>
                <a:tc>
                  <a:txBody>
                    <a:bodyPr/>
                    <a:lstStyle/>
                    <a:p>
                      <a:pPr algn="ctr" fontAlgn="b"/>
                      <a:r>
                        <a:rPr lang="en-IN" sz="1400" b="0" i="0" u="none" strike="noStrike" dirty="0">
                          <a:solidFill>
                            <a:srgbClr val="000000"/>
                          </a:solidFill>
                          <a:effectLst/>
                          <a:latin typeface="+mn-lt"/>
                        </a:rPr>
                        <a:t>45.44247</a:t>
                      </a:r>
                    </a:p>
                  </a:txBody>
                  <a:tcPr marL="7620" marR="7620" marT="7620" marB="0" anchor="ctr"/>
                </a:tc>
                <a:extLst>
                  <a:ext uri="{0D108BD9-81ED-4DB2-BD59-A6C34878D82A}">
                    <a16:rowId xmlns:a16="http://schemas.microsoft.com/office/drawing/2014/main" val="1732397742"/>
                  </a:ext>
                </a:extLst>
              </a:tr>
              <a:tr h="398550">
                <a:tc>
                  <a:txBody>
                    <a:bodyPr/>
                    <a:lstStyle/>
                    <a:p>
                      <a:pPr algn="ctr"/>
                      <a:r>
                        <a:rPr lang="en-US" sz="1400" dirty="0">
                          <a:latin typeface="+mn-lt"/>
                        </a:rPr>
                        <a:t>1094</a:t>
                      </a:r>
                      <a:endParaRPr lang="en-IN" sz="1400" dirty="0">
                        <a:latin typeface="+mn-lt"/>
                      </a:endParaRPr>
                    </a:p>
                  </a:txBody>
                  <a:tcPr anchor="ctr"/>
                </a:tc>
                <a:tc>
                  <a:txBody>
                    <a:bodyPr/>
                    <a:lstStyle/>
                    <a:p>
                      <a:pPr algn="ctr"/>
                      <a:r>
                        <a:rPr lang="en-US" sz="1400" dirty="0">
                          <a:latin typeface="+mn-lt"/>
                        </a:rPr>
                        <a:t>Placebo</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55.30184</a:t>
                      </a:r>
                    </a:p>
                  </a:txBody>
                  <a:tcPr marL="7620" marR="7620" marT="7620" marB="0" anchor="ctr"/>
                </a:tc>
                <a:tc>
                  <a:txBody>
                    <a:bodyPr/>
                    <a:lstStyle/>
                    <a:p>
                      <a:pPr algn="ctr" fontAlgn="b"/>
                      <a:r>
                        <a:rPr lang="en-IN" sz="1400" b="0" i="0" u="none" strike="noStrike">
                          <a:solidFill>
                            <a:srgbClr val="000000"/>
                          </a:solidFill>
                          <a:effectLst/>
                          <a:latin typeface="+mn-lt"/>
                        </a:rPr>
                        <a:t>43.07866</a:t>
                      </a:r>
                    </a:p>
                  </a:txBody>
                  <a:tcPr marL="7620" marR="7620" marT="7620" marB="0" anchor="ctr"/>
                </a:tc>
                <a:tc>
                  <a:txBody>
                    <a:bodyPr/>
                    <a:lstStyle/>
                    <a:p>
                      <a:pPr algn="ctr" fontAlgn="b"/>
                      <a:r>
                        <a:rPr lang="en-IN" sz="1400" b="0" i="0" u="none" strike="noStrike">
                          <a:solidFill>
                            <a:srgbClr val="000000"/>
                          </a:solidFill>
                          <a:effectLst/>
                          <a:latin typeface="+mn-lt"/>
                        </a:rPr>
                        <a:t>39.09478</a:t>
                      </a:r>
                    </a:p>
                  </a:txBody>
                  <a:tcPr marL="7620" marR="7620" marT="7620" marB="0" anchor="ctr"/>
                </a:tc>
                <a:tc>
                  <a:txBody>
                    <a:bodyPr/>
                    <a:lstStyle/>
                    <a:p>
                      <a:pPr algn="ctr" fontAlgn="b"/>
                      <a:r>
                        <a:rPr lang="en-IN" sz="1400" b="0" i="0" u="none" strike="noStrike">
                          <a:solidFill>
                            <a:srgbClr val="000000"/>
                          </a:solidFill>
                          <a:effectLst/>
                          <a:latin typeface="+mn-lt"/>
                        </a:rPr>
                        <a:t>36.83249</a:t>
                      </a:r>
                    </a:p>
                  </a:txBody>
                  <a:tcPr marL="7620" marR="7620" marT="7620" marB="0" anchor="ctr"/>
                </a:tc>
                <a:tc>
                  <a:txBody>
                    <a:bodyPr/>
                    <a:lstStyle/>
                    <a:p>
                      <a:pPr algn="ctr" fontAlgn="b"/>
                      <a:r>
                        <a:rPr lang="en-IN" sz="1400" b="0" i="0" u="none" strike="noStrike">
                          <a:solidFill>
                            <a:srgbClr val="000000"/>
                          </a:solidFill>
                          <a:effectLst/>
                          <a:latin typeface="+mn-lt"/>
                        </a:rPr>
                        <a:t>36.76779</a:t>
                      </a:r>
                    </a:p>
                  </a:txBody>
                  <a:tcPr marL="7620" marR="7620" marT="7620" marB="0" anchor="ctr"/>
                </a:tc>
                <a:tc>
                  <a:txBody>
                    <a:bodyPr/>
                    <a:lstStyle/>
                    <a:p>
                      <a:pPr algn="ctr" fontAlgn="b"/>
                      <a:r>
                        <a:rPr lang="en-IN" sz="1400" b="0" i="0" u="none" strike="noStrike" dirty="0">
                          <a:solidFill>
                            <a:srgbClr val="000000"/>
                          </a:solidFill>
                          <a:effectLst/>
                          <a:latin typeface="+mn-lt"/>
                        </a:rPr>
                        <a:t>41.3423</a:t>
                      </a:r>
                    </a:p>
                  </a:txBody>
                  <a:tcPr marL="7620" marR="7620" marT="7620" marB="0" anchor="ctr"/>
                </a:tc>
                <a:extLst>
                  <a:ext uri="{0D108BD9-81ED-4DB2-BD59-A6C34878D82A}">
                    <a16:rowId xmlns:a16="http://schemas.microsoft.com/office/drawing/2014/main" val="3136111626"/>
                  </a:ext>
                </a:extLst>
              </a:tr>
            </a:tbl>
          </a:graphicData>
        </a:graphic>
      </p:graphicFrame>
    </p:spTree>
    <p:extLst>
      <p:ext uri="{BB962C8B-B14F-4D97-AF65-F5344CB8AC3E}">
        <p14:creationId xmlns:p14="http://schemas.microsoft.com/office/powerpoint/2010/main" val="2638890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24.xml><?xml version="1.0" encoding="utf-8"?>
<p:tagLst xmlns:a="http://schemas.openxmlformats.org/drawingml/2006/main" xmlns:r="http://schemas.openxmlformats.org/officeDocument/2006/relationships" xmlns:p="http://schemas.openxmlformats.org/presentationml/2006/main">
  <p:tag name="[SUBGRID]" val="[SubGrid]"/>
</p:tagLst>
</file>

<file path=ppt/tags/tag25.xml><?xml version="1.0" encoding="utf-8"?>
<p:tagLst xmlns:a="http://schemas.openxmlformats.org/drawingml/2006/main" xmlns:r="http://schemas.openxmlformats.org/officeDocument/2006/relationships" xmlns:p="http://schemas.openxmlformats.org/presentationml/2006/main">
  <p:tag name="[SUBGRID]" val="[SubGrid]"/>
</p:tagLst>
</file>

<file path=ppt/tags/tag26.xml><?xml version="1.0" encoding="utf-8"?>
<p:tagLst xmlns:a="http://schemas.openxmlformats.org/drawingml/2006/main" xmlns:r="http://schemas.openxmlformats.org/officeDocument/2006/relationships" xmlns:p="http://schemas.openxmlformats.org/presentationml/2006/main">
  <p:tag name="[SUBGRID]" val="[SubGrid]"/>
</p:tagLst>
</file>

<file path=ppt/tags/tag27.xml><?xml version="1.0" encoding="utf-8"?>
<p:tagLst xmlns:a="http://schemas.openxmlformats.org/drawingml/2006/main" xmlns:r="http://schemas.openxmlformats.org/officeDocument/2006/relationships" xmlns:p="http://schemas.openxmlformats.org/presentationml/2006/main">
  <p:tag name="[SUBGRID]" val="[SubGrid]"/>
</p:tagLst>
</file>

<file path=ppt/tags/tag28.xml><?xml version="1.0" encoding="utf-8"?>
<p:tagLst xmlns:a="http://schemas.openxmlformats.org/drawingml/2006/main" xmlns:r="http://schemas.openxmlformats.org/officeDocument/2006/relationships" xmlns:p="http://schemas.openxmlformats.org/presentationml/2006/main">
  <p:tag name="[SUBGRID]" val="[SubGrid]"/>
</p:tagLst>
</file>

<file path=ppt/tags/tag29.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30.xml><?xml version="1.0" encoding="utf-8"?>
<p:tagLst xmlns:a="http://schemas.openxmlformats.org/drawingml/2006/main" xmlns:r="http://schemas.openxmlformats.org/officeDocument/2006/relationships" xmlns:p="http://schemas.openxmlformats.org/presentationml/2006/main">
  <p:tag name="[SUBGRID]" val="[SubGrid]"/>
</p:tagLst>
</file>

<file path=ppt/tags/tag31.xml><?xml version="1.0" encoding="utf-8"?>
<p:tagLst xmlns:a="http://schemas.openxmlformats.org/drawingml/2006/main" xmlns:r="http://schemas.openxmlformats.org/officeDocument/2006/relationships" xmlns:p="http://schemas.openxmlformats.org/presentationml/2006/main">
  <p:tag name="[SUBGRID]" val="[SubGrid]"/>
</p:tagLst>
</file>

<file path=ppt/tags/tag32.xml><?xml version="1.0" encoding="utf-8"?>
<p:tagLst xmlns:a="http://schemas.openxmlformats.org/drawingml/2006/main" xmlns:r="http://schemas.openxmlformats.org/officeDocument/2006/relationships" xmlns:p="http://schemas.openxmlformats.org/presentationml/2006/main">
  <p:tag name="[SUBGRID]" val="[SubGrid]"/>
</p:tagLst>
</file>

<file path=ppt/tags/tag33.xml><?xml version="1.0" encoding="utf-8"?>
<p:tagLst xmlns:a="http://schemas.openxmlformats.org/drawingml/2006/main" xmlns:r="http://schemas.openxmlformats.org/officeDocument/2006/relationships" xmlns:p="http://schemas.openxmlformats.org/presentationml/2006/main">
  <p:tag name="[SUBGRID]" val="[SubGrid]"/>
</p:tagLst>
</file>

<file path=ppt/tags/tag34.xml><?xml version="1.0" encoding="utf-8"?>
<p:tagLst xmlns:a="http://schemas.openxmlformats.org/drawingml/2006/main" xmlns:r="http://schemas.openxmlformats.org/officeDocument/2006/relationships" xmlns:p="http://schemas.openxmlformats.org/presentationml/2006/main">
  <p:tag name="[SUBGRID]" val="[SubGrid]"/>
</p:tagLst>
</file>

<file path=ppt/tags/tag35.xml><?xml version="1.0" encoding="utf-8"?>
<p:tagLst xmlns:a="http://schemas.openxmlformats.org/drawingml/2006/main" xmlns:r="http://schemas.openxmlformats.org/officeDocument/2006/relationships" xmlns:p="http://schemas.openxmlformats.org/presentationml/2006/main">
  <p:tag name="[SUBGRID]" val="[SubGrid]"/>
</p:tagLst>
</file>

<file path=ppt/tags/tag36.xml><?xml version="1.0" encoding="utf-8"?>
<p:tagLst xmlns:a="http://schemas.openxmlformats.org/drawingml/2006/main" xmlns:r="http://schemas.openxmlformats.org/officeDocument/2006/relationships" xmlns:p="http://schemas.openxmlformats.org/presentationml/2006/main">
  <p:tag name="[SUBGRID]" val="[SubGrid]"/>
</p:tagLst>
</file>

<file path=ppt/tags/tag37.xml><?xml version="1.0" encoding="utf-8"?>
<p:tagLst xmlns:a="http://schemas.openxmlformats.org/drawingml/2006/main" xmlns:r="http://schemas.openxmlformats.org/officeDocument/2006/relationships" xmlns:p="http://schemas.openxmlformats.org/presentationml/2006/main">
  <p:tag name="[SUBGRID]" val="[SubGrid]"/>
</p:tagLst>
</file>

<file path=ppt/tags/tag38.xml><?xml version="1.0" encoding="utf-8"?>
<p:tagLst xmlns:a="http://schemas.openxmlformats.org/drawingml/2006/main" xmlns:r="http://schemas.openxmlformats.org/officeDocument/2006/relationships" xmlns:p="http://schemas.openxmlformats.org/presentationml/2006/main">
  <p:tag name="[SUBGRID]" val="[SubGrid]"/>
</p:tagLst>
</file>

<file path=ppt/tags/tag39.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40.xml><?xml version="1.0" encoding="utf-8"?>
<p:tagLst xmlns:a="http://schemas.openxmlformats.org/drawingml/2006/main" xmlns:r="http://schemas.openxmlformats.org/officeDocument/2006/relationships" xmlns:p="http://schemas.openxmlformats.org/presentationml/2006/main">
  <p:tag name="[SUBGRID]" val="[SubGrid]"/>
</p:tagLst>
</file>

<file path=ppt/tags/tag41.xml><?xml version="1.0" encoding="utf-8"?>
<p:tagLst xmlns:a="http://schemas.openxmlformats.org/drawingml/2006/main" xmlns:r="http://schemas.openxmlformats.org/officeDocument/2006/relationships" xmlns:p="http://schemas.openxmlformats.org/presentationml/2006/main">
  <p:tag name="[SUBGRID]" val="[SubGrid]"/>
</p:tagLst>
</file>

<file path=ppt/tags/tag42.xml><?xml version="1.0" encoding="utf-8"?>
<p:tagLst xmlns:a="http://schemas.openxmlformats.org/drawingml/2006/main" xmlns:r="http://schemas.openxmlformats.org/officeDocument/2006/relationships" xmlns:p="http://schemas.openxmlformats.org/presentationml/2006/main">
  <p:tag name="[SUBGRID]" val="[SubGrid]"/>
</p:tagLst>
</file>

<file path=ppt/tags/tag43.xml><?xml version="1.0" encoding="utf-8"?>
<p:tagLst xmlns:a="http://schemas.openxmlformats.org/drawingml/2006/main" xmlns:r="http://schemas.openxmlformats.org/officeDocument/2006/relationships" xmlns:p="http://schemas.openxmlformats.org/presentationml/2006/main">
  <p:tag name="[SUBGRID]" val="[SubGrid]"/>
</p:tagLst>
</file>

<file path=ppt/tags/tag44.xml><?xml version="1.0" encoding="utf-8"?>
<p:tagLst xmlns:a="http://schemas.openxmlformats.org/drawingml/2006/main" xmlns:r="http://schemas.openxmlformats.org/officeDocument/2006/relationships" xmlns:p="http://schemas.openxmlformats.org/presentationml/2006/main">
  <p:tag name="[SUBGRID]" val="[SubGrid]"/>
</p:tagLst>
</file>

<file path=ppt/tags/tag45.xml><?xml version="1.0" encoding="utf-8"?>
<p:tagLst xmlns:a="http://schemas.openxmlformats.org/drawingml/2006/main" xmlns:r="http://schemas.openxmlformats.org/officeDocument/2006/relationships" xmlns:p="http://schemas.openxmlformats.org/presentationml/2006/main">
  <p:tag name="[SUBGRID]" val="[SubGrid]"/>
</p:tagLst>
</file>

<file path=ppt/tags/tag46.xml><?xml version="1.0" encoding="utf-8"?>
<p:tagLst xmlns:a="http://schemas.openxmlformats.org/drawingml/2006/main" xmlns:r="http://schemas.openxmlformats.org/officeDocument/2006/relationships" xmlns:p="http://schemas.openxmlformats.org/presentationml/2006/main">
  <p:tag name="[SUBGRID]" val="[SubGrid]"/>
</p:tagLst>
</file>

<file path=ppt/tags/tag47.xml><?xml version="1.0" encoding="utf-8"?>
<p:tagLst xmlns:a="http://schemas.openxmlformats.org/drawingml/2006/main" xmlns:r="http://schemas.openxmlformats.org/officeDocument/2006/relationships" xmlns:p="http://schemas.openxmlformats.org/presentationml/2006/main">
  <p:tag name="[SUBGRID]" val="[SubGrid]"/>
</p:tagLst>
</file>

<file path=ppt/tags/tag48.xml><?xml version="1.0" encoding="utf-8"?>
<p:tagLst xmlns:a="http://schemas.openxmlformats.org/drawingml/2006/main" xmlns:r="http://schemas.openxmlformats.org/officeDocument/2006/relationships" xmlns:p="http://schemas.openxmlformats.org/presentationml/2006/main">
  <p:tag name="[SUBGRID]" val="[SubGrid]"/>
</p:tagLst>
</file>

<file path=ppt/tags/tag49.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50.xml><?xml version="1.0" encoding="utf-8"?>
<p:tagLst xmlns:a="http://schemas.openxmlformats.org/drawingml/2006/main" xmlns:r="http://schemas.openxmlformats.org/officeDocument/2006/relationships" xmlns:p="http://schemas.openxmlformats.org/presentationml/2006/main">
  <p:tag name="[SUBGRID]" val="[SubGrid]"/>
</p:tagLst>
</file>

<file path=ppt/tags/tag51.xml><?xml version="1.0" encoding="utf-8"?>
<p:tagLst xmlns:a="http://schemas.openxmlformats.org/drawingml/2006/main" xmlns:r="http://schemas.openxmlformats.org/officeDocument/2006/relationships" xmlns:p="http://schemas.openxmlformats.org/presentationml/2006/main">
  <p:tag name="[SUBGRID]" val="[SubGrid]"/>
</p:tagLst>
</file>

<file path=ppt/tags/tag52.xml><?xml version="1.0" encoding="utf-8"?>
<p:tagLst xmlns:a="http://schemas.openxmlformats.org/drawingml/2006/main" xmlns:r="http://schemas.openxmlformats.org/officeDocument/2006/relationships" xmlns:p="http://schemas.openxmlformats.org/presentationml/2006/main">
  <p:tag name="[SUBGRID]" val="[SubGrid]"/>
</p:tagLst>
</file>

<file path=ppt/tags/tag53.xml><?xml version="1.0" encoding="utf-8"?>
<p:tagLst xmlns:a="http://schemas.openxmlformats.org/drawingml/2006/main" xmlns:r="http://schemas.openxmlformats.org/officeDocument/2006/relationships" xmlns:p="http://schemas.openxmlformats.org/presentationml/2006/main">
  <p:tag name="[SUBGRID]" val="[SubGrid]"/>
</p:tagLst>
</file>

<file path=ppt/tags/tag54.xml><?xml version="1.0" encoding="utf-8"?>
<p:tagLst xmlns:a="http://schemas.openxmlformats.org/drawingml/2006/main" xmlns:r="http://schemas.openxmlformats.org/officeDocument/2006/relationships" xmlns:p="http://schemas.openxmlformats.org/presentationml/2006/main">
  <p:tag name="[SUBGRID]" val="[SubGrid]"/>
</p:tagLst>
</file>

<file path=ppt/tags/tag55.xml><?xml version="1.0" encoding="utf-8"?>
<p:tagLst xmlns:a="http://schemas.openxmlformats.org/drawingml/2006/main" xmlns:r="http://schemas.openxmlformats.org/officeDocument/2006/relationships" xmlns:p="http://schemas.openxmlformats.org/presentationml/2006/main">
  <p:tag name="[SUBGRID]" val="[SubGrid]"/>
</p:tagLst>
</file>

<file path=ppt/tags/tag56.xml><?xml version="1.0" encoding="utf-8"?>
<p:tagLst xmlns:a="http://schemas.openxmlformats.org/drawingml/2006/main" xmlns:r="http://schemas.openxmlformats.org/officeDocument/2006/relationships" xmlns:p="http://schemas.openxmlformats.org/presentationml/2006/main">
  <p:tag name="[SUBGRID]" val="[SubGrid]"/>
</p:tagLst>
</file>

<file path=ppt/tags/tag57.xml><?xml version="1.0" encoding="utf-8"?>
<p:tagLst xmlns:a="http://schemas.openxmlformats.org/drawingml/2006/main" xmlns:r="http://schemas.openxmlformats.org/officeDocument/2006/relationships" xmlns:p="http://schemas.openxmlformats.org/presentationml/2006/main">
  <p:tag name="[SUBGRID]" val="[SubGrid]"/>
</p:tagLst>
</file>

<file path=ppt/tags/tag58.xml><?xml version="1.0" encoding="utf-8"?>
<p:tagLst xmlns:a="http://schemas.openxmlformats.org/drawingml/2006/main" xmlns:r="http://schemas.openxmlformats.org/officeDocument/2006/relationships" xmlns:p="http://schemas.openxmlformats.org/presentationml/2006/main">
  <p:tag name="[SUBGRID]" val="[SubGrid]"/>
</p:tagLst>
</file>

<file path=ppt/tags/tag59.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60.xml><?xml version="1.0" encoding="utf-8"?>
<p:tagLst xmlns:a="http://schemas.openxmlformats.org/drawingml/2006/main" xmlns:r="http://schemas.openxmlformats.org/officeDocument/2006/relationships" xmlns:p="http://schemas.openxmlformats.org/presentationml/2006/main">
  <p:tag name="[SUBGRID]" val="[SubGrid]"/>
</p:tagLst>
</file>

<file path=ppt/tags/tag61.xml><?xml version="1.0" encoding="utf-8"?>
<p:tagLst xmlns:a="http://schemas.openxmlformats.org/drawingml/2006/main" xmlns:r="http://schemas.openxmlformats.org/officeDocument/2006/relationships" xmlns:p="http://schemas.openxmlformats.org/presentationml/2006/main">
  <p:tag name="[SUBGRID]" val="[SubGrid]"/>
</p:tagLst>
</file>

<file path=ppt/tags/tag62.xml><?xml version="1.0" encoding="utf-8"?>
<p:tagLst xmlns:a="http://schemas.openxmlformats.org/drawingml/2006/main" xmlns:r="http://schemas.openxmlformats.org/officeDocument/2006/relationships" xmlns:p="http://schemas.openxmlformats.org/presentationml/2006/main">
  <p:tag name="[SUBGRID]" val="[SubGrid]"/>
</p:tagLst>
</file>

<file path=ppt/tags/tag63.xml><?xml version="1.0" encoding="utf-8"?>
<p:tagLst xmlns:a="http://schemas.openxmlformats.org/drawingml/2006/main" xmlns:r="http://schemas.openxmlformats.org/officeDocument/2006/relationships" xmlns:p="http://schemas.openxmlformats.org/presentationml/2006/main">
  <p:tag name="[SUBGRID]" val="[SubGrid]"/>
</p:tagLst>
</file>

<file path=ppt/tags/tag64.xml><?xml version="1.0" encoding="utf-8"?>
<p:tagLst xmlns:a="http://schemas.openxmlformats.org/drawingml/2006/main" xmlns:r="http://schemas.openxmlformats.org/officeDocument/2006/relationships" xmlns:p="http://schemas.openxmlformats.org/presentationml/2006/main">
  <p:tag name="[SUBGRID]" val="[SubGrid]"/>
</p:tagLst>
</file>

<file path=ppt/tags/tag65.xml><?xml version="1.0" encoding="utf-8"?>
<p:tagLst xmlns:a="http://schemas.openxmlformats.org/drawingml/2006/main" xmlns:r="http://schemas.openxmlformats.org/officeDocument/2006/relationships" xmlns:p="http://schemas.openxmlformats.org/presentationml/2006/main">
  <p:tag name="[SUBGRID]" val="[SubGrid]"/>
</p:tagLst>
</file>

<file path=ppt/tags/tag66.xml><?xml version="1.0" encoding="utf-8"?>
<p:tagLst xmlns:a="http://schemas.openxmlformats.org/drawingml/2006/main" xmlns:r="http://schemas.openxmlformats.org/officeDocument/2006/relationships" xmlns:p="http://schemas.openxmlformats.org/presentationml/2006/main">
  <p:tag name="[SUBGRID]" val="[SubGrid]"/>
</p:tagLst>
</file>

<file path=ppt/tags/tag67.xml><?xml version="1.0" encoding="utf-8"?>
<p:tagLst xmlns:a="http://schemas.openxmlformats.org/drawingml/2006/main" xmlns:r="http://schemas.openxmlformats.org/officeDocument/2006/relationships" xmlns:p="http://schemas.openxmlformats.org/presentationml/2006/main">
  <p:tag name="[SUBGRID]" val="[SubGrid]"/>
</p:tagLst>
</file>

<file path=ppt/tags/tag68.xml><?xml version="1.0" encoding="utf-8"?>
<p:tagLst xmlns:a="http://schemas.openxmlformats.org/drawingml/2006/main" xmlns:r="http://schemas.openxmlformats.org/officeDocument/2006/relationships" xmlns:p="http://schemas.openxmlformats.org/presentationml/2006/main">
  <p:tag name="[SUBGRID]" val="[SubGrid]"/>
</p:tagLst>
</file>

<file path=ppt/tags/tag69.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70.xml><?xml version="1.0" encoding="utf-8"?>
<p:tagLst xmlns:a="http://schemas.openxmlformats.org/drawingml/2006/main" xmlns:r="http://schemas.openxmlformats.org/officeDocument/2006/relationships" xmlns:p="http://schemas.openxmlformats.org/presentationml/2006/main">
  <p:tag name="[SUBGRID]" val="[SubGrid]"/>
</p:tagLst>
</file>

<file path=ppt/tags/tag71.xml><?xml version="1.0" encoding="utf-8"?>
<p:tagLst xmlns:a="http://schemas.openxmlformats.org/drawingml/2006/main" xmlns:r="http://schemas.openxmlformats.org/officeDocument/2006/relationships" xmlns:p="http://schemas.openxmlformats.org/presentationml/2006/main">
  <p:tag name="[SUBGRID]" val="[SubGrid]"/>
</p:tagLst>
</file>

<file path=ppt/tags/tag72.xml><?xml version="1.0" encoding="utf-8"?>
<p:tagLst xmlns:a="http://schemas.openxmlformats.org/drawingml/2006/main" xmlns:r="http://schemas.openxmlformats.org/officeDocument/2006/relationships" xmlns:p="http://schemas.openxmlformats.org/presentationml/2006/main">
  <p:tag name="[SUBGRID]" val="[SubGrid]"/>
</p:tagLst>
</file>

<file path=ppt/tags/tag73.xml><?xml version="1.0" encoding="utf-8"?>
<p:tagLst xmlns:a="http://schemas.openxmlformats.org/drawingml/2006/main" xmlns:r="http://schemas.openxmlformats.org/officeDocument/2006/relationships" xmlns:p="http://schemas.openxmlformats.org/presentationml/2006/main">
  <p:tag name="[SUBGRID]" val="[SubGrid]"/>
</p:tagLst>
</file>

<file path=ppt/tags/tag74.xml><?xml version="1.0" encoding="utf-8"?>
<p:tagLst xmlns:a="http://schemas.openxmlformats.org/drawingml/2006/main" xmlns:r="http://schemas.openxmlformats.org/officeDocument/2006/relationships" xmlns:p="http://schemas.openxmlformats.org/presentationml/2006/main">
  <p:tag name="[SUBGRID]" val="[SubGrid]"/>
</p:tagLst>
</file>

<file path=ppt/tags/tag75.xml><?xml version="1.0" encoding="utf-8"?>
<p:tagLst xmlns:a="http://schemas.openxmlformats.org/drawingml/2006/main" xmlns:r="http://schemas.openxmlformats.org/officeDocument/2006/relationships" xmlns:p="http://schemas.openxmlformats.org/presentationml/2006/main">
  <p:tag name="[SUBGRID]" val="[SubGrid]"/>
</p:tagLst>
</file>

<file path=ppt/tags/tag76.xml><?xml version="1.0" encoding="utf-8"?>
<p:tagLst xmlns:a="http://schemas.openxmlformats.org/drawingml/2006/main" xmlns:r="http://schemas.openxmlformats.org/officeDocument/2006/relationships" xmlns:p="http://schemas.openxmlformats.org/presentationml/2006/main">
  <p:tag name="[SUBGRID]" val="[SubGrid]"/>
</p:tagLst>
</file>

<file path=ppt/tags/tag77.xml><?xml version="1.0" encoding="utf-8"?>
<p:tagLst xmlns:a="http://schemas.openxmlformats.org/drawingml/2006/main" xmlns:r="http://schemas.openxmlformats.org/officeDocument/2006/relationships" xmlns:p="http://schemas.openxmlformats.org/presentationml/2006/main">
  <p:tag name="[SUBGRID]" val="[SubGrid]"/>
</p:tagLst>
</file>

<file path=ppt/tags/tag78.xml><?xml version="1.0" encoding="utf-8"?>
<p:tagLst xmlns:a="http://schemas.openxmlformats.org/drawingml/2006/main" xmlns:r="http://schemas.openxmlformats.org/officeDocument/2006/relationships" xmlns:p="http://schemas.openxmlformats.org/presentationml/2006/main">
  <p:tag name="[SUBGRID]" val="[SubGrid]"/>
</p:tagLst>
</file>

<file path=ppt/tags/tag79.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80.xml><?xml version="1.0" encoding="utf-8"?>
<p:tagLst xmlns:a="http://schemas.openxmlformats.org/drawingml/2006/main" xmlns:r="http://schemas.openxmlformats.org/officeDocument/2006/relationships" xmlns:p="http://schemas.openxmlformats.org/presentationml/2006/main">
  <p:tag name="[SUBGRID]" val="[SubGrid]"/>
</p:tagLst>
</file>

<file path=ppt/tags/tag81.xml><?xml version="1.0" encoding="utf-8"?>
<p:tagLst xmlns:a="http://schemas.openxmlformats.org/drawingml/2006/main" xmlns:r="http://schemas.openxmlformats.org/officeDocument/2006/relationships" xmlns:p="http://schemas.openxmlformats.org/presentationml/2006/main">
  <p:tag name="[SUBGRID]" val="[SubGrid]"/>
</p:tagLst>
</file>

<file path=ppt/tags/tag82.xml><?xml version="1.0" encoding="utf-8"?>
<p:tagLst xmlns:a="http://schemas.openxmlformats.org/drawingml/2006/main" xmlns:r="http://schemas.openxmlformats.org/officeDocument/2006/relationships" xmlns:p="http://schemas.openxmlformats.org/presentationml/2006/main">
  <p:tag name="[SUBGRID]" val="[SubGrid]"/>
</p:tagLst>
</file>

<file path=ppt/tags/tag83.xml><?xml version="1.0" encoding="utf-8"?>
<p:tagLst xmlns:a="http://schemas.openxmlformats.org/drawingml/2006/main" xmlns:r="http://schemas.openxmlformats.org/officeDocument/2006/relationships" xmlns:p="http://schemas.openxmlformats.org/presentationml/2006/main">
  <p:tag name="[SUBGRID]" val="[SubGrid]"/>
</p:tagLst>
</file>

<file path=ppt/tags/tag84.xml><?xml version="1.0" encoding="utf-8"?>
<p:tagLst xmlns:a="http://schemas.openxmlformats.org/drawingml/2006/main" xmlns:r="http://schemas.openxmlformats.org/officeDocument/2006/relationships" xmlns:p="http://schemas.openxmlformats.org/presentationml/2006/main">
  <p:tag name="[SUBGRID]" val="[SubGrid]"/>
</p:tagLst>
</file>

<file path=ppt/tags/tag85.xml><?xml version="1.0" encoding="utf-8"?>
<p:tagLst xmlns:a="http://schemas.openxmlformats.org/drawingml/2006/main" xmlns:r="http://schemas.openxmlformats.org/officeDocument/2006/relationships" xmlns:p="http://schemas.openxmlformats.org/presentationml/2006/main">
  <p:tag name="[SUBGRID]" val="[SubGrid]"/>
</p:tagLst>
</file>

<file path=ppt/tags/tag86.xml><?xml version="1.0" encoding="utf-8"?>
<p:tagLst xmlns:a="http://schemas.openxmlformats.org/drawingml/2006/main" xmlns:r="http://schemas.openxmlformats.org/officeDocument/2006/relationships" xmlns:p="http://schemas.openxmlformats.org/presentationml/2006/main">
  <p:tag name="[SUBGRID]" val="[SubGrid]"/>
</p:tagLst>
</file>

<file path=ppt/tags/tag87.xml><?xml version="1.0" encoding="utf-8"?>
<p:tagLst xmlns:a="http://schemas.openxmlformats.org/drawingml/2006/main" xmlns:r="http://schemas.openxmlformats.org/officeDocument/2006/relationships" xmlns:p="http://schemas.openxmlformats.org/presentationml/2006/main">
  <p:tag name="[SUBGRID]" val="[SubGrid]"/>
</p:tagLst>
</file>

<file path=ppt/tags/tag88.xml><?xml version="1.0" encoding="utf-8"?>
<p:tagLst xmlns:a="http://schemas.openxmlformats.org/drawingml/2006/main" xmlns:r="http://schemas.openxmlformats.org/officeDocument/2006/relationships" xmlns:p="http://schemas.openxmlformats.org/presentationml/2006/main">
  <p:tag name="[SUBGRID]" val="[SubGrid]"/>
</p:tagLst>
</file>

<file path=ppt/tags/tag89.xml><?xml version="1.0" encoding="utf-8"?>
<p:tagLst xmlns:a="http://schemas.openxmlformats.org/drawingml/2006/main" xmlns:r="http://schemas.openxmlformats.org/officeDocument/2006/relationships" xmlns:p="http://schemas.openxmlformats.org/presentationml/2006/main">
  <p:tag name="CONTAINEDIMAGEPATH" val="C:\Users\KDSU\AppData\Local\Temp\Templafy\PowerPointVsto\Assets\d62df750-b55f-4f81-b2db-ab5a6d2068c5.jpeg"/>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Novo Nordisk 16:9">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Apis Novo Nordisk">
      <a:majorFont>
        <a:latin typeface="Apis For Office"/>
        <a:ea typeface=""/>
        <a:cs typeface=""/>
      </a:majorFont>
      <a:minorFont>
        <a:latin typeface="Apis For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20000"/>
          </a:lnSpc>
          <a:defRPr sz="2000" dirty="0" err="1" smtClean="0">
            <a:solidFill>
              <a:schemeClr val="tx2"/>
            </a:solidFill>
          </a:defRPr>
        </a:defPPr>
      </a:lstStyle>
    </a:txDef>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Blank.potx" id="{E74F5A70-44BF-4AEF-9F91-978B11132E07}" vid="{565FA72A-7CC8-47B7-A269-0957194D19A6}"/>
    </a:ext>
  </a:extLst>
</a:theme>
</file>

<file path=ppt/theme/theme2.xml><?xml version="1.0" encoding="utf-8"?>
<a:theme xmlns:a="http://schemas.openxmlformats.org/drawingml/2006/main" name="Office-tema">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11.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TemplateConfiguration><![CDATA[{"elementsMetadata":[],"transformationConfigurations":[],"templateName":"Novo Nordisk template 2020","templateDescription":"Create a new presentation","enableDocumentContentUpdater":true,"version":"1.1"}]]></TemplafyTemplateConfiguration>
</file>

<file path=customXml/item4.xml><?xml version="1.0" encoding="utf-8"?>
<ct:contentTypeSchema xmlns:ct="http://schemas.microsoft.com/office/2006/metadata/contentType" xmlns:ma="http://schemas.microsoft.com/office/2006/metadata/properties/metaAttributes" ct:_="" ma:_="" ma:contentTypeName="Document" ma:contentTypeID="0x010100A59E344AC4349B4F80DB279691415DA0" ma:contentTypeVersion="12" ma:contentTypeDescription="Create a new document." ma:contentTypeScope="" ma:versionID="9d81892a4557233fc0f94da790380740">
  <xsd:schema xmlns:xsd="http://www.w3.org/2001/XMLSchema" xmlns:xs="http://www.w3.org/2001/XMLSchema" xmlns:p="http://schemas.microsoft.com/office/2006/metadata/properties" xmlns:ns1="http://schemas.microsoft.com/sharepoint/v3" xmlns:ns2="25485f04-aec2-4fd6-a113-1451d1e693b4" xmlns:ns3="ff92aa26-132e-4709-aad9-8405b8e529dd" targetNamespace="http://schemas.microsoft.com/office/2006/metadata/properties" ma:root="true" ma:fieldsID="af00caefab2f9d6524730e178e3255d3" ns1:_="" ns2:_="" ns3:_="">
    <xsd:import namespace="http://schemas.microsoft.com/sharepoint/v3"/>
    <xsd:import namespace="25485f04-aec2-4fd6-a113-1451d1e693b4"/>
    <xsd:import namespace="ff92aa26-132e-4709-aad9-8405b8e529d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485f04-aec2-4fd6-a113-1451d1e69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92aa26-132e-4709-aad9-8405b8e529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TemplafySlideTemplateConfiguration><![CDATA[{"documentContentValidatorConfiguration":{"enableDocumentContentValidator":false,"documentContentValidatorVersion":0},"elementsMetadata":[],"slideId":"637352323191115078","enableDocumentContentUpdater":true,"version":"1.1"}]]></TemplafySlideTemplateConfiguration>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7.xml><?xml version="1.0" encoding="utf-8"?>
<TemplafyFormConfiguration><![CDATA[{"formFields":[{"dataSource":"P - Logo Choice","displayColumn":"logoUI","hideIfNoUserInteractionRequired":false,"distinct":true,"required":false,"autoSelectFirstOption":false,"type":"dropDown","name":"PLogoChoice","label":"Choose template version","helpTexts":{"prefix":"","postfix":""},"spacing":{},"fullyQualifiedName":"PLogoChoice"}],"formDataEntries":[]}]]></TemplafyFormConfiguration>
</file>

<file path=customXml/item8.xml><?xml version="1.0" encoding="utf-8"?>
<TemplafySlideFormConfiguration><![CDATA[{"formFields":[],"formDataEntries":[]}]]></TemplafySlideFormConfiguration>
</file>

<file path=customXml/item9.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Props1.xml><?xml version="1.0" encoding="utf-8"?>
<ds:datastoreItem xmlns:ds="http://schemas.openxmlformats.org/officeDocument/2006/customXml" ds:itemID="{72DD6FCA-A687-4B25-B8D1-71DEEAC965D9}">
  <ds:schemaRefs>
    <ds:schemaRef ds:uri="http://schemas.microsoft.com/sharepoint/v3/contenttype/forms"/>
  </ds:schemaRefs>
</ds:datastoreItem>
</file>

<file path=customXml/itemProps10.xml><?xml version="1.0" encoding="utf-8"?>
<ds:datastoreItem xmlns:ds="http://schemas.openxmlformats.org/officeDocument/2006/customXml" ds:itemID="{2C5B959D-B410-4873-9EE1-5358396CB2F3}">
  <ds:schemaRefs/>
</ds:datastoreItem>
</file>

<file path=customXml/itemProps11.xml><?xml version="1.0" encoding="utf-8"?>
<ds:datastoreItem xmlns:ds="http://schemas.openxmlformats.org/officeDocument/2006/customXml" ds:itemID="{6D637B48-56B0-4F4E-9B03-97330B2D6499}">
  <ds:schemaRefs/>
</ds:datastoreItem>
</file>

<file path=customXml/itemProps12.xml><?xml version="1.0" encoding="utf-8"?>
<ds:datastoreItem xmlns:ds="http://schemas.openxmlformats.org/officeDocument/2006/customXml" ds:itemID="{E3C8578A-1379-47DA-91C6-7262FFAF6B0A}">
  <ds:schemaRefs/>
</ds:datastoreItem>
</file>

<file path=customXml/itemProps13.xml><?xml version="1.0" encoding="utf-8"?>
<ds:datastoreItem xmlns:ds="http://schemas.openxmlformats.org/officeDocument/2006/customXml" ds:itemID="{0B07BD43-3216-4B65-8017-35855EE7B1C9}">
  <ds:schemaRefs/>
</ds:datastoreItem>
</file>

<file path=customXml/itemProps2.xml><?xml version="1.0" encoding="utf-8"?>
<ds:datastoreItem xmlns:ds="http://schemas.openxmlformats.org/officeDocument/2006/customXml" ds:itemID="{0FCF28B5-F4CC-4285-8D66-6FE4CBE32193}">
  <ds:schemaRefs/>
</ds:datastoreItem>
</file>

<file path=customXml/itemProps3.xml><?xml version="1.0" encoding="utf-8"?>
<ds:datastoreItem xmlns:ds="http://schemas.openxmlformats.org/officeDocument/2006/customXml" ds:itemID="{3EF6E6FF-A500-45E5-BC31-0E5BF6EC43E4}">
  <ds:schemaRefs/>
</ds:datastoreItem>
</file>

<file path=customXml/itemProps4.xml><?xml version="1.0" encoding="utf-8"?>
<ds:datastoreItem xmlns:ds="http://schemas.openxmlformats.org/officeDocument/2006/customXml" ds:itemID="{8BFEEDFD-083A-4240-8F41-F241FC918F2C}">
  <ds:schemaRefs>
    <ds:schemaRef ds:uri="25485f04-aec2-4fd6-a113-1451d1e693b4"/>
    <ds:schemaRef ds:uri="ff92aa26-132e-4709-aad9-8405b8e529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5.xml><?xml version="1.0" encoding="utf-8"?>
<ds:datastoreItem xmlns:ds="http://schemas.openxmlformats.org/officeDocument/2006/customXml" ds:itemID="{76554C35-E9BD-4F63-B194-4848047BD79F}">
  <ds:schemaRefs/>
</ds:datastoreItem>
</file>

<file path=customXml/itemProps6.xml><?xml version="1.0" encoding="utf-8"?>
<ds:datastoreItem xmlns:ds="http://schemas.openxmlformats.org/officeDocument/2006/customXml" ds:itemID="{9505C30A-C6A8-4A33-B414-CDFF51E5B589}">
  <ds:schemaRefs>
    <ds:schemaRef ds:uri="25485f04-aec2-4fd6-a113-1451d1e693b4"/>
    <ds:schemaRef ds:uri="ff92aa26-132e-4709-aad9-8405b8e529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7.xml><?xml version="1.0" encoding="utf-8"?>
<ds:datastoreItem xmlns:ds="http://schemas.openxmlformats.org/officeDocument/2006/customXml" ds:itemID="{0EAE732B-3A91-411A-8C1A-6FA9E5457B7E}">
  <ds:schemaRefs/>
</ds:datastoreItem>
</file>

<file path=customXml/itemProps8.xml><?xml version="1.0" encoding="utf-8"?>
<ds:datastoreItem xmlns:ds="http://schemas.openxmlformats.org/officeDocument/2006/customXml" ds:itemID="{AA80DE4B-7FD2-431F-A8D6-F68C3361D8AD}">
  <ds:schemaRefs/>
</ds:datastoreItem>
</file>

<file path=customXml/itemProps9.xml><?xml version="1.0" encoding="utf-8"?>
<ds:datastoreItem xmlns:ds="http://schemas.openxmlformats.org/officeDocument/2006/customXml" ds:itemID="{26A8F3A9-FB0F-4C3D-8F7C-CEE770E2619E}">
  <ds:schemaRefs/>
</ds:datastoreItem>
</file>

<file path=docMetadata/LabelInfo.xml><?xml version="1.0" encoding="utf-8"?>
<clbl:labelList xmlns:clbl="http://schemas.microsoft.com/office/2020/mipLabelMetadata">
  <clbl:label id="{fdfed7bd-9f6a-44a1-b694-6e39c468c150}" enabled="0" method="" siteId="{fdfed7bd-9f6a-44a1-b694-6e39c468c150}" removed="1"/>
</clbl:labelList>
</file>

<file path=docProps/app.xml><?xml version="1.0" encoding="utf-8"?>
<Properties xmlns="http://schemas.openxmlformats.org/officeDocument/2006/extended-properties" xmlns:vt="http://schemas.openxmlformats.org/officeDocument/2006/docPropsVTypes">
  <Template/>
  <TotalTime>16168</TotalTime>
  <Words>1999</Words>
  <Application>Microsoft Office PowerPoint</Application>
  <PresentationFormat>Widescreen</PresentationFormat>
  <Paragraphs>221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Apis For Office Light</vt:lpstr>
      <vt:lpstr>Apis For Office</vt:lpstr>
      <vt:lpstr>Arial</vt:lpstr>
      <vt:lpstr>Candara</vt:lpstr>
      <vt:lpstr>Calibri</vt:lpstr>
      <vt:lpstr>Novo Nordisk 16:9</vt:lpstr>
      <vt:lpstr>DECODE – 2024 Data Exploration, COnceptualization and DEmystification  Statistics Track – Final Round</vt:lpstr>
      <vt:lpstr>Introduction</vt:lpstr>
      <vt:lpstr>PowerPoint Presentation</vt:lpstr>
      <vt:lpstr>PowerPoint Presentation</vt:lpstr>
      <vt:lpstr>PowerPoint Presentation</vt:lpstr>
      <vt:lpstr>PowerPoint Presentation</vt:lpstr>
      <vt:lpstr>PowerPoint Presentation</vt:lpstr>
      <vt:lpstr>PowerPoint Presentation</vt:lpstr>
      <vt:lpstr>SF 36 Data Simulation and Exploration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SODX (Sohan Dey)</dc:creator>
  <cp:lastModifiedBy>Vidyashankar Iyer</cp:lastModifiedBy>
  <cp:revision>9</cp:revision>
  <dcterms:created xsi:type="dcterms:W3CDTF">2022-08-11T10:44:58Z</dcterms:created>
  <dcterms:modified xsi:type="dcterms:W3CDTF">2025-02-08T10:06:46Z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0x010100A59E344AC4349B4F80DB279691415DA0</vt:lpwstr>
  </property>
</Properties>
</file>