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df42dfbf_0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df42dfbf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df42dfbf_1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df42dfbf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df42dfbf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df42dfbf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f42dfbf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df42dfbf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df42dfbf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df42dfbf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df42dfbf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df42dfbf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df42dfbf_2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df42dfbf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df42dfbf_0_2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df42dfbf_0_2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df42dfbf_1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df42dfbf_1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f42dfb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f42dfb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df42dfbf_1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df42dfbf_1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df42dfbf_0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df42dfbf_0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df42dfbf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df42dfbf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df42dfbf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df42dfbf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df42dfbf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df42dfbf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df42dfbf_2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df42dfbf_2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df42dfbf_0_2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df42dfbf_0_2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df42dfbf_1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df42dfbf_1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df42dfbf_0_2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df42dfbf_0_2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df42dfbf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df42dfbf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df42dfbf_0_2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df42dfbf_0_2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df42dfbf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df42dfbf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f42dfbf_2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f42dfbf_2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df42dfbf_0_2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df42dfbf_0_2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df42dfbf_0_2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df42dfbf_0_2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df42dfbf_0_2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df42dfbf_0_2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df42dfbf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df42dfbf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df42dfb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cdf42dfb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df42dfbf_1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df42dfbf_1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df42dfbf_1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df42dfbf_1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df42dfbf_1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df42dfbf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cdf42dfbf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cdf42dfbf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df42dfbf_1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df42dfbf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df42dfbf_2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df42dfbf_2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df42dfbf_1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cdf42dfbf_1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df42dfbf_2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df42dfbf_2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df42dfbf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df42dfbf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df42dfbf_1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cdf42dfbf_1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cdf42dfbf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cdf42dfbf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df42dfbf_1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df42dfbf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df42dfbf_1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df42dfbf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df42dfbf_1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df42dfbf_1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df42dfbf_1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df42dfbf_1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df42dfbf_1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df42dfbf_1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df42dfb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df42dfb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df42dfbf_1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df42dfbf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df42dfbf_1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df42dfbf_1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cdf42dfbf_1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cdf42dfbf_1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df42dfbf_1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df42dfbf_1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df42dfb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df42dfb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df42dfbf_0_2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df42dfbf_0_2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df42dfbf_2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df42dfbf_2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2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GDP Group 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256500" y="45066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50" y="7085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6256500" y="45066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00"/>
            <a:ext cx="8711074" cy="43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F0000"/>
                </a:solidFill>
              </a:rPr>
              <a:t>Login Functional Requirements</a:t>
            </a:r>
            <a:endParaRPr b="1" sz="40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40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provide forgot password option to set a new password.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allow the user to enter Email Id when the user clicks on forgot password.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5" name="Google Shape;125;p24"/>
          <p:cNvSpPr txBox="1"/>
          <p:nvPr/>
        </p:nvSpPr>
        <p:spPr>
          <a:xfrm>
            <a:off x="6123850" y="44798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6123850" y="45738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6123850" y="454692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Student Functional </a:t>
            </a:r>
            <a:r>
              <a:rPr lang="en" sz="4000">
                <a:solidFill>
                  <a:srgbClr val="FF0000"/>
                </a:solidFill>
              </a:rPr>
              <a:t>Requirements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65425" y="1394200"/>
            <a:ext cx="85920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allow the students to see the  completed courses with the respective codewords.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SHALL allow the students to view the list of current enrolled courses.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allow the student to get a codeword from the student dashboard for current courses.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                                                                           </a:t>
            </a:r>
            <a:r>
              <a:rPr lang="en" sz="1400">
                <a:solidFill>
                  <a:srgbClr val="000000"/>
                </a:solidFill>
              </a:rPr>
              <a:t>Mallikarjun Bodepudi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0000"/>
                </a:solidFill>
              </a:rPr>
              <a:t>Student Functional Requirements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788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a student to apply for instructor privileges.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send feedback to the instructor when they click on 'codeword' button.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student to log out.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123850" y="435892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6123850" y="48030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925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6123850" y="48030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6199" cy="4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6123850" y="48030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9925" cy="4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4174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Codeword Generator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42400" y="2081600"/>
            <a:ext cx="29940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Client: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Dr. Charles Hoot Jr.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Advisor: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Dr. Nathan Eloe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76350" y="2081600"/>
            <a:ext cx="38946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members: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Mallikarjuna Bodepudi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Durga Prasad Vinukonda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Sneha Madhavaram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Swathi Challagundla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Vamshi Krishna Nuka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35"/>
            <a:ext cx="9051476" cy="492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6163975" y="47406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" y="84675"/>
            <a:ext cx="8254476" cy="48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6177425" y="47406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75"/>
            <a:ext cx="8925951" cy="4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6190850" y="45066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Mallikarjun Bodepudi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Instructor Functional </a:t>
            </a:r>
            <a:r>
              <a:rPr lang="en" sz="4000">
                <a:solidFill>
                  <a:srgbClr val="FF0000"/>
                </a:solidFill>
              </a:rPr>
              <a:t>Requirements</a:t>
            </a:r>
            <a:r>
              <a:rPr lang="en" sz="4000">
                <a:solidFill>
                  <a:srgbClr val="FF0000"/>
                </a:solidFill>
              </a:rPr>
              <a:t> 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view the courses.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viewing the ratio of students who acknowledged codewords.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create a new course in the dashboard.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provide the list of students while course creation.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6137275" y="44854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3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0000"/>
                </a:solidFill>
              </a:rPr>
              <a:t>Instructor Functional Requirements 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give the course name while course creation.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provide initial and final survey links for the course.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select the codeword set name while course creation.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delete an existing course in the dashboard.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6123850" y="435892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6123850" y="46543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5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6123850" y="46543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6513325" y="46389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Swathi Challagundla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650" y="0"/>
            <a:ext cx="914400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6011200" y="4641925"/>
            <a:ext cx="3000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Swathi Challagundla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6164125" y="44260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54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5855275" y="4740700"/>
            <a:ext cx="3196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09458" y="-81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Contents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95450" y="1410600"/>
            <a:ext cx="88293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Sign up Functional Requirements and its UI sketches.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Log in Functional Requirements and its UI sketches.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Student Functional Requirements </a:t>
            </a:r>
            <a:r>
              <a:rPr lang="en" sz="2200">
                <a:solidFill>
                  <a:schemeClr val="dk1"/>
                </a:solidFill>
              </a:rPr>
              <a:t>and its UI sketches.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Instructor Functional Requirements </a:t>
            </a:r>
            <a:r>
              <a:rPr lang="en" sz="2200">
                <a:solidFill>
                  <a:schemeClr val="dk1"/>
                </a:solidFill>
              </a:rPr>
              <a:t>and its UI sketches.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Admin Functional Requirements </a:t>
            </a:r>
            <a:r>
              <a:rPr lang="en" sz="2200">
                <a:solidFill>
                  <a:schemeClr val="dk1"/>
                </a:solidFill>
              </a:rPr>
              <a:t>and its UI sketches.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830050" y="4324300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Sneha Madhavaram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0000"/>
                </a:solidFill>
              </a:rPr>
              <a:t>Instructor Functional Requirements 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51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viewing enrolled students.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add the students.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delete the students.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/>
        </p:nvSpPr>
        <p:spPr>
          <a:xfrm>
            <a:off x="6123850" y="435892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/>
          <p:nvPr/>
        </p:nvSpPr>
        <p:spPr>
          <a:xfrm>
            <a:off x="6123850" y="46409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4"/>
          <p:cNvSpPr txBox="1"/>
          <p:nvPr/>
        </p:nvSpPr>
        <p:spPr>
          <a:xfrm>
            <a:off x="6123850" y="47406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Challagundla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Instructor Functional Requirements 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create a code Word set.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adding a code word to codeword set.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deleting a code word from codeword set.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the instructor to Logout upon instructor Request. 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                                                                              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Vamshi Krishna Nuka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500" cy="44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 txBox="1"/>
          <p:nvPr/>
        </p:nvSpPr>
        <p:spPr>
          <a:xfrm>
            <a:off x="6446150" y="4385775"/>
            <a:ext cx="3000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075" cy="46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 txBox="1"/>
          <p:nvPr/>
        </p:nvSpPr>
        <p:spPr>
          <a:xfrm>
            <a:off x="6647600" y="4399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7350" cy="44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 txBox="1"/>
          <p:nvPr/>
        </p:nvSpPr>
        <p:spPr>
          <a:xfrm>
            <a:off x="6311850" y="440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1349" cy="44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9"/>
          <p:cNvSpPr txBox="1"/>
          <p:nvPr/>
        </p:nvSpPr>
        <p:spPr>
          <a:xfrm>
            <a:off x="6674475" y="4418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7649" cy="45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0"/>
          <p:cNvSpPr txBox="1"/>
          <p:nvPr/>
        </p:nvSpPr>
        <p:spPr>
          <a:xfrm>
            <a:off x="6432750" y="4472025"/>
            <a:ext cx="30000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0501" cy="44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1"/>
          <p:cNvSpPr txBox="1"/>
          <p:nvPr/>
        </p:nvSpPr>
        <p:spPr>
          <a:xfrm>
            <a:off x="6788600" y="4399225"/>
            <a:ext cx="30000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63975" y="437500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0000"/>
                </a:solidFill>
              </a:rPr>
              <a:t> </a:t>
            </a:r>
            <a:r>
              <a:rPr b="1" lang="en" sz="4000">
                <a:solidFill>
                  <a:srgbClr val="FF0000"/>
                </a:solidFill>
              </a:rPr>
              <a:t>Sign Up</a:t>
            </a:r>
            <a:r>
              <a:rPr b="1" lang="en" sz="4000">
                <a:solidFill>
                  <a:srgbClr val="FF0000"/>
                </a:solidFill>
              </a:rPr>
              <a:t> Functional </a:t>
            </a:r>
            <a:r>
              <a:rPr b="1" lang="en" sz="4000">
                <a:solidFill>
                  <a:srgbClr val="FF0000"/>
                </a:solidFill>
              </a:rPr>
              <a:t>Requirements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22300" y="1431350"/>
            <a:ext cx="86994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</a:t>
            </a:r>
            <a:r>
              <a:rPr lang="en" sz="2200">
                <a:solidFill>
                  <a:schemeClr val="dk1"/>
                </a:solidFill>
              </a:rPr>
              <a:t>SHALL </a:t>
            </a:r>
            <a:r>
              <a:rPr lang="en" sz="2200">
                <a:solidFill>
                  <a:srgbClr val="000000"/>
                </a:solidFill>
              </a:rPr>
              <a:t>allow the students to sign up.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allow an instructor to sign up.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not  allow duplicate email ids which are already used to signup.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allow students to enter Email Id and password.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123850" y="435892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7651" cy="42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6553600" y="4431725"/>
            <a:ext cx="3000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chemeClr val="lt1"/>
                </a:highlight>
              </a:rPr>
              <a:t>                                                                               </a:t>
            </a:r>
            <a:r>
              <a:rPr lang="en">
                <a:solidFill>
                  <a:srgbClr val="24292E"/>
                </a:solidFill>
                <a:highlight>
                  <a:schemeClr val="lt1"/>
                </a:highlight>
              </a:rPr>
              <a:t>Vamshi Krishna Nuka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311700" y="3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Admin </a:t>
            </a:r>
            <a:r>
              <a:rPr lang="en" sz="4000">
                <a:solidFill>
                  <a:srgbClr val="FF0000"/>
                </a:solidFill>
              </a:rPr>
              <a:t>Functional Requirements 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190825" y="139417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admin to give instructor privileges to those requested for access.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admin to delete the instructor.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</a:t>
            </a: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he system SHALL allow admin to add the codeword set.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system SHALL allow admin to delete the codeword set.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05" name="Google Shape;305;p53"/>
          <p:cNvSpPr txBox="1"/>
          <p:nvPr/>
        </p:nvSpPr>
        <p:spPr>
          <a:xfrm>
            <a:off x="6096975" y="43455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/>
        </p:nvSpPr>
        <p:spPr>
          <a:xfrm>
            <a:off x="6123850" y="45509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Durga Prasad Vinukonda</a:t>
            </a:r>
            <a:endParaRPr/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076" cy="42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/>
        </p:nvSpPr>
        <p:spPr>
          <a:xfrm>
            <a:off x="6123850" y="45509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Durga Prasad Vinukonda</a:t>
            </a:r>
            <a:endParaRPr/>
          </a:p>
        </p:txBody>
      </p:sp>
      <p:pic>
        <p:nvPicPr>
          <p:cNvPr id="317" name="Google Shape;31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95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152400"/>
            <a:ext cx="90670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6"/>
          <p:cNvSpPr txBox="1"/>
          <p:nvPr/>
        </p:nvSpPr>
        <p:spPr>
          <a:xfrm>
            <a:off x="6144000" y="4606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7"/>
          <p:cNvSpPr txBox="1"/>
          <p:nvPr/>
        </p:nvSpPr>
        <p:spPr>
          <a:xfrm>
            <a:off x="6056725" y="4566900"/>
            <a:ext cx="3000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8"/>
          <p:cNvSpPr txBox="1"/>
          <p:nvPr/>
        </p:nvSpPr>
        <p:spPr>
          <a:xfrm>
            <a:off x="5922425" y="4701175"/>
            <a:ext cx="3000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5841825" y="4661100"/>
            <a:ext cx="3000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80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0"/>
          <p:cNvSpPr txBox="1"/>
          <p:nvPr/>
        </p:nvSpPr>
        <p:spPr>
          <a:xfrm>
            <a:off x="5962700" y="4607400"/>
            <a:ext cx="3000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/>
        </p:nvSpPr>
        <p:spPr>
          <a:xfrm>
            <a:off x="5761250" y="4540200"/>
            <a:ext cx="300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  <p:pic>
        <p:nvPicPr>
          <p:cNvPr id="353" name="Google Shape;3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8850" cy="423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F0000"/>
                </a:solidFill>
              </a:rPr>
              <a:t>Sign Up Functional Requirements</a:t>
            </a:r>
            <a:endParaRPr sz="4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6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 allow an instructor to enter Email Id and password.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accept the login credentials of students, instructors and admin.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send the verification link to the email address which is provided while sign up.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system SHALL store the credentials to the database.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                                                                         </a:t>
            </a:r>
            <a:r>
              <a:rPr lang="en" sz="1400">
                <a:solidFill>
                  <a:schemeClr val="dk1"/>
                </a:solidFill>
              </a:rPr>
              <a:t>Sneha Madhavaram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75" y="0"/>
            <a:ext cx="8700076" cy="44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2"/>
          <p:cNvSpPr txBox="1"/>
          <p:nvPr/>
        </p:nvSpPr>
        <p:spPr>
          <a:xfrm>
            <a:off x="5761250" y="4540200"/>
            <a:ext cx="300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3"/>
          <p:cNvSpPr txBox="1"/>
          <p:nvPr/>
        </p:nvSpPr>
        <p:spPr>
          <a:xfrm>
            <a:off x="5922400" y="4593900"/>
            <a:ext cx="3000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Mobile Prototype:</a:t>
            </a:r>
            <a:endParaRPr/>
          </a:p>
        </p:txBody>
      </p:sp>
      <p:pic>
        <p:nvPicPr>
          <p:cNvPr id="371" name="Google Shape;3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640" y="1152478"/>
            <a:ext cx="340465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74738"/>
            <a:ext cx="46005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4"/>
          <p:cNvSpPr txBox="1"/>
          <p:nvPr/>
        </p:nvSpPr>
        <p:spPr>
          <a:xfrm>
            <a:off x="5922400" y="4593900"/>
            <a:ext cx="3000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Durga Prasad Vinukonda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123850" y="45335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75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96324" cy="46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6123850" y="453350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6256500" y="4520075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44550" y="518075"/>
            <a:ext cx="8520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0000"/>
                </a:solidFill>
              </a:rPr>
              <a:t>Login Functional Requirements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90825" y="1390775"/>
            <a:ext cx="86325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SHALL allow the student  or instructor or admin to login.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SHALL validate the credentials using the credentials stored in database.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SHALL redirect to the respective homepage based on the user.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system SHALL show an error message if user enter invalid credentials.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256500" y="4512250"/>
            <a:ext cx="2887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Madhavaram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