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7" r:id="rId4"/>
    <p:sldId id="259" r:id="rId5"/>
    <p:sldId id="260" r:id="rId6"/>
    <p:sldId id="261" r:id="rId7"/>
    <p:sldId id="265" r:id="rId8"/>
    <p:sldId id="266" r:id="rId9"/>
    <p:sldId id="271" r:id="rId10"/>
    <p:sldId id="262" r:id="rId11"/>
    <p:sldId id="263" r:id="rId12"/>
    <p:sldId id="264" r:id="rId13"/>
    <p:sldId id="268" r:id="rId14"/>
    <p:sldId id="269" r:id="rId15"/>
    <p:sldId id="270" r:id="rId16"/>
    <p:sldId id="272" r:id="rId17"/>
    <p:sldId id="273" r:id="rId18"/>
    <p:sldId id="274" r:id="rId19"/>
    <p:sldId id="276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64" autoAdjust="0"/>
  </p:normalViewPr>
  <p:slideViewPr>
    <p:cSldViewPr snapToGrid="0">
      <p:cViewPr varScale="1">
        <p:scale>
          <a:sx n="75" d="100"/>
          <a:sy n="75" d="100"/>
        </p:scale>
        <p:origin x="123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f83e47d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f83e47d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f83e47d6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f83e47d6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f83e47d6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3f83e47d6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3f83e47d6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3f83e47d6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f83e47d6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f83e47d6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ff5a28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ff5a28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f83e47d6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f83e47d6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f83e47d6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f83e47d6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6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3f83e47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3f83e47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f83e4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f83e47d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Multi-platform support - </a:t>
            </a:r>
            <a:r>
              <a:rPr lang="en"/>
              <a:t>Makes processing data easier. It is not necessary to be limited to the operating platform.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f83e47d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f83e47d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Splunk forwarder provides secure, distributed, real-time global data collection for thousands of endpoints. They can monitor local application log files, capture status command output about schedules, get performance metrics from virtual or non-virtual sources, or file systems that monitor configuration, permissions, and attribute changes.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Splunk transaction is verified, including user activities performed through the web user interface and command line interface, and system activities performed through the Splunk API.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f83e47d6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f83e47d6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f83e47d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f83e47d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ff5a28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ff5a28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f83e47d6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f83e47d6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plunk-tutorial.html#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m/search?q=what+is+a+splunk&amp;rlz=1C1GCEB_enUS811US811&amp;oq=what+is+a+splunk&amp;aqs=chrome..69i57j0l5.3715j1j7&amp;sourceid=chrome&amp;ie=UTF-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08875" y="0"/>
            <a:ext cx="9288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1486275"/>
            <a:ext cx="8312900" cy="26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Splunk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084447" y="1307850"/>
            <a:ext cx="7815003" cy="36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Development &amp; Testing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alert.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index any data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search, analysis and visualization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46050" indent="0">
              <a:buNone/>
            </a:pPr>
            <a:r>
              <a:rPr lang="en-US" dirty="0"/>
              <a:t>						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052549" y="1116150"/>
            <a:ext cx="7793739" cy="378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Enterprise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Light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Cloud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935993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542261" y="1041990"/>
            <a:ext cx="8601739" cy="39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 Enterprise: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The large IT company uses Splunk Enterprise Edition. It helps you to collect and analysis information apps , websites ,applications, etc.</a:t>
            </a:r>
          </a:p>
          <a:p>
            <a:pPr marL="285750" indent="-285750"/>
            <a:endParaRPr lang="en-US" sz="1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/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Cloud: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        It has the same features as the enterprise version.Splunk Cloud is a hosted platform. It can be availed from AWS cloud platform or splunk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Light: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     Splunk Light is a free version. It allows search, report and alter your log data. It has limited functionalities and feature compared to other versions.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lang="en-US" sz="1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of using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765543" y="1567550"/>
            <a:ext cx="7974419" cy="3376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You should test the index so you can quickly perform the test.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There are specific fields you must get right at index time. Everything else you can create/modify only after indexing.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time stamp may be identified by Splunk automatically. If you have a different timeline in your log file, you have to change the time timeline.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Famous companies using Splunk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1211636" y="1076623"/>
            <a:ext cx="7522461" cy="360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Bosch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PepsiCo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Dominos</a:t>
            </a: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" sz="1800" dirty="0"/>
              <a:t>				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 to Splunk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1297499" y="1567549"/>
            <a:ext cx="7453095" cy="3575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Loggly: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It enables you to analyze logs and quickly search. The tool helps you collect system data with compatibility with Syslog.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LogFaces: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            Logfaces are another spunk alternative to send your queries via e-mail. This tool maintains log information in the building. A simple desktop application is included in the tool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endParaRPr lang="e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Dominos -  Use case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538157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Difficulties &amp; Challenges 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Unstructured data, manual searches and maintaining preferences.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Splunk to Dominos 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Search the data faster, monitor the performance,interactive apps, real-time feedback and  get better insights.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605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r>
              <a:rPr lang="e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Started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197302F-28DE-44CC-B159-0518F5BA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9" y="443909"/>
            <a:ext cx="7985526" cy="45487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775D6A-2E0F-4C31-8725-5C8CB9A1CB97}"/>
              </a:ext>
            </a:extLst>
          </p:cNvPr>
          <p:cNvSpPr/>
          <p:nvPr/>
        </p:nvSpPr>
        <p:spPr>
          <a:xfrm>
            <a:off x="6000507" y="4595861"/>
            <a:ext cx="1946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Taraka Raviteja Peddi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https://www.guru99.com/splunk-tutorial.html#6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https://www.google.com/search?q=what+is+a+splunk&amp;rlz=1C1GCEB_enUS811US811&amp;oq=what+is+a+splunk&amp;aqs=chrome..69i57j0l5.3715j1j7&amp;sourceid=chrome&amp;ie=UTF-8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53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62E-E122-476C-BDF2-85B16B17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476E2-CE3C-491B-B66A-FF910C95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450" y="1173850"/>
            <a:ext cx="7659750" cy="3677550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Splunk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Why Splunk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 companies using Splunk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  <a:p>
            <a:pPr marL="1460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B2F6D-6987-48F8-B917-5362E26877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476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80686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an advanced, scalable and efficient technology for indexing and searching log files stored on your system.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 function - Quickly search dispersedly log files across the host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extraction —  Search easily and then group and aggregate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Create charts with different operations, such as pie charts, histograms, row and column charts, and other complex charts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- Splunk can be set to trigger email alerts based on different events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Hongyang Wang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601951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 digital platform that helps access machine-generated data, which is useful and valuable to everyone.</a:t>
            </a:r>
          </a:p>
          <a:p>
            <a:pPr marL="171450" indent="-171450">
              <a:spcBef>
                <a:spcPts val="1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that it does not require any database to store its data because it uses its indexes extensively to store data.</a:t>
            </a:r>
          </a:p>
          <a:p>
            <a:pPr marL="171450" indent="-171450">
              <a:spcBef>
                <a:spcPts val="1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 - Currently Splunk supports Windows XP, Vista, 7, and 8 (32-bit/64-bit)/Windows Server 2003, 2003 R2, 2008, and 2008 R2 (32-bit/64-bit) 2.6+ kernel Linux distributions (32-bit/64-bit), Solaris (8, 9, 10, 11), OSX (10.5, 10.6, 10.7), FreeBSD 7, 8 (32-bit/64-bit), AIX (5.3, 6.1, 7.1), HP-UX (11i v2, 11i v3).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Hongyang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Hongyang Wang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708277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arbitrary data from any source - Splunk can index any type of computer data from any source in real time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Forwarder - Splunk Forwarder can be deployed if the required data is not available over the network, or if the required data is not visible on the server where Splunk is installed.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- Splunk is a powerful security model.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               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Hongyang Wang 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62219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1297499" y="1567549"/>
            <a:ext cx="7336137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567549"/>
            <a:ext cx="6878937" cy="266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EB8D04-1B9B-47B0-B0B9-06637FFA2881}"/>
              </a:ext>
            </a:extLst>
          </p:cNvPr>
          <p:cNvSpPr/>
          <p:nvPr/>
        </p:nvSpPr>
        <p:spPr>
          <a:xfrm>
            <a:off x="6834066" y="4595861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052550" y="1461223"/>
            <a:ext cx="7474762" cy="35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Forwarder: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Forwarder gather data from remote devices and passes data in real time to the database.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Indexer: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Incoming data is handled in real time by indexers. It stores and indexes the data on the disk as well.</a:t>
            </a:r>
          </a:p>
          <a:p>
            <a:pPr marL="0" lvl="0" indent="0"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Search Head: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End users interact with Splunk through Search Head. It allows users to do search, analysis &amp; Visualization.                                                                     </a:t>
            </a:r>
            <a:r>
              <a:rPr lang="e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Yarram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 Architecture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r="2534" b="7902"/>
          <a:stretch/>
        </p:blipFill>
        <p:spPr>
          <a:xfrm>
            <a:off x="1297500" y="938435"/>
            <a:ext cx="7445700" cy="368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B983FF-3A6B-4D2F-AA17-2215B8F850E9}"/>
              </a:ext>
            </a:extLst>
          </p:cNvPr>
          <p:cNvSpPr/>
          <p:nvPr/>
        </p:nvSpPr>
        <p:spPr>
          <a:xfrm>
            <a:off x="6834066" y="4625162"/>
            <a:ext cx="1637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1054</Words>
  <Application>Microsoft Office PowerPoint</Application>
  <PresentationFormat>On-screen Show (16:9)</PresentationFormat>
  <Paragraphs>139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Montserrat</vt:lpstr>
      <vt:lpstr>Lato</vt:lpstr>
      <vt:lpstr>Calibri</vt:lpstr>
      <vt:lpstr>Arial</vt:lpstr>
      <vt:lpstr>Times New Roman</vt:lpstr>
      <vt:lpstr>Focus</vt:lpstr>
      <vt:lpstr>PowerPoint Presentation</vt:lpstr>
      <vt:lpstr>Team Members</vt:lpstr>
      <vt:lpstr>Contents</vt:lpstr>
      <vt:lpstr>What is Splunk</vt:lpstr>
      <vt:lpstr>Why is Splunk</vt:lpstr>
      <vt:lpstr>Why is Splunk</vt:lpstr>
      <vt:lpstr>Components of splunk</vt:lpstr>
      <vt:lpstr>Components of splunk</vt:lpstr>
      <vt:lpstr>Splunk Architecture</vt:lpstr>
      <vt:lpstr>Features Of Splunk </vt:lpstr>
      <vt:lpstr>Splunk Products</vt:lpstr>
      <vt:lpstr>Splunk Products</vt:lpstr>
      <vt:lpstr>Best Practices of using Splunk</vt:lpstr>
      <vt:lpstr>Famous companies using Splunk</vt:lpstr>
      <vt:lpstr>Alternative to Splunk</vt:lpstr>
      <vt:lpstr>Dominos -  Use case</vt:lpstr>
      <vt:lpstr>Demo Started</vt:lpstr>
      <vt:lpstr>References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Peddi,Taraka Raviteja</cp:lastModifiedBy>
  <cp:revision>14</cp:revision>
  <dcterms:modified xsi:type="dcterms:W3CDTF">2019-11-07T18:39:52Z</dcterms:modified>
</cp:coreProperties>
</file>