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splunks Works?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307850"/>
            <a:ext cx="7528800" cy="375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/>
              <a:t>Cisco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Bosch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IBM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Motorola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PepsiCo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Dominos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Facebook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314872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It enables you to analyze logs and quickly search. The tool helps you collect system data with compatibility with Syslog.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Logfaces are another spunk alternative to send your queries via e-mail. This tool maintains log information in the building. A simple desktop application is included in the tool.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267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410565" cy="342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 Unstructured data, manual searches and maintaining preferences.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: Search 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Yaswanth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storage scattered log files across the host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you can search easily and then group and aggregate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large IT company uses Splunk Enterprise Edition. It helps you to collect and analysis information apps , websites ,applications, etc.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It 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Light: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Light is a free version. It allows search, report and alter your log data. It has limited functionalities and feature compared to other versions.                   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splunk Works?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1013</Words>
  <Application>Microsoft Office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Times New Roman</vt:lpstr>
      <vt:lpstr>Lato</vt:lpstr>
      <vt:lpstr>Calibri</vt:lpstr>
      <vt:lpstr>Arial</vt:lpstr>
      <vt:lpstr>Focus</vt:lpstr>
      <vt:lpstr>PowerPoint Presentation</vt:lpstr>
      <vt:lpstr>Team Members</vt:lpstr>
      <vt:lpstr>What is Splunk</vt:lpstr>
      <vt:lpstr>Why is Splunk</vt:lpstr>
      <vt:lpstr>Why is Splunk</vt:lpstr>
      <vt:lpstr>Features Of Splunk </vt:lpstr>
      <vt:lpstr>Splunk Products</vt:lpstr>
      <vt:lpstr>Splunk Products</vt:lpstr>
      <vt:lpstr>How splunk Works?</vt:lpstr>
      <vt:lpstr>How splunks Works?</vt:lpstr>
      <vt:lpstr>Best Practices of using Splunk</vt:lpstr>
      <vt:lpstr>Famous companies using Splunk</vt:lpstr>
      <vt:lpstr>Alternative to Splunk</vt:lpstr>
      <vt:lpstr>Splunk Architecture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Peddi,Taraka Raviteja</cp:lastModifiedBy>
  <cp:revision>4</cp:revision>
  <dcterms:modified xsi:type="dcterms:W3CDTF">2019-11-07T05:11:23Z</dcterms:modified>
</cp:coreProperties>
</file>