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71" r:id="rId9"/>
    <p:sldId id="262" r:id="rId10"/>
    <p:sldId id="263" r:id="rId11"/>
    <p:sldId id="264" r:id="rId12"/>
    <p:sldId id="268" r:id="rId13"/>
    <p:sldId id="269" r:id="rId14"/>
    <p:sldId id="270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large IT company uses Splunk Enterprise Edition. It helps you to collect and analysis information apps , websites ,applications, etc.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It 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Light: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Splunk Light is a free version. It allows search, report and alter your log data. It has limited functionalities and feature compared to other versions.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076623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/>
              <a:t>Cisco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Bosch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IBM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Motorola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PepsiCo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 smtClean="0"/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 Facebook</a:t>
            </a:r>
            <a:endParaRPr sz="1800" dirty="0"/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dirty="0" smtClean="0"/>
              <a:t> </a:t>
            </a:r>
            <a:r>
              <a:rPr lang="en" sz="1800" dirty="0"/>
              <a:t>					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314872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It enables you to analyze logs and quickly search. The tool helps you collect system data with compatibility with Syslog.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Logfaces are another spunk alternative to send your queries via e-mail. This tool maintains log information in the building. A simple desktop application is included in the tool.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410565" cy="342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 Unstructured data, manual searches and maintaining preferences.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: Search 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storage scattered log files across the host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you can search easily and then group and aggregate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splunk Works?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splunks Works?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Visualization.</a:t>
            </a:r>
          </a:p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637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863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Lato</vt:lpstr>
      <vt:lpstr>Montserrat</vt:lpstr>
      <vt:lpstr>Arial</vt:lpstr>
      <vt:lpstr>Calibri</vt:lpstr>
      <vt:lpstr>Focus</vt:lpstr>
      <vt:lpstr>PowerPoint Presentation</vt:lpstr>
      <vt:lpstr>Team Members</vt:lpstr>
      <vt:lpstr>What is Splunk</vt:lpstr>
      <vt:lpstr>Why is Splunk</vt:lpstr>
      <vt:lpstr>Why is Splunk</vt:lpstr>
      <vt:lpstr>How splunk Works?</vt:lpstr>
      <vt:lpstr>How splunks Works?</vt:lpstr>
      <vt:lpstr>Splunk Architecture</vt:lpstr>
      <vt:lpstr>Features Of Splunk </vt:lpstr>
      <vt:lpstr>Splunk Products</vt:lpstr>
      <vt:lpstr>Splunk Products</vt:lpstr>
      <vt:lpstr>Best Practices of using Splunk</vt:lpstr>
      <vt:lpstr>Famous companies using Splunk</vt:lpstr>
      <vt:lpstr>Alternative to Splunk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Yarram,Yaswanth</cp:lastModifiedBy>
  <cp:revision>7</cp:revision>
  <dcterms:modified xsi:type="dcterms:W3CDTF">2019-11-07T14:45:21Z</dcterms:modified>
</cp:coreProperties>
</file>