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70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95BE6B-6ABF-4022-B0C0-64D86B50BF95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6141A2-BAFD-438E-B527-2F52AB44B13D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Мобильная программа лояльности.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err="1" smtClean="0"/>
              <a:t>Корзова</a:t>
            </a:r>
            <a:r>
              <a:rPr lang="ru-RU" dirty="0" smtClean="0"/>
              <a:t> Маргарита, 443 группа</a:t>
            </a:r>
          </a:p>
          <a:p>
            <a:pPr algn="r"/>
            <a:r>
              <a:rPr lang="ru-RU" dirty="0" smtClean="0"/>
              <a:t>Мягких Илья, 443 группа</a:t>
            </a:r>
          </a:p>
          <a:p>
            <a:pPr algn="r"/>
            <a:r>
              <a:rPr lang="ru-RU" dirty="0" err="1" smtClean="0"/>
              <a:t>Фоняков</a:t>
            </a:r>
            <a:r>
              <a:rPr lang="ru-RU" dirty="0" smtClean="0"/>
              <a:t> Иван, 443 группа</a:t>
            </a:r>
          </a:p>
        </p:txBody>
      </p:sp>
    </p:spTree>
    <p:extLst>
      <p:ext uri="{BB962C8B-B14F-4D97-AF65-F5344CB8AC3E}">
        <p14:creationId xmlns="" xmlns:p14="http://schemas.microsoft.com/office/powerpoint/2010/main" val="170318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ru-RU" dirty="0"/>
          </a:p>
        </p:txBody>
      </p:sp>
      <p:pic>
        <p:nvPicPr>
          <p:cNvPr id="4" name="Содержимое 3" descr="collabor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8274" y="1935163"/>
            <a:ext cx="4555452" cy="4389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endParaRPr lang="ru-RU" dirty="0"/>
          </a:p>
        </p:txBody>
      </p:sp>
      <p:pic>
        <p:nvPicPr>
          <p:cNvPr id="4" name="Содержимое 3" descr="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5802" y="1935163"/>
            <a:ext cx="7820396" cy="43894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SADT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85838577"/>
              </p:ext>
            </p:extLst>
          </p:nvPr>
        </p:nvGraphicFramePr>
        <p:xfrm>
          <a:off x="2652713" y="2620963"/>
          <a:ext cx="6886575" cy="3019425"/>
        </p:xfrm>
        <a:graphic>
          <a:graphicData uri="http://schemas.openxmlformats.org/presentationml/2006/ole">
            <p:oleObj spid="_x0000_s1027" name="Visio" r:id="rId3" imgW="6886708" imgH="3019474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392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IDEF0</a:t>
            </a:r>
            <a:endParaRPr lang="ru-RU" dirty="0"/>
          </a:p>
        </p:txBody>
      </p:sp>
      <p:pic>
        <p:nvPicPr>
          <p:cNvPr id="6" name="Содержимое 5" descr="Рисунок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2076" y="1935163"/>
            <a:ext cx="6967848" cy="4389437"/>
          </a:xfrm>
        </p:spPr>
      </p:pic>
    </p:spTree>
    <p:extLst>
      <p:ext uri="{BB962C8B-B14F-4D97-AF65-F5344CB8AC3E}">
        <p14:creationId xmlns="" xmlns:p14="http://schemas.microsoft.com/office/powerpoint/2010/main" val="38447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IDEF3 </a:t>
            </a:r>
            <a:r>
              <a:rPr lang="ru-RU" dirty="0" smtClean="0"/>
              <a:t>(</a:t>
            </a:r>
            <a:r>
              <a:rPr lang="ru-RU" dirty="0" err="1" smtClean="0"/>
              <a:t>Контент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Содержимое 5" descr="idef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6938" y="1935163"/>
            <a:ext cx="8818123" cy="4389437"/>
          </a:xfrm>
        </p:spPr>
      </p:pic>
    </p:spTree>
    <p:extLst>
      <p:ext uri="{BB962C8B-B14F-4D97-AF65-F5344CB8AC3E}">
        <p14:creationId xmlns="" xmlns:p14="http://schemas.microsoft.com/office/powerpoint/2010/main" val="31485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DFD</a:t>
            </a:r>
            <a:endParaRPr lang="ru-RU" dirty="0"/>
          </a:p>
        </p:txBody>
      </p:sp>
      <p:pic>
        <p:nvPicPr>
          <p:cNvPr id="6" name="Содержимое 5" descr="df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6989" y="1935163"/>
            <a:ext cx="6458022" cy="4389437"/>
          </a:xfrm>
        </p:spPr>
      </p:pic>
    </p:spTree>
    <p:extLst>
      <p:ext uri="{BB962C8B-B14F-4D97-AF65-F5344CB8AC3E}">
        <p14:creationId xmlns="" xmlns:p14="http://schemas.microsoft.com/office/powerpoint/2010/main" val="16949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6" name="Содержимое 5" descr="U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0962" y="1935163"/>
            <a:ext cx="7170076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 (</a:t>
            </a:r>
            <a:r>
              <a:rPr lang="ru-RU" dirty="0" err="1" smtClean="0"/>
              <a:t>Контент</a:t>
            </a:r>
            <a:r>
              <a:rPr lang="ru-RU" dirty="0" smtClean="0"/>
              <a:t> в системе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6" name="Содержимое 5" descr="s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8305" y="1935163"/>
            <a:ext cx="10715390" cy="4389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</a:t>
            </a:r>
            <a:r>
              <a:rPr lang="ru-RU" dirty="0" smtClean="0"/>
              <a:t>Добавление </a:t>
            </a:r>
            <a:r>
              <a:rPr lang="ru-RU" dirty="0" err="1" smtClean="0"/>
              <a:t>контента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17410" name="Picture 2" descr="C:\Users\Маргарита\Documents\111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347" y="1935163"/>
            <a:ext cx="7491306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ru-RU" dirty="0"/>
          </a:p>
        </p:txBody>
      </p:sp>
      <p:pic>
        <p:nvPicPr>
          <p:cNvPr id="4" name="Содержимое 3" descr="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3074" y="1935163"/>
            <a:ext cx="5685852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45</Words>
  <Application>Microsoft Office PowerPoint</Application>
  <PresentationFormat>Произвольный</PresentationFormat>
  <Paragraphs>15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Поток</vt:lpstr>
      <vt:lpstr>Visio</vt:lpstr>
      <vt:lpstr>Мобильная программа лояльности.</vt:lpstr>
      <vt:lpstr>SADT</vt:lpstr>
      <vt:lpstr>IDEF0</vt:lpstr>
      <vt:lpstr>IDEF3 (Контент)</vt:lpstr>
      <vt:lpstr>DFD</vt:lpstr>
      <vt:lpstr>Use Case</vt:lpstr>
      <vt:lpstr>State diagram (Контент в системе)</vt:lpstr>
      <vt:lpstr>Activity (Добавление контента)</vt:lpstr>
      <vt:lpstr>Sequence</vt:lpstr>
      <vt:lpstr>Collaboration</vt:lpstr>
      <vt:lpstr>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лояльности</dc:title>
  <dc:creator>572user</dc:creator>
  <cp:lastModifiedBy>Маргарита</cp:lastModifiedBy>
  <cp:revision>15</cp:revision>
  <dcterms:created xsi:type="dcterms:W3CDTF">2015-04-20T22:41:06Z</dcterms:created>
  <dcterms:modified xsi:type="dcterms:W3CDTF">2015-04-24T14:21:34Z</dcterms:modified>
</cp:coreProperties>
</file>