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a:t>
            </a:r>
            <a:r>
              <a:rPr b="1" dirty="0" lang="en-US">
                <a:solidFill>
                  <a:srgbClr val="0F0F0F"/>
                </a:solidFill>
                <a:latin typeface="Times New Roman" panose="02020603050405020304" pitchFamily="18" charset="0"/>
                <a:cs typeface="Times New Roman" panose="02020603050405020304" pitchFamily="18" charset="0"/>
              </a:rPr>
              <a:t>U</a:t>
            </a:r>
            <a:r>
              <a:rPr b="1" dirty="0" lang="en-US">
                <a:solidFill>
                  <a:srgbClr val="0F0F0F"/>
                </a:solidFill>
                <a:latin typeface="Times New Roman" panose="02020603050405020304" pitchFamily="18" charset="0"/>
                <a:cs typeface="Times New Roman" panose="02020603050405020304" pitchFamily="18" charset="0"/>
              </a:rPr>
              <a:t>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869441"/>
          </a:xfrm>
          <a:prstGeom prst="rect"/>
          <a:noFill/>
        </p:spPr>
        <p:txBody>
          <a:bodyPr rtlCol="0" wrap="square">
            <a:spAutoFit/>
          </a:bodyPr>
          <a:p>
            <a:r>
              <a:rPr dirty="0" sz="2400" lang="en-US"/>
              <a:t>STUDENT NAME</a:t>
            </a:r>
            <a:r>
              <a:rPr dirty="0" sz="2400" lang="en-IN"/>
              <a:t>: </a:t>
            </a:r>
            <a:r>
              <a:rPr dirty="0" sz="2400" lang="en-US"/>
              <a:t>V</a:t>
            </a:r>
            <a:r>
              <a:rPr dirty="0" sz="2400" lang="en-US"/>
              <a:t>I</a:t>
            </a:r>
            <a:r>
              <a:rPr dirty="0" sz="2400" lang="en-US"/>
              <a:t>G</a:t>
            </a:r>
            <a:r>
              <a:rPr dirty="0" sz="2400" lang="en-US"/>
              <a:t>NESH </a:t>
            </a:r>
            <a:r>
              <a:rPr dirty="0" sz="2400" lang="en-US"/>
              <a:t>N </a:t>
            </a:r>
            <a:endParaRPr dirty="0" sz="2400" lang="en-US"/>
          </a:p>
          <a:p>
            <a:r>
              <a:rPr dirty="0" sz="2400" lang="en-US"/>
              <a:t>REGISTER NO: </a:t>
            </a:r>
            <a:r>
              <a:rPr dirty="0" sz="2400" lang="en-IN"/>
              <a:t> 31221</a:t>
            </a:r>
            <a:r>
              <a:rPr dirty="0" sz="2400" lang="en-US"/>
              <a:t>9</a:t>
            </a:r>
            <a:r>
              <a:rPr dirty="0" sz="2400" lang="en-US"/>
              <a:t>5</a:t>
            </a:r>
            <a:r>
              <a:rPr dirty="0" sz="2400" lang="en-US"/>
              <a:t>2</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a:t>
            </a:r>
            <a:r>
              <a:rPr dirty="0" sz="2400" lang="en-IN"/>
              <a:t>(</a:t>
            </a:r>
            <a:r>
              <a:rPr dirty="0" sz="2400" lang="en-US"/>
              <a:t>C</a:t>
            </a:r>
            <a:r>
              <a:rPr dirty="0" sz="2400" lang="en-US"/>
              <a:t>A</a:t>
            </a:r>
            <a:r>
              <a:rPr dirty="0" sz="2400" lang="en-IN"/>
              <a:t>) </a:t>
            </a:r>
            <a:endParaRPr dirty="0" sz="2400" lang="en-US"/>
          </a:p>
          <a:p>
            <a:r>
              <a:rPr dirty="0" sz="2400" lang="en-US"/>
              <a:t>COLLEGE: </a:t>
            </a:r>
            <a:r>
              <a:rPr dirty="0" sz="2400" lang="en-US"/>
              <a:t>S</a:t>
            </a:r>
            <a:r>
              <a:rPr dirty="0" sz="2400" lang="en-US"/>
              <a:t>.</a:t>
            </a:r>
            <a:r>
              <a:rPr dirty="0" sz="2400" lang="en-US"/>
              <a:t>A</a:t>
            </a:r>
            <a:r>
              <a:rPr dirty="0" sz="2400" lang="en-US"/>
              <a:t> </a:t>
            </a:r>
            <a:r>
              <a:rPr dirty="0" sz="2400" lang="en-US"/>
              <a:t>C</a:t>
            </a:r>
            <a:r>
              <a:rPr dirty="0" sz="2400" lang="en-US"/>
              <a:t>O</a:t>
            </a:r>
            <a:r>
              <a:rPr dirty="0" sz="2400" lang="en-US"/>
              <a:t>L</a:t>
            </a:r>
            <a:r>
              <a:rPr dirty="0" sz="2400" lang="en-US"/>
              <a:t>LEGE </a:t>
            </a:r>
            <a:r>
              <a:rPr dirty="0" sz="2400" lang="en-US"/>
              <a:t>OF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445520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76" y="1531037"/>
            <a:ext cx="9172816" cy="3246987"/>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338119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pPr indent="0" marL="4763">
              <a:buNone/>
            </a:pPr>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N</a:t>
            </a:r>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L</a:t>
            </a:r>
            <a:r>
              <a:rPr dirty="0" lang="en-US">
                <a:latin typeface="Times New Roman" panose="02020603050405020304" pitchFamily="18" charset="0"/>
                <a:cs typeface="Times New Roman" panose="02020603050405020304" pitchFamily="18" charset="0"/>
              </a:rPr>
              <a:t>USION </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1050631" y="445388"/>
            <a:ext cx="391137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10675" y="1449704"/>
            <a:ext cx="5627877"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617384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2024-09-27T09:56:15Z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7cb752dcf60a44328b4e1bc854c59e60</vt:lpwstr>
  </property>
</Properties>
</file>