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E2B4-E5C4-4A77-9714-F4C02AAC8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FABEC-D19E-4498-8616-8AC8E0054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9831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B4CE-DD3A-4F53-BC78-2A358F96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Q9. Determine the correlation between family size and spending score.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EDC539-85C8-43C0-9CD1-01D10A7A0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66759"/>
            <a:ext cx="8088326" cy="114224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121489-23DD-4C22-9B09-C5E920FA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861" y="3597965"/>
            <a:ext cx="3207026" cy="243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2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F047-2044-41E0-A214-241EC678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customers whose spending score is in the top 10%.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69FA-4558-4B62-8BE4-C2791967C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21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822105-AECB-4C85-983C-B7E54323E834}"/>
              </a:ext>
            </a:extLst>
          </p:cNvPr>
          <p:cNvSpPr txBox="1"/>
          <p:nvPr/>
        </p:nvSpPr>
        <p:spPr>
          <a:xfrm>
            <a:off x="4903305" y="2873274"/>
            <a:ext cx="3193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01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F4FF-D1BF-416E-A10F-C900B47D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Retrieve all customer details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B0A599-D622-4AF3-916E-03842EFF3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2887" y="1833161"/>
            <a:ext cx="5695502" cy="84377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F04740-1688-41BF-B0B4-4C6B6C48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673" y="3246783"/>
            <a:ext cx="9706250" cy="245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6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76E0-904C-44C0-82B8-30D56C3D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Find the details of all male customers.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D02331-0293-409E-96CC-122424B78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16568"/>
            <a:ext cx="7182679" cy="3881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2AD1CB-5369-4B73-A417-C502283E9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091" y="2902227"/>
            <a:ext cx="7995326" cy="214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6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DD59-2CDF-42B7-A66F-D0D0EE85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Q3. List customers who have an annual income greater than $50,000.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633B84-7B51-4BEC-9482-CEF2F605A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21093"/>
            <a:ext cx="7597997" cy="6425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DF9555-ABC4-4123-8761-CDC14C02A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3251711"/>
            <a:ext cx="7704014" cy="264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1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72F6-5259-432F-B3F4-951560DF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Q4. Retrieve the names and ages of customers with a family size of 4 or more.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FEA9E-D9E7-40DE-BB36-000999448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452" y="2081260"/>
            <a:ext cx="8083826" cy="4560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8234A5-C32C-4B2B-ACA7-E4621B898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960" y="3412435"/>
            <a:ext cx="2239616" cy="7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7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E7D5-E842-422B-8958-76DAB679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Q5. Count the number of customers in each profession.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08BDE2-EFA2-411E-B87A-8C60D7B09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56623"/>
            <a:ext cx="8468139" cy="9576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745146-1F97-484D-9A8A-FE1E07485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791" y="3365883"/>
            <a:ext cx="3339547" cy="26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9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5FB8-61D0-4989-8B3D-909ADC80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509490"/>
          </a:xfrm>
        </p:spPr>
        <p:txBody>
          <a:bodyPr>
            <a:normAutofit fontScale="90000"/>
          </a:bodyPr>
          <a:lstStyle/>
          <a:p>
            <a:r>
              <a:rPr lang="en-US" dirty="0"/>
              <a:t>Q6. Find the average spending score for customers with less than 2 years of work experience.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49C01C-A567-4143-852A-7353A4E0B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073" y="2385392"/>
            <a:ext cx="7762909" cy="7818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935856-7B20-401A-879E-8CE1B85D4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31" y="3915796"/>
            <a:ext cx="3951635" cy="105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9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A648-2893-402C-9956-F616EFA9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Q7. Identify the youngest and oldest customers for each gender.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72D77A-CA78-46A5-AF83-8F2FEDFFB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486" y="1905000"/>
            <a:ext cx="7712765" cy="5599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A663D4-BCF6-4313-B698-963C65BAB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887" y="3147973"/>
            <a:ext cx="5830955" cy="110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2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4DDC-7F30-40A3-A364-0BD49F10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Q8. Find the profession with the highest average annual income.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10EDF7-88B7-4C23-9879-3390B868F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116" y="4708729"/>
            <a:ext cx="4903304" cy="62639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B82D73B-6B13-4D9F-81C9-AE2DCABC3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6960" y="2094038"/>
            <a:ext cx="8547652" cy="2071549"/>
          </a:xfrm>
        </p:spPr>
      </p:pic>
    </p:spTree>
    <p:extLst>
      <p:ext uri="{BB962C8B-B14F-4D97-AF65-F5344CB8AC3E}">
        <p14:creationId xmlns:p14="http://schemas.microsoft.com/office/powerpoint/2010/main" val="27668608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131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Wisp</vt:lpstr>
      <vt:lpstr>Customer Data Analysis</vt:lpstr>
      <vt:lpstr>Q1. Retrieve all customer details </vt:lpstr>
      <vt:lpstr>Q2. Find the details of all male customers.</vt:lpstr>
      <vt:lpstr> Q3. List customers who have an annual income greater than $50,000. </vt:lpstr>
      <vt:lpstr>Q4. Retrieve the names and ages of customers with a family size of 4 or more.</vt:lpstr>
      <vt:lpstr>Q5. Count the number of customers in each profession.</vt:lpstr>
      <vt:lpstr>Q6. Find the average spending score for customers with less than 2 years of work experience. </vt:lpstr>
      <vt:lpstr>Q7. Identify the youngest and oldest customers for each gender.</vt:lpstr>
      <vt:lpstr>Q8. Find the profession with the highest average annual income.</vt:lpstr>
      <vt:lpstr>Q9. Determine the correlation between family size and spending score.</vt:lpstr>
      <vt:lpstr>Retrieve customers whose spending score is in the top 10%.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Data Analysis</dc:title>
  <dc:creator>Lenovo</dc:creator>
  <cp:lastModifiedBy>Lenovo</cp:lastModifiedBy>
  <cp:revision>2</cp:revision>
  <dcterms:created xsi:type="dcterms:W3CDTF">2024-11-16T08:50:38Z</dcterms:created>
  <dcterms:modified xsi:type="dcterms:W3CDTF">2024-11-16T09:08:33Z</dcterms:modified>
</cp:coreProperties>
</file>