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7315200" cx="13716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  <p:embeddedFont>
      <p:font typeface="Book Antiqu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04">
          <p15:clr>
            <a:srgbClr val="A4A3A4"/>
          </p15:clr>
        </p15:guide>
        <p15:guide id="2" pos="432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j4BIHLF6nYYxQcs+2sWkk6lV7y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85CBF7-B268-44F2-9E97-76D829144F8C}">
  <a:tblStyle styleId="{2785CBF7-B268-44F2-9E97-76D829144F8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04" orient="horz"/>
        <p:guide pos="43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Nuni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BookAntiqua-regular.fntdata"/><Relationship Id="rId27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BookAntiqu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ookAntiqua-boldItalic.fntdata"/><Relationship Id="rId30" Type="http://schemas.openxmlformats.org/officeDocument/2006/relationships/font" Target="fonts/BookAntiqua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e9a902c3f_0_0:notes"/>
          <p:cNvSpPr/>
          <p:nvPr>
            <p:ph idx="2" type="sldImg"/>
          </p:nvPr>
        </p:nvSpPr>
        <p:spPr>
          <a:xfrm>
            <a:off x="214313" y="685800"/>
            <a:ext cx="6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1e9a902c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11e9a902c3f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f22e91b4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11f22e91b47_0_17:notes"/>
          <p:cNvSpPr/>
          <p:nvPr>
            <p:ph idx="2" type="sldImg"/>
          </p:nvPr>
        </p:nvSpPr>
        <p:spPr>
          <a:xfrm>
            <a:off x="214313" y="685800"/>
            <a:ext cx="6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e9a902c3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11e9a902c3f_0_82:notes"/>
          <p:cNvSpPr/>
          <p:nvPr>
            <p:ph idx="2" type="sldImg"/>
          </p:nvPr>
        </p:nvSpPr>
        <p:spPr>
          <a:xfrm>
            <a:off x="214313" y="685800"/>
            <a:ext cx="6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e9a902c3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g11e9a902c3f_0_75:notes"/>
          <p:cNvSpPr/>
          <p:nvPr>
            <p:ph idx="2" type="sldImg"/>
          </p:nvPr>
        </p:nvSpPr>
        <p:spPr>
          <a:xfrm>
            <a:off x="214313" y="685800"/>
            <a:ext cx="6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e9a902c3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g11e9a902c3f_0_109:notes"/>
          <p:cNvSpPr/>
          <p:nvPr>
            <p:ph idx="2" type="sldImg"/>
          </p:nvPr>
        </p:nvSpPr>
        <p:spPr>
          <a:xfrm>
            <a:off x="214313" y="685800"/>
            <a:ext cx="6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1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e9a902c3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11e9a902c3f_0_25:notes"/>
          <p:cNvSpPr/>
          <p:nvPr>
            <p:ph idx="2" type="sldImg"/>
          </p:nvPr>
        </p:nvSpPr>
        <p:spPr>
          <a:xfrm>
            <a:off x="214313" y="685800"/>
            <a:ext cx="6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f22e91b4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11f22e91b47_0_10:notes"/>
          <p:cNvSpPr/>
          <p:nvPr>
            <p:ph idx="2" type="sldImg"/>
          </p:nvPr>
        </p:nvSpPr>
        <p:spPr>
          <a:xfrm>
            <a:off x="214313" y="685800"/>
            <a:ext cx="6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e9a902c3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11e9a902c3f_0_47:notes"/>
          <p:cNvSpPr/>
          <p:nvPr>
            <p:ph idx="2" type="sldImg"/>
          </p:nvPr>
        </p:nvSpPr>
        <p:spPr>
          <a:xfrm>
            <a:off x="214313" y="685800"/>
            <a:ext cx="6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e9a902c3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11e9a902c3f_0_89:notes"/>
          <p:cNvSpPr/>
          <p:nvPr>
            <p:ph idx="2" type="sldImg"/>
          </p:nvPr>
        </p:nvSpPr>
        <p:spPr>
          <a:xfrm>
            <a:off x="214313" y="685800"/>
            <a:ext cx="6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e9a902c3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11e9a902c3f_0_96:notes"/>
          <p:cNvSpPr/>
          <p:nvPr>
            <p:ph idx="2" type="sldImg"/>
          </p:nvPr>
        </p:nvSpPr>
        <p:spPr>
          <a:xfrm>
            <a:off x="214313" y="685800"/>
            <a:ext cx="6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e9a902c3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11e9a902c3f_0_54:notes"/>
          <p:cNvSpPr/>
          <p:nvPr>
            <p:ph idx="2" type="sldImg"/>
          </p:nvPr>
        </p:nvSpPr>
        <p:spPr>
          <a:xfrm>
            <a:off x="214313" y="685800"/>
            <a:ext cx="6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e9a902c3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11e9a902c3f_0_61:notes"/>
          <p:cNvSpPr/>
          <p:nvPr>
            <p:ph idx="2" type="sldImg"/>
          </p:nvPr>
        </p:nvSpPr>
        <p:spPr>
          <a:xfrm>
            <a:off x="214313" y="685800"/>
            <a:ext cx="6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23dab2d86f_0_604"/>
          <p:cNvSpPr/>
          <p:nvPr/>
        </p:nvSpPr>
        <p:spPr>
          <a:xfrm>
            <a:off x="46" y="4017067"/>
            <a:ext cx="11055600" cy="3298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g123dab2d86f_0_604"/>
          <p:cNvSpPr/>
          <p:nvPr/>
        </p:nvSpPr>
        <p:spPr>
          <a:xfrm flipH="1">
            <a:off x="5373900" y="2205440"/>
            <a:ext cx="8342100" cy="51099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g123dab2d86f_0_604"/>
          <p:cNvSpPr/>
          <p:nvPr/>
        </p:nvSpPr>
        <p:spPr>
          <a:xfrm rot="10800000">
            <a:off x="7588207" y="-47"/>
            <a:ext cx="6127800" cy="29193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g123dab2d86f_0_604"/>
          <p:cNvSpPr/>
          <p:nvPr/>
        </p:nvSpPr>
        <p:spPr>
          <a:xfrm>
            <a:off x="304913" y="293333"/>
            <a:ext cx="13106100" cy="67284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g123dab2d86f_0_604"/>
          <p:cNvGrpSpPr/>
          <p:nvPr/>
        </p:nvGrpSpPr>
        <p:grpSpPr>
          <a:xfrm>
            <a:off x="382801" y="843"/>
            <a:ext cx="3375544" cy="1485203"/>
            <a:chOff x="255200" y="592"/>
            <a:chExt cx="2250363" cy="1044300"/>
          </a:xfrm>
        </p:grpSpPr>
        <p:sp>
          <p:nvSpPr>
            <p:cNvPr id="19" name="Google Shape;19;g123dab2d86f_0_60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34775" lIns="134775" spcFirstLastPara="1" rIns="134775" wrap="square" tIns="134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123dab2d86f_0_60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34775" lIns="134775" spcFirstLastPara="1" rIns="134775" wrap="square" tIns="134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g123dab2d86f_0_60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34775" lIns="134775" spcFirstLastPara="1" rIns="134775" wrap="square" tIns="134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g123dab2d86f_0_604"/>
          <p:cNvGrpSpPr/>
          <p:nvPr/>
        </p:nvGrpSpPr>
        <p:grpSpPr>
          <a:xfrm>
            <a:off x="1358092" y="843"/>
            <a:ext cx="3375544" cy="1485203"/>
            <a:chOff x="905395" y="592"/>
            <a:chExt cx="2250363" cy="1044300"/>
          </a:xfrm>
        </p:grpSpPr>
        <p:sp>
          <p:nvSpPr>
            <p:cNvPr id="23" name="Google Shape;23;g123dab2d86f_0_60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34775" lIns="134775" spcFirstLastPara="1" rIns="134775" wrap="square" tIns="134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123dab2d86f_0_60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34775" lIns="134775" spcFirstLastPara="1" rIns="134775" wrap="square" tIns="134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123dab2d86f_0_60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34775" lIns="134775" spcFirstLastPara="1" rIns="134775" wrap="square" tIns="134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g123dab2d86f_0_604"/>
          <p:cNvGrpSpPr/>
          <p:nvPr/>
        </p:nvGrpSpPr>
        <p:grpSpPr>
          <a:xfrm>
            <a:off x="10586202" y="7237"/>
            <a:ext cx="2776923" cy="1069666"/>
            <a:chOff x="6917201" y="0"/>
            <a:chExt cx="2227777" cy="863400"/>
          </a:xfrm>
        </p:grpSpPr>
        <p:sp>
          <p:nvSpPr>
            <p:cNvPr id="27" name="Google Shape;27;g123dab2d86f_0_60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34775" lIns="134775" spcFirstLastPara="1" rIns="134775" wrap="square" tIns="134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123dab2d86f_0_60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34775" lIns="134775" spcFirstLastPara="1" rIns="134775" wrap="square" tIns="134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123dab2d86f_0_60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34775" lIns="134775" spcFirstLastPara="1" rIns="134775" wrap="square" tIns="134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g123dab2d86f_0_604"/>
          <p:cNvGrpSpPr/>
          <p:nvPr/>
        </p:nvGrpSpPr>
        <p:grpSpPr>
          <a:xfrm>
            <a:off x="9829547" y="5998722"/>
            <a:ext cx="3583601" cy="1316599"/>
            <a:chOff x="6917201" y="0"/>
            <a:chExt cx="2227777" cy="863400"/>
          </a:xfrm>
        </p:grpSpPr>
        <p:sp>
          <p:nvSpPr>
            <p:cNvPr id="31" name="Google Shape;31;g123dab2d86f_0_60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34775" lIns="134775" spcFirstLastPara="1" rIns="134775" wrap="square" tIns="134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123dab2d86f_0_60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34775" lIns="134775" spcFirstLastPara="1" rIns="134775" wrap="square" tIns="134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123dab2d86f_0_60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34775" lIns="134775" spcFirstLastPara="1" rIns="134775" wrap="square" tIns="134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g123dab2d86f_0_604"/>
          <p:cNvGrpSpPr/>
          <p:nvPr/>
        </p:nvGrpSpPr>
        <p:grpSpPr>
          <a:xfrm>
            <a:off x="298723" y="5768038"/>
            <a:ext cx="4193121" cy="1540737"/>
            <a:chOff x="6917201" y="0"/>
            <a:chExt cx="2227777" cy="863400"/>
          </a:xfrm>
        </p:grpSpPr>
        <p:sp>
          <p:nvSpPr>
            <p:cNvPr id="35" name="Google Shape;35;g123dab2d86f_0_60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4775" lIns="134775" spcFirstLastPara="1" rIns="134775" wrap="square" tIns="134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123dab2d86f_0_60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4775" lIns="134775" spcFirstLastPara="1" rIns="134775" wrap="square" tIns="134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123dab2d86f_0_60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4775" lIns="134775" spcFirstLastPara="1" rIns="134775" wrap="square" tIns="134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g123dab2d86f_0_604"/>
          <p:cNvSpPr txBox="1"/>
          <p:nvPr>
            <p:ph type="ctrTitle"/>
          </p:nvPr>
        </p:nvSpPr>
        <p:spPr>
          <a:xfrm>
            <a:off x="2788055" y="2592474"/>
            <a:ext cx="8041800" cy="2059500"/>
          </a:xfrm>
          <a:prstGeom prst="rect">
            <a:avLst/>
          </a:prstGeom>
        </p:spPr>
        <p:txBody>
          <a:bodyPr anchorCtr="0" anchor="ctr" bIns="134775" lIns="134775" spcFirstLastPara="1" rIns="134775" wrap="square" tIns="1347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9" name="Google Shape;39;g123dab2d86f_0_604"/>
          <p:cNvSpPr txBox="1"/>
          <p:nvPr>
            <p:ph idx="1" type="subTitle"/>
          </p:nvPr>
        </p:nvSpPr>
        <p:spPr>
          <a:xfrm>
            <a:off x="2788050" y="4854269"/>
            <a:ext cx="8041800" cy="743400"/>
          </a:xfrm>
          <a:prstGeom prst="rect">
            <a:avLst/>
          </a:prstGeom>
        </p:spPr>
        <p:txBody>
          <a:bodyPr anchorCtr="0" anchor="t" bIns="134775" lIns="134775" spcFirstLastPara="1" rIns="134775" wrap="square" tIns="1347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g123dab2d86f_0_604"/>
          <p:cNvSpPr txBox="1"/>
          <p:nvPr>
            <p:ph idx="12" type="sldNum"/>
          </p:nvPr>
        </p:nvSpPr>
        <p:spPr>
          <a:xfrm>
            <a:off x="12586100" y="6462106"/>
            <a:ext cx="822900" cy="559800"/>
          </a:xfrm>
          <a:prstGeom prst="rect">
            <a:avLst/>
          </a:prstGeom>
        </p:spPr>
        <p:txBody>
          <a:bodyPr anchorCtr="0" anchor="ctr" bIns="134775" lIns="134775" spcFirstLastPara="1" rIns="134775" wrap="square" tIns="1347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3dab2d86f_0_704"/>
          <p:cNvSpPr/>
          <p:nvPr/>
        </p:nvSpPr>
        <p:spPr>
          <a:xfrm flipH="1">
            <a:off x="8353800" y="4030684"/>
            <a:ext cx="5362200" cy="3284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g123dab2d86f_0_704"/>
          <p:cNvGrpSpPr/>
          <p:nvPr/>
        </p:nvGrpSpPr>
        <p:grpSpPr>
          <a:xfrm>
            <a:off x="8938833" y="5858953"/>
            <a:ext cx="3781428" cy="1456556"/>
            <a:chOff x="6917201" y="0"/>
            <a:chExt cx="2227777" cy="863400"/>
          </a:xfrm>
        </p:grpSpPr>
        <p:sp>
          <p:nvSpPr>
            <p:cNvPr id="116" name="Google Shape;116;g123dab2d86f_0_70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4775" lIns="134775" spcFirstLastPara="1" rIns="134775" wrap="square" tIns="134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123dab2d86f_0_70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4775" lIns="134775" spcFirstLastPara="1" rIns="134775" wrap="square" tIns="134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123dab2d86f_0_70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4775" lIns="134775" spcFirstLastPara="1" rIns="134775" wrap="square" tIns="134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" name="Google Shape;119;g123dab2d86f_0_704"/>
          <p:cNvGrpSpPr/>
          <p:nvPr/>
        </p:nvGrpSpPr>
        <p:grpSpPr>
          <a:xfrm>
            <a:off x="298723" y="3"/>
            <a:ext cx="4193121" cy="1540737"/>
            <a:chOff x="6917201" y="0"/>
            <a:chExt cx="2227777" cy="863400"/>
          </a:xfrm>
        </p:grpSpPr>
        <p:sp>
          <p:nvSpPr>
            <p:cNvPr id="120" name="Google Shape;120;g123dab2d86f_0_70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34775" lIns="134775" spcFirstLastPara="1" rIns="134775" wrap="square" tIns="134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123dab2d86f_0_70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34775" lIns="134775" spcFirstLastPara="1" rIns="134775" wrap="square" tIns="134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g123dab2d86f_0_70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34775" lIns="134775" spcFirstLastPara="1" rIns="134775" wrap="square" tIns="134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g123dab2d86f_0_704"/>
          <p:cNvSpPr txBox="1"/>
          <p:nvPr>
            <p:ph hasCustomPrompt="1" type="title"/>
          </p:nvPr>
        </p:nvSpPr>
        <p:spPr>
          <a:xfrm>
            <a:off x="2078775" y="1968142"/>
            <a:ext cx="9558300" cy="1962300"/>
          </a:xfrm>
          <a:prstGeom prst="rect">
            <a:avLst/>
          </a:prstGeom>
        </p:spPr>
        <p:txBody>
          <a:bodyPr anchorCtr="0" anchor="ctr" bIns="134775" lIns="134775" spcFirstLastPara="1" rIns="134775" wrap="square" tIns="1347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700"/>
              <a:buNone/>
              <a:defRPr sz="127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700"/>
              <a:buNone/>
              <a:defRPr sz="127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700"/>
              <a:buNone/>
              <a:defRPr sz="127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700"/>
              <a:buNone/>
              <a:defRPr sz="127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700"/>
              <a:buNone/>
              <a:defRPr sz="127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700"/>
              <a:buNone/>
              <a:defRPr sz="127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700"/>
              <a:buNone/>
              <a:defRPr sz="127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700"/>
              <a:buNone/>
              <a:defRPr sz="127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700"/>
              <a:buNone/>
              <a:defRPr sz="127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g123dab2d86f_0_704"/>
          <p:cNvSpPr txBox="1"/>
          <p:nvPr>
            <p:ph idx="1" type="body"/>
          </p:nvPr>
        </p:nvSpPr>
        <p:spPr>
          <a:xfrm>
            <a:off x="2078775" y="4073031"/>
            <a:ext cx="9558300" cy="911700"/>
          </a:xfrm>
          <a:prstGeom prst="rect">
            <a:avLst/>
          </a:prstGeom>
        </p:spPr>
        <p:txBody>
          <a:bodyPr anchorCtr="0" anchor="t" bIns="134775" lIns="134775" spcFirstLastPara="1" rIns="134775" wrap="square" tIns="134775">
            <a:normAutofit/>
          </a:bodyPr>
          <a:lstStyle>
            <a:lvl1pPr indent="-349250" lvl="0" marL="4572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25" name="Google Shape;125;g123dab2d86f_0_704"/>
          <p:cNvSpPr txBox="1"/>
          <p:nvPr>
            <p:ph idx="12" type="sldNum"/>
          </p:nvPr>
        </p:nvSpPr>
        <p:spPr>
          <a:xfrm>
            <a:off x="12586100" y="6462106"/>
            <a:ext cx="822900" cy="559800"/>
          </a:xfrm>
          <a:prstGeom prst="rect">
            <a:avLst/>
          </a:prstGeom>
        </p:spPr>
        <p:txBody>
          <a:bodyPr anchorCtr="0" anchor="ctr" bIns="134775" lIns="134775" spcFirstLastPara="1" rIns="134775" wrap="square" tIns="1347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3dab2d86f_0_717"/>
          <p:cNvSpPr txBox="1"/>
          <p:nvPr>
            <p:ph idx="12" type="sldNum"/>
          </p:nvPr>
        </p:nvSpPr>
        <p:spPr>
          <a:xfrm>
            <a:off x="12586100" y="6462106"/>
            <a:ext cx="822900" cy="559800"/>
          </a:xfrm>
          <a:prstGeom prst="rect">
            <a:avLst/>
          </a:prstGeom>
        </p:spPr>
        <p:txBody>
          <a:bodyPr anchorCtr="0" anchor="ctr" bIns="134775" lIns="134775" spcFirstLastPara="1" rIns="134775" wrap="square" tIns="1347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3dab2d86f_0_719"/>
          <p:cNvSpPr txBox="1"/>
          <p:nvPr>
            <p:ph type="title"/>
          </p:nvPr>
        </p:nvSpPr>
        <p:spPr>
          <a:xfrm>
            <a:off x="685800" y="292947"/>
            <a:ext cx="12344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123dab2d86f_0_719"/>
          <p:cNvSpPr txBox="1"/>
          <p:nvPr>
            <p:ph idx="1" type="body"/>
          </p:nvPr>
        </p:nvSpPr>
        <p:spPr>
          <a:xfrm>
            <a:off x="685800" y="1706882"/>
            <a:ext cx="12344400" cy="48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g123dab2d86f_0_719"/>
          <p:cNvSpPr txBox="1"/>
          <p:nvPr>
            <p:ph idx="10" type="dt"/>
          </p:nvPr>
        </p:nvSpPr>
        <p:spPr>
          <a:xfrm>
            <a:off x="685800" y="6780108"/>
            <a:ext cx="32004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123dab2d86f_0_719"/>
          <p:cNvSpPr txBox="1"/>
          <p:nvPr>
            <p:ph idx="11" type="ftr"/>
          </p:nvPr>
        </p:nvSpPr>
        <p:spPr>
          <a:xfrm>
            <a:off x="4686300" y="6780108"/>
            <a:ext cx="43434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g123dab2d86f_0_719"/>
          <p:cNvSpPr txBox="1"/>
          <p:nvPr>
            <p:ph idx="12" type="sldNum"/>
          </p:nvPr>
        </p:nvSpPr>
        <p:spPr>
          <a:xfrm>
            <a:off x="9829800" y="6780108"/>
            <a:ext cx="32004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23dab2d86f_0_632"/>
          <p:cNvSpPr/>
          <p:nvPr/>
        </p:nvSpPr>
        <p:spPr>
          <a:xfrm flipH="1">
            <a:off x="7135800" y="3284480"/>
            <a:ext cx="6580200" cy="4030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g123dab2d86f_0_632"/>
          <p:cNvGrpSpPr/>
          <p:nvPr/>
        </p:nvGrpSpPr>
        <p:grpSpPr>
          <a:xfrm>
            <a:off x="8391632" y="5633586"/>
            <a:ext cx="4365328" cy="1681558"/>
            <a:chOff x="6917201" y="0"/>
            <a:chExt cx="2227777" cy="863400"/>
          </a:xfrm>
        </p:grpSpPr>
        <p:sp>
          <p:nvSpPr>
            <p:cNvPr id="44" name="Google Shape;44;g123dab2d86f_0_63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4775" lIns="134775" spcFirstLastPara="1" rIns="134775" wrap="square" tIns="134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g123dab2d86f_0_6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4775" lIns="134775" spcFirstLastPara="1" rIns="134775" wrap="square" tIns="134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g123dab2d86f_0_63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4775" lIns="134775" spcFirstLastPara="1" rIns="134775" wrap="square" tIns="134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" name="Google Shape;47;g123dab2d86f_0_632"/>
          <p:cNvGrpSpPr/>
          <p:nvPr/>
        </p:nvGrpSpPr>
        <p:grpSpPr>
          <a:xfrm>
            <a:off x="298723" y="3"/>
            <a:ext cx="4193121" cy="1540737"/>
            <a:chOff x="6917201" y="0"/>
            <a:chExt cx="2227777" cy="863400"/>
          </a:xfrm>
        </p:grpSpPr>
        <p:sp>
          <p:nvSpPr>
            <p:cNvPr id="48" name="Google Shape;48;g123dab2d86f_0_63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34775" lIns="134775" spcFirstLastPara="1" rIns="134775" wrap="square" tIns="134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g123dab2d86f_0_6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34775" lIns="134775" spcFirstLastPara="1" rIns="134775" wrap="square" tIns="134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g123dab2d86f_0_63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34775" lIns="134775" spcFirstLastPara="1" rIns="134775" wrap="square" tIns="134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g123dab2d86f_0_632"/>
          <p:cNvSpPr txBox="1"/>
          <p:nvPr>
            <p:ph type="title"/>
          </p:nvPr>
        </p:nvSpPr>
        <p:spPr>
          <a:xfrm>
            <a:off x="2833026" y="2483342"/>
            <a:ext cx="8066400" cy="2341200"/>
          </a:xfrm>
          <a:prstGeom prst="rect">
            <a:avLst/>
          </a:prstGeom>
        </p:spPr>
        <p:txBody>
          <a:bodyPr anchorCtr="0" anchor="ctr" bIns="134775" lIns="134775" spcFirstLastPara="1" rIns="134775" wrap="square" tIns="1347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g123dab2d86f_0_632"/>
          <p:cNvSpPr txBox="1"/>
          <p:nvPr>
            <p:ph idx="12" type="sldNum"/>
          </p:nvPr>
        </p:nvSpPr>
        <p:spPr>
          <a:xfrm>
            <a:off x="12586100" y="6462106"/>
            <a:ext cx="822900" cy="559800"/>
          </a:xfrm>
          <a:prstGeom prst="rect">
            <a:avLst/>
          </a:prstGeom>
        </p:spPr>
        <p:txBody>
          <a:bodyPr anchorCtr="0" anchor="ctr" bIns="134775" lIns="134775" spcFirstLastPara="1" rIns="134775" wrap="square" tIns="1347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3dab2d86f_0_644"/>
          <p:cNvSpPr/>
          <p:nvPr/>
        </p:nvSpPr>
        <p:spPr>
          <a:xfrm flipH="1">
            <a:off x="5373900" y="2205440"/>
            <a:ext cx="8342100" cy="5109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123dab2d86f_0_644"/>
          <p:cNvSpPr/>
          <p:nvPr/>
        </p:nvSpPr>
        <p:spPr>
          <a:xfrm>
            <a:off x="46" y="4017067"/>
            <a:ext cx="11055600" cy="32982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123dab2d86f_0_644"/>
          <p:cNvSpPr/>
          <p:nvPr/>
        </p:nvSpPr>
        <p:spPr>
          <a:xfrm>
            <a:off x="304838" y="293333"/>
            <a:ext cx="13106100" cy="67284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123dab2d86f_0_644"/>
          <p:cNvSpPr txBox="1"/>
          <p:nvPr>
            <p:ph type="title"/>
          </p:nvPr>
        </p:nvSpPr>
        <p:spPr>
          <a:xfrm>
            <a:off x="1228725" y="1202631"/>
            <a:ext cx="11258400" cy="1357800"/>
          </a:xfrm>
          <a:prstGeom prst="rect">
            <a:avLst/>
          </a:prstGeom>
        </p:spPr>
        <p:txBody>
          <a:bodyPr anchorCtr="0" anchor="t" bIns="134775" lIns="134775" spcFirstLastPara="1" rIns="134775" wrap="square" tIns="1347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58" name="Google Shape;58;g123dab2d86f_0_644"/>
          <p:cNvSpPr txBox="1"/>
          <p:nvPr>
            <p:ph idx="1" type="body"/>
          </p:nvPr>
        </p:nvSpPr>
        <p:spPr>
          <a:xfrm>
            <a:off x="1228725" y="2831253"/>
            <a:ext cx="11258400" cy="3481500"/>
          </a:xfrm>
          <a:prstGeom prst="rect">
            <a:avLst/>
          </a:prstGeom>
        </p:spPr>
        <p:txBody>
          <a:bodyPr anchorCtr="0" anchor="t" bIns="134775" lIns="134775" spcFirstLastPara="1" rIns="134775" wrap="square" tIns="134775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9" name="Google Shape;59;g123dab2d86f_0_644"/>
          <p:cNvSpPr txBox="1"/>
          <p:nvPr>
            <p:ph idx="12" type="sldNum"/>
          </p:nvPr>
        </p:nvSpPr>
        <p:spPr>
          <a:xfrm>
            <a:off x="12586100" y="6462106"/>
            <a:ext cx="822900" cy="559800"/>
          </a:xfrm>
          <a:prstGeom prst="rect">
            <a:avLst/>
          </a:prstGeom>
        </p:spPr>
        <p:txBody>
          <a:bodyPr anchorCtr="0" anchor="ctr" bIns="134775" lIns="134775" spcFirstLastPara="1" rIns="134775" wrap="square" tIns="1347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3dab2d86f_0_651"/>
          <p:cNvSpPr/>
          <p:nvPr/>
        </p:nvSpPr>
        <p:spPr>
          <a:xfrm flipH="1">
            <a:off x="5373900" y="2205440"/>
            <a:ext cx="8342100" cy="5109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123dab2d86f_0_651"/>
          <p:cNvSpPr/>
          <p:nvPr/>
        </p:nvSpPr>
        <p:spPr>
          <a:xfrm>
            <a:off x="46" y="4017067"/>
            <a:ext cx="11055600" cy="32982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123dab2d86f_0_651"/>
          <p:cNvSpPr/>
          <p:nvPr/>
        </p:nvSpPr>
        <p:spPr>
          <a:xfrm>
            <a:off x="304838" y="293333"/>
            <a:ext cx="13106100" cy="67284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123dab2d86f_0_651"/>
          <p:cNvSpPr txBox="1"/>
          <p:nvPr>
            <p:ph type="title"/>
          </p:nvPr>
        </p:nvSpPr>
        <p:spPr>
          <a:xfrm>
            <a:off x="1228725" y="1202631"/>
            <a:ext cx="11258400" cy="1357800"/>
          </a:xfrm>
          <a:prstGeom prst="rect">
            <a:avLst/>
          </a:prstGeom>
        </p:spPr>
        <p:txBody>
          <a:bodyPr anchorCtr="0" anchor="t" bIns="134775" lIns="134775" spcFirstLastPara="1" rIns="134775" wrap="square" tIns="1347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65" name="Google Shape;65;g123dab2d86f_0_651"/>
          <p:cNvSpPr txBox="1"/>
          <p:nvPr>
            <p:ph idx="1" type="body"/>
          </p:nvPr>
        </p:nvSpPr>
        <p:spPr>
          <a:xfrm>
            <a:off x="1228725" y="2831253"/>
            <a:ext cx="5529300" cy="3481500"/>
          </a:xfrm>
          <a:prstGeom prst="rect">
            <a:avLst/>
          </a:prstGeom>
        </p:spPr>
        <p:txBody>
          <a:bodyPr anchorCtr="0" anchor="t" bIns="134775" lIns="134775" spcFirstLastPara="1" rIns="134775" wrap="square" tIns="134775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6" name="Google Shape;66;g123dab2d86f_0_651"/>
          <p:cNvSpPr txBox="1"/>
          <p:nvPr>
            <p:ph idx="2" type="body"/>
          </p:nvPr>
        </p:nvSpPr>
        <p:spPr>
          <a:xfrm>
            <a:off x="6958013" y="2831253"/>
            <a:ext cx="5529300" cy="3481500"/>
          </a:xfrm>
          <a:prstGeom prst="rect">
            <a:avLst/>
          </a:prstGeom>
        </p:spPr>
        <p:txBody>
          <a:bodyPr anchorCtr="0" anchor="t" bIns="134775" lIns="134775" spcFirstLastPara="1" rIns="134775" wrap="square" tIns="134775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7" name="Google Shape;67;g123dab2d86f_0_651"/>
          <p:cNvSpPr txBox="1"/>
          <p:nvPr>
            <p:ph idx="12" type="sldNum"/>
          </p:nvPr>
        </p:nvSpPr>
        <p:spPr>
          <a:xfrm>
            <a:off x="12586100" y="6462106"/>
            <a:ext cx="822900" cy="559800"/>
          </a:xfrm>
          <a:prstGeom prst="rect">
            <a:avLst/>
          </a:prstGeom>
        </p:spPr>
        <p:txBody>
          <a:bodyPr anchorCtr="0" anchor="ctr" bIns="134775" lIns="134775" spcFirstLastPara="1" rIns="134775" wrap="square" tIns="1347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3dab2d86f_0_659"/>
          <p:cNvSpPr/>
          <p:nvPr/>
        </p:nvSpPr>
        <p:spPr>
          <a:xfrm flipH="1">
            <a:off x="5373900" y="2205440"/>
            <a:ext cx="8342100" cy="5109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123dab2d86f_0_659"/>
          <p:cNvSpPr/>
          <p:nvPr/>
        </p:nvSpPr>
        <p:spPr>
          <a:xfrm>
            <a:off x="46" y="4017067"/>
            <a:ext cx="11055600" cy="32982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123dab2d86f_0_659"/>
          <p:cNvSpPr/>
          <p:nvPr/>
        </p:nvSpPr>
        <p:spPr>
          <a:xfrm>
            <a:off x="304838" y="293333"/>
            <a:ext cx="13106100" cy="67284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123dab2d86f_0_659"/>
          <p:cNvSpPr txBox="1"/>
          <p:nvPr>
            <p:ph type="title"/>
          </p:nvPr>
        </p:nvSpPr>
        <p:spPr>
          <a:xfrm>
            <a:off x="1228725" y="1202631"/>
            <a:ext cx="11258400" cy="1357800"/>
          </a:xfrm>
          <a:prstGeom prst="rect">
            <a:avLst/>
          </a:prstGeom>
        </p:spPr>
        <p:txBody>
          <a:bodyPr anchorCtr="0" anchor="t" bIns="134775" lIns="134775" spcFirstLastPara="1" rIns="134775" wrap="square" tIns="1347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73" name="Google Shape;73;g123dab2d86f_0_659"/>
          <p:cNvSpPr txBox="1"/>
          <p:nvPr>
            <p:ph idx="12" type="sldNum"/>
          </p:nvPr>
        </p:nvSpPr>
        <p:spPr>
          <a:xfrm>
            <a:off x="12586100" y="6462106"/>
            <a:ext cx="822900" cy="559800"/>
          </a:xfrm>
          <a:prstGeom prst="rect">
            <a:avLst/>
          </a:prstGeom>
        </p:spPr>
        <p:txBody>
          <a:bodyPr anchorCtr="0" anchor="ctr" bIns="134775" lIns="134775" spcFirstLastPara="1" rIns="134775" wrap="square" tIns="1347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3dab2d86f_0_665"/>
          <p:cNvSpPr/>
          <p:nvPr/>
        </p:nvSpPr>
        <p:spPr>
          <a:xfrm flipH="1">
            <a:off x="5373900" y="2205440"/>
            <a:ext cx="8342100" cy="5109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123dab2d86f_0_665"/>
          <p:cNvSpPr/>
          <p:nvPr/>
        </p:nvSpPr>
        <p:spPr>
          <a:xfrm>
            <a:off x="46" y="4017067"/>
            <a:ext cx="11055600" cy="3298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123dab2d86f_0_665"/>
          <p:cNvSpPr/>
          <p:nvPr/>
        </p:nvSpPr>
        <p:spPr>
          <a:xfrm>
            <a:off x="304838" y="293333"/>
            <a:ext cx="13106100" cy="67284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123dab2d86f_0_665"/>
          <p:cNvSpPr txBox="1"/>
          <p:nvPr>
            <p:ph type="title"/>
          </p:nvPr>
        </p:nvSpPr>
        <p:spPr>
          <a:xfrm>
            <a:off x="1228725" y="1202631"/>
            <a:ext cx="5563800" cy="1966800"/>
          </a:xfrm>
          <a:prstGeom prst="rect">
            <a:avLst/>
          </a:prstGeom>
        </p:spPr>
        <p:txBody>
          <a:bodyPr anchorCtr="0" anchor="t" bIns="134775" lIns="134775" spcFirstLastPara="1" rIns="134775" wrap="square" tIns="1347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79" name="Google Shape;79;g123dab2d86f_0_665"/>
          <p:cNvSpPr txBox="1"/>
          <p:nvPr>
            <p:ph idx="1" type="body"/>
          </p:nvPr>
        </p:nvSpPr>
        <p:spPr>
          <a:xfrm>
            <a:off x="1246050" y="3298204"/>
            <a:ext cx="5563800" cy="3014700"/>
          </a:xfrm>
          <a:prstGeom prst="rect">
            <a:avLst/>
          </a:prstGeom>
        </p:spPr>
        <p:txBody>
          <a:bodyPr anchorCtr="0" anchor="t" bIns="134775" lIns="134775" spcFirstLastPara="1" rIns="134775" wrap="square" tIns="134775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80" name="Google Shape;80;g123dab2d86f_0_665"/>
          <p:cNvSpPr txBox="1"/>
          <p:nvPr>
            <p:ph idx="12" type="sldNum"/>
          </p:nvPr>
        </p:nvSpPr>
        <p:spPr>
          <a:xfrm>
            <a:off x="12586100" y="6462106"/>
            <a:ext cx="822900" cy="559800"/>
          </a:xfrm>
          <a:prstGeom prst="rect">
            <a:avLst/>
          </a:prstGeom>
        </p:spPr>
        <p:txBody>
          <a:bodyPr anchorCtr="0" anchor="ctr" bIns="134775" lIns="134775" spcFirstLastPara="1" rIns="134775" wrap="square" tIns="1347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3dab2d86f_0_672"/>
          <p:cNvSpPr/>
          <p:nvPr/>
        </p:nvSpPr>
        <p:spPr>
          <a:xfrm>
            <a:off x="0" y="4015138"/>
            <a:ext cx="11053800" cy="32952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123dab2d86f_0_672"/>
          <p:cNvSpPr/>
          <p:nvPr/>
        </p:nvSpPr>
        <p:spPr>
          <a:xfrm flipH="1">
            <a:off x="5374665" y="2210294"/>
            <a:ext cx="8340900" cy="5105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g123dab2d86f_0_672"/>
          <p:cNvGrpSpPr/>
          <p:nvPr/>
        </p:nvGrpSpPr>
        <p:grpSpPr>
          <a:xfrm>
            <a:off x="384185" y="-158"/>
            <a:ext cx="3377079" cy="1483959"/>
            <a:chOff x="3961956" y="4383950"/>
            <a:chExt cx="1160548" cy="548700"/>
          </a:xfrm>
        </p:grpSpPr>
        <p:sp>
          <p:nvSpPr>
            <p:cNvPr id="85" name="Google Shape;85;g123dab2d86f_0_672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34775" lIns="134775" spcFirstLastPara="1" rIns="134775" wrap="square" tIns="134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g123dab2d86f_0_67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34775" lIns="134775" spcFirstLastPara="1" rIns="134775" wrap="square" tIns="134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123dab2d86f_0_672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34775" lIns="134775" spcFirstLastPara="1" rIns="134775" wrap="square" tIns="134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g123dab2d86f_0_672"/>
          <p:cNvSpPr/>
          <p:nvPr/>
        </p:nvSpPr>
        <p:spPr>
          <a:xfrm>
            <a:off x="304838" y="293333"/>
            <a:ext cx="13106100" cy="67284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g123dab2d86f_0_672"/>
          <p:cNvGrpSpPr/>
          <p:nvPr/>
        </p:nvGrpSpPr>
        <p:grpSpPr>
          <a:xfrm>
            <a:off x="52402" y="6431467"/>
            <a:ext cx="2389959" cy="877646"/>
            <a:chOff x="6917201" y="0"/>
            <a:chExt cx="2227777" cy="863400"/>
          </a:xfrm>
        </p:grpSpPr>
        <p:sp>
          <p:nvSpPr>
            <p:cNvPr id="90" name="Google Shape;90;g123dab2d86f_0_67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34775" lIns="134775" spcFirstLastPara="1" rIns="134775" wrap="square" tIns="134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g123dab2d86f_0_67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34775" lIns="134775" spcFirstLastPara="1" rIns="134775" wrap="square" tIns="134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g123dab2d86f_0_67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34775" lIns="134775" spcFirstLastPara="1" rIns="134775" wrap="square" tIns="134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g123dab2d86f_0_672"/>
          <p:cNvGrpSpPr/>
          <p:nvPr/>
        </p:nvGrpSpPr>
        <p:grpSpPr>
          <a:xfrm>
            <a:off x="8829529" y="1768"/>
            <a:ext cx="4886182" cy="1794145"/>
            <a:chOff x="6917201" y="0"/>
            <a:chExt cx="2227777" cy="863400"/>
          </a:xfrm>
        </p:grpSpPr>
        <p:sp>
          <p:nvSpPr>
            <p:cNvPr id="94" name="Google Shape;94;g123dab2d86f_0_67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4775" lIns="134775" spcFirstLastPara="1" rIns="134775" wrap="square" tIns="134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g123dab2d86f_0_67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4775" lIns="134775" spcFirstLastPara="1" rIns="134775" wrap="square" tIns="134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g123dab2d86f_0_67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4775" lIns="134775" spcFirstLastPara="1" rIns="134775" wrap="square" tIns="134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g123dab2d86f_0_672"/>
          <p:cNvSpPr txBox="1"/>
          <p:nvPr>
            <p:ph type="title"/>
          </p:nvPr>
        </p:nvSpPr>
        <p:spPr>
          <a:xfrm>
            <a:off x="2090894" y="1850518"/>
            <a:ext cx="9550200" cy="3611400"/>
          </a:xfrm>
          <a:prstGeom prst="rect">
            <a:avLst/>
          </a:prstGeom>
        </p:spPr>
        <p:txBody>
          <a:bodyPr anchorCtr="0" anchor="ctr" bIns="134775" lIns="134775" spcFirstLastPara="1" rIns="134775" wrap="square" tIns="1347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/>
        </p:txBody>
      </p:sp>
      <p:sp>
        <p:nvSpPr>
          <p:cNvPr id="98" name="Google Shape;98;g123dab2d86f_0_672"/>
          <p:cNvSpPr txBox="1"/>
          <p:nvPr>
            <p:ph idx="12" type="sldNum"/>
          </p:nvPr>
        </p:nvSpPr>
        <p:spPr>
          <a:xfrm>
            <a:off x="12586100" y="6462106"/>
            <a:ext cx="822900" cy="559800"/>
          </a:xfrm>
          <a:prstGeom prst="rect">
            <a:avLst/>
          </a:prstGeom>
        </p:spPr>
        <p:txBody>
          <a:bodyPr anchorCtr="0" anchor="ctr" bIns="134775" lIns="134775" spcFirstLastPara="1" rIns="134775" wrap="square" tIns="1347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3dab2d86f_0_690"/>
          <p:cNvSpPr/>
          <p:nvPr/>
        </p:nvSpPr>
        <p:spPr>
          <a:xfrm flipH="1">
            <a:off x="5373900" y="2205440"/>
            <a:ext cx="8342100" cy="5109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23dab2d86f_0_690"/>
          <p:cNvSpPr/>
          <p:nvPr/>
        </p:nvSpPr>
        <p:spPr>
          <a:xfrm>
            <a:off x="46" y="4017067"/>
            <a:ext cx="11055600" cy="32982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23dab2d86f_0_690"/>
          <p:cNvSpPr/>
          <p:nvPr/>
        </p:nvSpPr>
        <p:spPr>
          <a:xfrm>
            <a:off x="304838" y="293333"/>
            <a:ext cx="13106100" cy="67284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123dab2d86f_0_690"/>
          <p:cNvSpPr txBox="1"/>
          <p:nvPr>
            <p:ph type="title"/>
          </p:nvPr>
        </p:nvSpPr>
        <p:spPr>
          <a:xfrm>
            <a:off x="1228725" y="1202631"/>
            <a:ext cx="9636300" cy="1002600"/>
          </a:xfrm>
          <a:prstGeom prst="rect">
            <a:avLst/>
          </a:prstGeom>
        </p:spPr>
        <p:txBody>
          <a:bodyPr anchorCtr="0" anchor="t" bIns="134775" lIns="134775" spcFirstLastPara="1" rIns="134775" wrap="square" tIns="1347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04" name="Google Shape;104;g123dab2d86f_0_690"/>
          <p:cNvSpPr txBox="1"/>
          <p:nvPr>
            <p:ph idx="1" type="subTitle"/>
          </p:nvPr>
        </p:nvSpPr>
        <p:spPr>
          <a:xfrm>
            <a:off x="1228725" y="2205440"/>
            <a:ext cx="8789700" cy="559800"/>
          </a:xfrm>
          <a:prstGeom prst="rect">
            <a:avLst/>
          </a:prstGeom>
        </p:spPr>
        <p:txBody>
          <a:bodyPr anchorCtr="0" anchor="t" bIns="134775" lIns="134775" spcFirstLastPara="1" rIns="134775" wrap="square" tIns="13477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g123dab2d86f_0_690"/>
          <p:cNvSpPr txBox="1"/>
          <p:nvPr>
            <p:ph idx="2" type="body"/>
          </p:nvPr>
        </p:nvSpPr>
        <p:spPr>
          <a:xfrm>
            <a:off x="1228725" y="3508693"/>
            <a:ext cx="8789700" cy="2980200"/>
          </a:xfrm>
          <a:prstGeom prst="rect">
            <a:avLst/>
          </a:prstGeom>
        </p:spPr>
        <p:txBody>
          <a:bodyPr anchorCtr="0" anchor="t" bIns="134775" lIns="134775" spcFirstLastPara="1" rIns="134775" wrap="square" tIns="134775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06" name="Google Shape;106;g123dab2d86f_0_690"/>
          <p:cNvSpPr txBox="1"/>
          <p:nvPr>
            <p:ph idx="12" type="sldNum"/>
          </p:nvPr>
        </p:nvSpPr>
        <p:spPr>
          <a:xfrm>
            <a:off x="12586100" y="6462106"/>
            <a:ext cx="822900" cy="559800"/>
          </a:xfrm>
          <a:prstGeom prst="rect">
            <a:avLst/>
          </a:prstGeom>
        </p:spPr>
        <p:txBody>
          <a:bodyPr anchorCtr="0" anchor="ctr" bIns="134775" lIns="134775" spcFirstLastPara="1" rIns="134775" wrap="square" tIns="1347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3dab2d86f_0_698"/>
          <p:cNvSpPr/>
          <p:nvPr/>
        </p:nvSpPr>
        <p:spPr>
          <a:xfrm>
            <a:off x="46" y="4017067"/>
            <a:ext cx="11055600" cy="3298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23dab2d86f_0_698"/>
          <p:cNvSpPr/>
          <p:nvPr/>
        </p:nvSpPr>
        <p:spPr>
          <a:xfrm flipH="1">
            <a:off x="5373900" y="2205440"/>
            <a:ext cx="8342100" cy="5109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23dab2d86f_0_698"/>
          <p:cNvSpPr/>
          <p:nvPr/>
        </p:nvSpPr>
        <p:spPr>
          <a:xfrm>
            <a:off x="304838" y="293333"/>
            <a:ext cx="13106100" cy="67284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23dab2d86f_0_698"/>
          <p:cNvSpPr txBox="1"/>
          <p:nvPr>
            <p:ph idx="1" type="body"/>
          </p:nvPr>
        </p:nvSpPr>
        <p:spPr>
          <a:xfrm>
            <a:off x="492038" y="5921422"/>
            <a:ext cx="11122500" cy="860700"/>
          </a:xfrm>
          <a:prstGeom prst="rect">
            <a:avLst/>
          </a:prstGeom>
        </p:spPr>
        <p:txBody>
          <a:bodyPr anchorCtr="0" anchor="b" bIns="134775" lIns="134775" spcFirstLastPara="1" rIns="134775" wrap="square" tIns="13477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</a:lstStyle>
          <a:p/>
        </p:txBody>
      </p:sp>
      <p:sp>
        <p:nvSpPr>
          <p:cNvPr id="112" name="Google Shape;112;g123dab2d86f_0_698"/>
          <p:cNvSpPr txBox="1"/>
          <p:nvPr>
            <p:ph idx="12" type="sldNum"/>
          </p:nvPr>
        </p:nvSpPr>
        <p:spPr>
          <a:xfrm>
            <a:off x="12586100" y="6462106"/>
            <a:ext cx="822900" cy="559800"/>
          </a:xfrm>
          <a:prstGeom prst="rect">
            <a:avLst/>
          </a:prstGeom>
        </p:spPr>
        <p:txBody>
          <a:bodyPr anchorCtr="0" anchor="ctr" bIns="134775" lIns="134775" spcFirstLastPara="1" rIns="134775" wrap="square" tIns="1347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23dab2d86f_0_600"/>
          <p:cNvSpPr txBox="1"/>
          <p:nvPr>
            <p:ph type="title"/>
          </p:nvPr>
        </p:nvSpPr>
        <p:spPr>
          <a:xfrm>
            <a:off x="467550" y="632924"/>
            <a:ext cx="127809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775" lIns="134775" spcFirstLastPara="1" rIns="134775" wrap="square" tIns="1347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Nunito"/>
              <a:buNone/>
              <a:defRPr sz="4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Nunito"/>
              <a:buNone/>
              <a:defRPr sz="4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Nunito"/>
              <a:buNone/>
              <a:defRPr sz="4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Nunito"/>
              <a:buNone/>
              <a:defRPr sz="4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Nunito"/>
              <a:buNone/>
              <a:defRPr sz="4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Nunito"/>
              <a:buNone/>
              <a:defRPr sz="4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Nunito"/>
              <a:buNone/>
              <a:defRPr sz="4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Nunito"/>
              <a:buNone/>
              <a:defRPr sz="4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Nunito"/>
              <a:buNone/>
              <a:defRPr sz="4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1" name="Google Shape;11;g123dab2d86f_0_600"/>
          <p:cNvSpPr txBox="1"/>
          <p:nvPr>
            <p:ph idx="1" type="body"/>
          </p:nvPr>
        </p:nvSpPr>
        <p:spPr>
          <a:xfrm>
            <a:off x="467550" y="1639076"/>
            <a:ext cx="12780900" cy="4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775" lIns="134775" spcFirstLastPara="1" rIns="134775" wrap="square" tIns="134775">
            <a:normAutofit/>
          </a:bodyPr>
          <a:lstStyle>
            <a:lvl1pPr indent="-3492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Char char="●"/>
              <a:defRPr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○"/>
              <a:def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■"/>
              <a:def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  <a:def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○"/>
              <a:def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■"/>
              <a:def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  <a:def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○"/>
              <a:def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■"/>
              <a:def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g123dab2d86f_0_600"/>
          <p:cNvSpPr txBox="1"/>
          <p:nvPr>
            <p:ph idx="12" type="sldNum"/>
          </p:nvPr>
        </p:nvSpPr>
        <p:spPr>
          <a:xfrm>
            <a:off x="12586100" y="6462106"/>
            <a:ext cx="8229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4775" lIns="134775" spcFirstLastPara="1" rIns="134775" wrap="square" tIns="134775">
            <a:normAutofit/>
          </a:bodyPr>
          <a:lstStyle>
            <a:lvl1pPr lvl="0" algn="r">
              <a:buNone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e9a902c3f_0_0"/>
          <p:cNvSpPr txBox="1"/>
          <p:nvPr>
            <p:ph idx="12" type="sldNum"/>
          </p:nvPr>
        </p:nvSpPr>
        <p:spPr>
          <a:xfrm>
            <a:off x="9829800" y="6780108"/>
            <a:ext cx="32004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GUKT" id="140" name="Google Shape;140;g11e9a902c3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1087" y="297299"/>
            <a:ext cx="1393825" cy="1722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1e9a902c3f_0_0"/>
          <p:cNvSpPr txBox="1"/>
          <p:nvPr/>
        </p:nvSpPr>
        <p:spPr>
          <a:xfrm>
            <a:off x="2946875" y="2116325"/>
            <a:ext cx="8199300" cy="4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22222"/>
                </a:solidFill>
                <a:latin typeface="Book Antiqua"/>
                <a:ea typeface="Book Antiqua"/>
                <a:cs typeface="Book Antiqua"/>
                <a:sym typeface="Book Antiqua"/>
              </a:rPr>
              <a:t>“Major Project Review”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22222"/>
                </a:solidFill>
                <a:latin typeface="Book Antiqua"/>
                <a:ea typeface="Book Antiqua"/>
                <a:cs typeface="Book Antiqua"/>
                <a:sym typeface="Book Antiqua"/>
              </a:rPr>
              <a:t> 2016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sng" cap="none" strike="noStrike">
              <a:solidFill>
                <a:srgbClr val="222222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Submitted as part of Major Project.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Student Name (S16XXXX)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		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02124"/>
                </a:solidFill>
                <a:latin typeface="Book Antiqua"/>
                <a:ea typeface="Book Antiqua"/>
                <a:cs typeface="Book Antiqua"/>
                <a:sym typeface="Book Antiqua"/>
              </a:rPr>
              <a:t>Under the Supervision of: </a:t>
            </a:r>
            <a:r>
              <a:rPr lang="en-US">
                <a:solidFill>
                  <a:srgbClr val="202124"/>
                </a:solidFill>
                <a:latin typeface="Book Antiqua"/>
                <a:ea typeface="Book Antiqua"/>
                <a:cs typeface="Book Antiqua"/>
                <a:sym typeface="Book Antiqua"/>
              </a:rPr>
              <a:t>Asst.Prof. J. Vishnu Priyanka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Mr/Ms Faculty Name</a:t>
            </a:r>
            <a:endParaRPr b="1" i="0" sz="20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Assistant Professor</a:t>
            </a:r>
            <a:endParaRPr b="0" i="0" sz="14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Department of Computer Science and Engineering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Rajiv Gandhi University of Knowledge Technologies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Srikakulam – 532402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f22e91b47_0_17"/>
          <p:cNvSpPr txBox="1"/>
          <p:nvPr>
            <p:ph type="title"/>
          </p:nvPr>
        </p:nvSpPr>
        <p:spPr>
          <a:xfrm>
            <a:off x="685800" y="292947"/>
            <a:ext cx="12725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g11f22e91b47_0_17"/>
          <p:cNvSpPr txBox="1"/>
          <p:nvPr>
            <p:ph idx="1" type="body"/>
          </p:nvPr>
        </p:nvSpPr>
        <p:spPr>
          <a:xfrm>
            <a:off x="685800" y="1855050"/>
            <a:ext cx="12725400" cy="46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10" name="Google Shape;210;g11f22e91b47_0_17"/>
          <p:cNvSpPr txBox="1"/>
          <p:nvPr>
            <p:ph idx="12" type="sldNum"/>
          </p:nvPr>
        </p:nvSpPr>
        <p:spPr>
          <a:xfrm>
            <a:off x="9829800" y="6780108"/>
            <a:ext cx="32004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1" name="Google Shape;211;g11f22e91b47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5725" y="44488"/>
            <a:ext cx="1716125" cy="17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e9a902c3f_0_82"/>
          <p:cNvSpPr txBox="1"/>
          <p:nvPr>
            <p:ph type="title"/>
          </p:nvPr>
        </p:nvSpPr>
        <p:spPr>
          <a:xfrm>
            <a:off x="685800" y="292947"/>
            <a:ext cx="12725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g11e9a902c3f_0_82"/>
          <p:cNvSpPr txBox="1"/>
          <p:nvPr>
            <p:ph idx="1" type="body"/>
          </p:nvPr>
        </p:nvSpPr>
        <p:spPr>
          <a:xfrm>
            <a:off x="685800" y="1855050"/>
            <a:ext cx="12725400" cy="46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18" name="Google Shape;218;g11e9a902c3f_0_82"/>
          <p:cNvSpPr txBox="1"/>
          <p:nvPr>
            <p:ph idx="12" type="sldNum"/>
          </p:nvPr>
        </p:nvSpPr>
        <p:spPr>
          <a:xfrm>
            <a:off x="9829800" y="6780108"/>
            <a:ext cx="32004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9" name="Google Shape;219;g11e9a902c3f_0_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5725" y="44488"/>
            <a:ext cx="1716125" cy="17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e9a902c3f_0_75"/>
          <p:cNvSpPr txBox="1"/>
          <p:nvPr>
            <p:ph type="title"/>
          </p:nvPr>
        </p:nvSpPr>
        <p:spPr>
          <a:xfrm>
            <a:off x="685800" y="292947"/>
            <a:ext cx="12725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g11e9a902c3f_0_75"/>
          <p:cNvSpPr txBox="1"/>
          <p:nvPr>
            <p:ph idx="12" type="sldNum"/>
          </p:nvPr>
        </p:nvSpPr>
        <p:spPr>
          <a:xfrm>
            <a:off x="9829800" y="6780108"/>
            <a:ext cx="32004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6" name="Google Shape;226;g11e9a902c3f_0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5725" y="44488"/>
            <a:ext cx="1716125" cy="1716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7" name="Google Shape;227;g11e9a902c3f_0_75"/>
          <p:cNvGraphicFramePr/>
          <p:nvPr/>
        </p:nvGraphicFramePr>
        <p:xfrm>
          <a:off x="685813" y="21308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{2785CBF7-B268-44F2-9E97-76D829144F8C}</a:tableStyleId>
              </a:tblPr>
              <a:tblGrid>
                <a:gridCol w="990175"/>
                <a:gridCol w="1683300"/>
                <a:gridCol w="2622800"/>
                <a:gridCol w="2665450"/>
                <a:gridCol w="4382650"/>
              </a:tblGrid>
              <a:tr h="562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S.No.</a:t>
                      </a:r>
                      <a:endParaRPr sz="1400" u="none" cap="none" strike="noStrike"/>
                    </a:p>
                  </a:txBody>
                  <a:tcPr marT="0" marB="0" marR="19050" marL="19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Author &amp; Year</a:t>
                      </a:r>
                      <a:endParaRPr sz="1400" u="none" cap="none" strike="noStrike"/>
                    </a:p>
                  </a:txBody>
                  <a:tcPr marT="0" marB="0" marR="19050" marL="19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Title of the Reference Paper</a:t>
                      </a:r>
                      <a:endParaRPr sz="1400" u="none" cap="none" strike="noStrike"/>
                    </a:p>
                  </a:txBody>
                  <a:tcPr marT="0" marB="0" marR="19050" marL="19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Publisher</a:t>
                      </a:r>
                      <a:endParaRPr sz="1400" u="none" cap="none" strike="noStrike"/>
                    </a:p>
                  </a:txBody>
                  <a:tcPr marT="0" marB="0" marR="19050" marL="19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Analysis</a:t>
                      </a:r>
                      <a:endParaRPr sz="1400" u="none" cap="none" strike="noStrike"/>
                    </a:p>
                  </a:txBody>
                  <a:tcPr marT="0" marB="0" marR="19050" marL="19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0" marB="0" marR="19050" marL="190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19050" marL="190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19050" marL="190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19050" marL="190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19050" marL="190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8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0" marB="0" marR="19050" marL="190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19050" marL="190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/>
                    </a:p>
                  </a:txBody>
                  <a:tcPr marT="0" marB="0" marR="19050" marL="190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19050" marL="190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19050" marL="190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0" marB="0" marR="19050" marL="190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19050" marL="190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/>
                    </a:p>
                  </a:txBody>
                  <a:tcPr marT="0" marB="0" marR="19050" marL="190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/>
                    </a:p>
                  </a:txBody>
                  <a:tcPr marT="0" marB="0" marR="19050" marL="190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19050" marL="190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e9a902c3f_0_109"/>
          <p:cNvSpPr txBox="1"/>
          <p:nvPr>
            <p:ph idx="1" type="body"/>
          </p:nvPr>
        </p:nvSpPr>
        <p:spPr>
          <a:xfrm>
            <a:off x="5552525" y="3172225"/>
            <a:ext cx="3027000" cy="8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g11e9a902c3f_0_109"/>
          <p:cNvSpPr txBox="1"/>
          <p:nvPr>
            <p:ph idx="12" type="sldNum"/>
          </p:nvPr>
        </p:nvSpPr>
        <p:spPr>
          <a:xfrm>
            <a:off x="9829800" y="6780108"/>
            <a:ext cx="32004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4" name="Google Shape;234;g11e9a902c3f_0_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5725" y="44488"/>
            <a:ext cx="1716125" cy="17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"/>
          <p:cNvSpPr txBox="1"/>
          <p:nvPr>
            <p:ph type="title"/>
          </p:nvPr>
        </p:nvSpPr>
        <p:spPr>
          <a:xfrm>
            <a:off x="685800" y="2133600"/>
            <a:ext cx="12344400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AutoGen</a:t>
            </a:r>
            <a:r>
              <a:rPr b="1" lang="en-US" sz="42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Q</a:t>
            </a:r>
            <a:endParaRPr b="1" sz="4200">
              <a:solidFill>
                <a:srgbClr val="FF99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-US" sz="268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-Automated Question Generation </a:t>
            </a:r>
            <a:endParaRPr b="1" sz="2680">
              <a:solidFill>
                <a:srgbClr val="FF99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t/>
            </a:r>
            <a:endParaRPr i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"/>
          <p:cNvSpPr txBox="1"/>
          <p:nvPr>
            <p:ph idx="12" type="sldNum"/>
          </p:nvPr>
        </p:nvSpPr>
        <p:spPr>
          <a:xfrm>
            <a:off x="9829800" y="6780108"/>
            <a:ext cx="3200400" cy="389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e9a902c3f_0_25"/>
          <p:cNvSpPr txBox="1"/>
          <p:nvPr>
            <p:ph type="title"/>
          </p:nvPr>
        </p:nvSpPr>
        <p:spPr>
          <a:xfrm>
            <a:off x="685800" y="292947"/>
            <a:ext cx="12725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g11e9a902c3f_0_25"/>
          <p:cNvSpPr txBox="1"/>
          <p:nvPr>
            <p:ph idx="1" type="body"/>
          </p:nvPr>
        </p:nvSpPr>
        <p:spPr>
          <a:xfrm>
            <a:off x="685800" y="1855050"/>
            <a:ext cx="12725400" cy="46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2004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❖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❖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indent="-32004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ct val="100000"/>
              <a:buFont typeface="Noto Sans Symbols"/>
              <a:buChar char="❖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Technologies Used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Analysis of existing model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Results(till now)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ct val="100000"/>
              <a:buFont typeface="Noto Sans Symbols"/>
              <a:buChar char="❖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8421"/>
              <a:buNone/>
            </a:pPr>
            <a:r>
              <a:t/>
            </a:r>
            <a:endParaRPr/>
          </a:p>
        </p:txBody>
      </p:sp>
      <p:sp>
        <p:nvSpPr>
          <p:cNvPr id="154" name="Google Shape;154;g11e9a902c3f_0_25"/>
          <p:cNvSpPr txBox="1"/>
          <p:nvPr>
            <p:ph idx="12" type="sldNum"/>
          </p:nvPr>
        </p:nvSpPr>
        <p:spPr>
          <a:xfrm>
            <a:off x="9829800" y="6780108"/>
            <a:ext cx="32004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5" name="Google Shape;155;g11e9a902c3f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5725" y="44488"/>
            <a:ext cx="1716125" cy="17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f22e91b47_0_10"/>
          <p:cNvSpPr txBox="1"/>
          <p:nvPr>
            <p:ph type="title"/>
          </p:nvPr>
        </p:nvSpPr>
        <p:spPr>
          <a:xfrm>
            <a:off x="685800" y="292947"/>
            <a:ext cx="12725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g11f22e91b47_0_10"/>
          <p:cNvSpPr txBox="1"/>
          <p:nvPr>
            <p:ph idx="1" type="body"/>
          </p:nvPr>
        </p:nvSpPr>
        <p:spPr>
          <a:xfrm>
            <a:off x="685800" y="1855050"/>
            <a:ext cx="12725400" cy="46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62" name="Google Shape;162;g11f22e91b47_0_10"/>
          <p:cNvSpPr txBox="1"/>
          <p:nvPr>
            <p:ph idx="12" type="sldNum"/>
          </p:nvPr>
        </p:nvSpPr>
        <p:spPr>
          <a:xfrm>
            <a:off x="9829800" y="6780108"/>
            <a:ext cx="32004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3" name="Google Shape;163;g11f22e91b47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5725" y="44488"/>
            <a:ext cx="1716125" cy="17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e9a902c3f_0_47"/>
          <p:cNvSpPr txBox="1"/>
          <p:nvPr>
            <p:ph type="title"/>
          </p:nvPr>
        </p:nvSpPr>
        <p:spPr>
          <a:xfrm>
            <a:off x="685800" y="292947"/>
            <a:ext cx="12725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11e9a902c3f_0_47"/>
          <p:cNvSpPr txBox="1"/>
          <p:nvPr>
            <p:ph idx="1" type="body"/>
          </p:nvPr>
        </p:nvSpPr>
        <p:spPr>
          <a:xfrm>
            <a:off x="685800" y="1855050"/>
            <a:ext cx="12725400" cy="46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70" name="Google Shape;170;g11e9a902c3f_0_47"/>
          <p:cNvSpPr txBox="1"/>
          <p:nvPr>
            <p:ph idx="12" type="sldNum"/>
          </p:nvPr>
        </p:nvSpPr>
        <p:spPr>
          <a:xfrm>
            <a:off x="9829800" y="6780108"/>
            <a:ext cx="32004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1" name="Google Shape;171;g11e9a902c3f_0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5725" y="44488"/>
            <a:ext cx="1716125" cy="17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e9a902c3f_0_89"/>
          <p:cNvSpPr txBox="1"/>
          <p:nvPr>
            <p:ph type="title"/>
          </p:nvPr>
        </p:nvSpPr>
        <p:spPr>
          <a:xfrm>
            <a:off x="685800" y="292947"/>
            <a:ext cx="12725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TECHNOLOGIES USED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g11e9a902c3f_0_89"/>
          <p:cNvSpPr txBox="1"/>
          <p:nvPr>
            <p:ph idx="1" type="body"/>
          </p:nvPr>
        </p:nvSpPr>
        <p:spPr>
          <a:xfrm>
            <a:off x="685800" y="1855050"/>
            <a:ext cx="12725400" cy="46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78" name="Google Shape;178;g11e9a902c3f_0_89"/>
          <p:cNvSpPr txBox="1"/>
          <p:nvPr>
            <p:ph idx="12" type="sldNum"/>
          </p:nvPr>
        </p:nvSpPr>
        <p:spPr>
          <a:xfrm>
            <a:off x="9829800" y="6780108"/>
            <a:ext cx="32004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9" name="Google Shape;179;g11e9a902c3f_0_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5725" y="44488"/>
            <a:ext cx="1716125" cy="17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e9a902c3f_0_96"/>
          <p:cNvSpPr txBox="1"/>
          <p:nvPr>
            <p:ph type="title"/>
          </p:nvPr>
        </p:nvSpPr>
        <p:spPr>
          <a:xfrm>
            <a:off x="685800" y="292947"/>
            <a:ext cx="12725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g11e9a902c3f_0_96"/>
          <p:cNvSpPr txBox="1"/>
          <p:nvPr>
            <p:ph idx="1" type="body"/>
          </p:nvPr>
        </p:nvSpPr>
        <p:spPr>
          <a:xfrm>
            <a:off x="685800" y="1855050"/>
            <a:ext cx="12725400" cy="46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86" name="Google Shape;186;g11e9a902c3f_0_96"/>
          <p:cNvSpPr txBox="1"/>
          <p:nvPr>
            <p:ph idx="12" type="sldNum"/>
          </p:nvPr>
        </p:nvSpPr>
        <p:spPr>
          <a:xfrm>
            <a:off x="9829800" y="6780108"/>
            <a:ext cx="32004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7" name="Google Shape;187;g11e9a902c3f_0_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5725" y="44488"/>
            <a:ext cx="1716125" cy="17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e9a902c3f_0_54"/>
          <p:cNvSpPr txBox="1"/>
          <p:nvPr>
            <p:ph type="title"/>
          </p:nvPr>
        </p:nvSpPr>
        <p:spPr>
          <a:xfrm>
            <a:off x="685800" y="292947"/>
            <a:ext cx="12725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g11e9a902c3f_0_54"/>
          <p:cNvSpPr txBox="1"/>
          <p:nvPr>
            <p:ph idx="1" type="body"/>
          </p:nvPr>
        </p:nvSpPr>
        <p:spPr>
          <a:xfrm>
            <a:off x="685800" y="1855050"/>
            <a:ext cx="12725400" cy="46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94" name="Google Shape;194;g11e9a902c3f_0_54"/>
          <p:cNvSpPr txBox="1"/>
          <p:nvPr>
            <p:ph idx="12" type="sldNum"/>
          </p:nvPr>
        </p:nvSpPr>
        <p:spPr>
          <a:xfrm>
            <a:off x="9829800" y="6780108"/>
            <a:ext cx="32004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5" name="Google Shape;195;g11e9a902c3f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5725" y="44488"/>
            <a:ext cx="1716125" cy="17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e9a902c3f_0_61"/>
          <p:cNvSpPr txBox="1"/>
          <p:nvPr>
            <p:ph type="title"/>
          </p:nvPr>
        </p:nvSpPr>
        <p:spPr>
          <a:xfrm>
            <a:off x="685800" y="292947"/>
            <a:ext cx="12725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Analysis of Existing Methods/Models/Algorithms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g11e9a902c3f_0_61"/>
          <p:cNvSpPr txBox="1"/>
          <p:nvPr>
            <p:ph idx="1" type="body"/>
          </p:nvPr>
        </p:nvSpPr>
        <p:spPr>
          <a:xfrm>
            <a:off x="685800" y="1855050"/>
            <a:ext cx="12725400" cy="46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02" name="Google Shape;202;g11e9a902c3f_0_61"/>
          <p:cNvSpPr txBox="1"/>
          <p:nvPr>
            <p:ph idx="12" type="sldNum"/>
          </p:nvPr>
        </p:nvSpPr>
        <p:spPr>
          <a:xfrm>
            <a:off x="9829800" y="6780108"/>
            <a:ext cx="32004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3" name="Google Shape;203;g11e9a902c3f_0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5725" y="44488"/>
            <a:ext cx="1716125" cy="17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2020-07-27T05:05:15Z</dcterms:created>
  <dc:creator>Admin</dc:creator>
</cp:coreProperties>
</file>