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Bebas Neue"/>
      <p:regular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MavenPro-bold.fntdata"/><Relationship Id="rId16" Type="http://schemas.openxmlformats.org/officeDocument/2006/relationships/slide" Target="slides/slide12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0a455cc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20a455cc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2b6473273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2b6473273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b6473273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b6473273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b64732732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2b64732732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b64732732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2b64732732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b64732732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b64732732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2b64732732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2b64732732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2b64732732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2b6473273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b64732732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b64732732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2b64732732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2b64732732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2b64732732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2b64732732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b6473273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b6473273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b6718428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b6718428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b64732732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b64732732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b67cf59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b67cf59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2b64732732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2b64732732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b67cf595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2b67cf595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2b67cf595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2b67cf595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2b67cf595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2b67cf595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2b67cf595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2b67cf595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2b67cf595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2b67cf595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2b6473273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2b6473273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b6473273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2b6473273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2b64732732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2b6473273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4a5ebba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4a5ebba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b6473273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b6473273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b64732732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b6473273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b64732732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b64732732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21817" y="354020"/>
            <a:ext cx="1013699" cy="886245"/>
            <a:chOff x="895150" y="3894725"/>
            <a:chExt cx="332775" cy="290925"/>
          </a:xfrm>
        </p:grpSpPr>
        <p:sp>
          <p:nvSpPr>
            <p:cNvPr id="10" name="Google Shape;10;p2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48640" y="4428400"/>
            <a:ext cx="1207215" cy="1092048"/>
            <a:chOff x="431250" y="4269675"/>
            <a:chExt cx="623175" cy="563725"/>
          </a:xfrm>
        </p:grpSpPr>
        <p:sp>
          <p:nvSpPr>
            <p:cNvPr id="15" name="Google Shape;15;p2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0" name="Google Shape;20;p2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2637649" y="-11"/>
            <a:ext cx="4570262" cy="2674788"/>
            <a:chOff x="2256275" y="1054425"/>
            <a:chExt cx="1212625" cy="709700"/>
          </a:xfrm>
        </p:grpSpPr>
        <p:sp>
          <p:nvSpPr>
            <p:cNvPr id="23" name="Google Shape;23;p2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69" name="Google Shape;69;p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79" name="Google Shape;79;p2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2"/>
          <p:cNvSpPr txBox="1"/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4" name="Google Shape;84;p2"/>
          <p:cNvSpPr txBox="1"/>
          <p:nvPr>
            <p:ph idx="1" type="subTitle"/>
          </p:nvPr>
        </p:nvSpPr>
        <p:spPr>
          <a:xfrm>
            <a:off x="713221" y="3525725"/>
            <a:ext cx="3858900" cy="475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1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484" name="Google Shape;484;p1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" name="Google Shape;488;p1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489" name="Google Shape;489;p1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494" name="Google Shape;494;p11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11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499" name="Google Shape;499;p11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11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504" name="Google Shape;504;p11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507" name="Google Shape;507;p11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553" name="Google Shape;553;p11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11"/>
          <p:cNvSpPr txBox="1"/>
          <p:nvPr>
            <p:ph hasCustomPrompt="1" type="title"/>
          </p:nvPr>
        </p:nvSpPr>
        <p:spPr>
          <a:xfrm>
            <a:off x="1284000" y="1710750"/>
            <a:ext cx="6576000" cy="12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6" name="Google Shape;576;p11"/>
          <p:cNvSpPr txBox="1"/>
          <p:nvPr>
            <p:ph idx="1" type="subTitle"/>
          </p:nvPr>
        </p:nvSpPr>
        <p:spPr>
          <a:xfrm>
            <a:off x="1284000" y="29356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3"/>
          <p:cNvGrpSpPr/>
          <p:nvPr/>
        </p:nvGrpSpPr>
        <p:grpSpPr>
          <a:xfrm>
            <a:off x="346038" y="-1252588"/>
            <a:ext cx="4570289" cy="4570198"/>
            <a:chOff x="1846563" y="182687"/>
            <a:chExt cx="4570289" cy="4570198"/>
          </a:xfrm>
        </p:grpSpPr>
        <p:grpSp>
          <p:nvGrpSpPr>
            <p:cNvPr id="580" name="Google Shape;580;p1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581" name="Google Shape;581;p1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1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585" name="Google Shape;585;p1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9" name="Google Shape;589;p13"/>
          <p:cNvGrpSpPr/>
          <p:nvPr/>
        </p:nvGrpSpPr>
        <p:grpSpPr>
          <a:xfrm>
            <a:off x="4572003" y="3402827"/>
            <a:ext cx="4570263" cy="2675285"/>
            <a:chOff x="2256275" y="1054425"/>
            <a:chExt cx="1212400" cy="709700"/>
          </a:xfrm>
        </p:grpSpPr>
        <p:sp>
          <p:nvSpPr>
            <p:cNvPr id="590" name="Google Shape;590;p13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13"/>
          <p:cNvGrpSpPr/>
          <p:nvPr/>
        </p:nvGrpSpPr>
        <p:grpSpPr>
          <a:xfrm>
            <a:off x="7483235" y="-381025"/>
            <a:ext cx="1207215" cy="1092048"/>
            <a:chOff x="431250" y="4269675"/>
            <a:chExt cx="623175" cy="563725"/>
          </a:xfrm>
        </p:grpSpPr>
        <p:sp>
          <p:nvSpPr>
            <p:cNvPr id="593" name="Google Shape;593;p13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>
            <a:off x="8430778" y="1327920"/>
            <a:ext cx="547707" cy="495785"/>
            <a:chOff x="470050" y="3731100"/>
            <a:chExt cx="179800" cy="162750"/>
          </a:xfrm>
        </p:grpSpPr>
        <p:sp>
          <p:nvSpPr>
            <p:cNvPr id="598" name="Google Shape;598;p13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13"/>
          <p:cNvGrpSpPr/>
          <p:nvPr/>
        </p:nvGrpSpPr>
        <p:grpSpPr>
          <a:xfrm rot="10800000">
            <a:off x="-1199051" y="3864168"/>
            <a:ext cx="2520972" cy="3082298"/>
            <a:chOff x="0" y="4208000"/>
            <a:chExt cx="2238079" cy="2736415"/>
          </a:xfrm>
        </p:grpSpPr>
        <p:sp>
          <p:nvSpPr>
            <p:cNvPr id="603" name="Google Shape;603;p13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0" name="Google Shape;620;p13"/>
          <p:cNvSpPr txBox="1"/>
          <p:nvPr>
            <p:ph hasCustomPrompt="1" idx="2" type="title"/>
          </p:nvPr>
        </p:nvSpPr>
        <p:spPr>
          <a:xfrm>
            <a:off x="720000" y="1707000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/>
          <p:nvPr>
            <p:ph hasCustomPrompt="1" idx="3" type="title"/>
          </p:nvPr>
        </p:nvSpPr>
        <p:spPr>
          <a:xfrm>
            <a:off x="720000" y="3123063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/>
          <p:nvPr>
            <p:ph hasCustomPrompt="1" idx="4" type="title"/>
          </p:nvPr>
        </p:nvSpPr>
        <p:spPr>
          <a:xfrm>
            <a:off x="3311550" y="1707000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/>
          <p:nvPr>
            <p:ph hasCustomPrompt="1" idx="5" type="title"/>
          </p:nvPr>
        </p:nvSpPr>
        <p:spPr>
          <a:xfrm>
            <a:off x="3311550" y="3123063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/>
          <p:nvPr>
            <p:ph hasCustomPrompt="1" idx="6" type="title"/>
          </p:nvPr>
        </p:nvSpPr>
        <p:spPr>
          <a:xfrm>
            <a:off x="5903099" y="1707000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3"/>
          <p:cNvSpPr txBox="1"/>
          <p:nvPr>
            <p:ph hasCustomPrompt="1" idx="7" type="title"/>
          </p:nvPr>
        </p:nvSpPr>
        <p:spPr>
          <a:xfrm>
            <a:off x="5903099" y="3123063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/>
          <p:nvPr>
            <p:ph idx="1" type="subTitle"/>
          </p:nvPr>
        </p:nvSpPr>
        <p:spPr>
          <a:xfrm>
            <a:off x="720000" y="215459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8" type="subTitle"/>
          </p:nvPr>
        </p:nvSpPr>
        <p:spPr>
          <a:xfrm>
            <a:off x="3311550" y="215459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9" type="subTitle"/>
          </p:nvPr>
        </p:nvSpPr>
        <p:spPr>
          <a:xfrm>
            <a:off x="5903099" y="215459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13" type="subTitle"/>
          </p:nvPr>
        </p:nvSpPr>
        <p:spPr>
          <a:xfrm>
            <a:off x="720000" y="357067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14" type="subTitle"/>
          </p:nvPr>
        </p:nvSpPr>
        <p:spPr>
          <a:xfrm>
            <a:off x="3311550" y="357067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15" type="subTitle"/>
          </p:nvPr>
        </p:nvSpPr>
        <p:spPr>
          <a:xfrm>
            <a:off x="5903099" y="357067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 txBox="1"/>
          <p:nvPr>
            <p:ph type="title"/>
          </p:nvPr>
        </p:nvSpPr>
        <p:spPr>
          <a:xfrm>
            <a:off x="708724" y="445025"/>
            <a:ext cx="3008400" cy="57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4" name="Google Shape;634;p14"/>
          <p:cNvGrpSpPr/>
          <p:nvPr/>
        </p:nvGrpSpPr>
        <p:grpSpPr>
          <a:xfrm rot="10800000">
            <a:off x="8669542" y="3474350"/>
            <a:ext cx="3106059" cy="2956030"/>
            <a:chOff x="6037942" y="4208000"/>
            <a:chExt cx="3106059" cy="2956030"/>
          </a:xfrm>
        </p:grpSpPr>
        <p:sp>
          <p:nvSpPr>
            <p:cNvPr id="635" name="Google Shape;635;p14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555789" y="10"/>
            <a:ext cx="937531" cy="848692"/>
            <a:chOff x="470050" y="3731100"/>
            <a:chExt cx="179800" cy="162750"/>
          </a:xfrm>
        </p:grpSpPr>
        <p:sp>
          <p:nvSpPr>
            <p:cNvPr id="658" name="Google Shape;658;p14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14"/>
          <p:cNvGrpSpPr/>
          <p:nvPr/>
        </p:nvGrpSpPr>
        <p:grpSpPr>
          <a:xfrm>
            <a:off x="8669553" y="1249232"/>
            <a:ext cx="547707" cy="495785"/>
            <a:chOff x="470050" y="3731100"/>
            <a:chExt cx="179800" cy="162750"/>
          </a:xfrm>
        </p:grpSpPr>
        <p:sp>
          <p:nvSpPr>
            <p:cNvPr id="663" name="Google Shape;663;p14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14"/>
          <p:cNvGrpSpPr/>
          <p:nvPr/>
        </p:nvGrpSpPr>
        <p:grpSpPr>
          <a:xfrm>
            <a:off x="-3295822" y="-103535"/>
            <a:ext cx="4570263" cy="2675285"/>
            <a:chOff x="2256275" y="1054425"/>
            <a:chExt cx="1212400" cy="709700"/>
          </a:xfrm>
        </p:grpSpPr>
        <p:sp>
          <p:nvSpPr>
            <p:cNvPr id="668" name="Google Shape;668;p14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14"/>
          <p:cNvGrpSpPr/>
          <p:nvPr/>
        </p:nvGrpSpPr>
        <p:grpSpPr>
          <a:xfrm>
            <a:off x="-173072" y="4109307"/>
            <a:ext cx="547707" cy="495785"/>
            <a:chOff x="470050" y="3731100"/>
            <a:chExt cx="179800" cy="162750"/>
          </a:xfrm>
        </p:grpSpPr>
        <p:sp>
          <p:nvSpPr>
            <p:cNvPr id="671" name="Google Shape;671;p14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5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677" name="Google Shape;677;p15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15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680" name="Google Shape;680;p15"/>
            <p:cNvSpPr/>
            <p:nvPr/>
          </p:nvSpPr>
          <p:spPr>
            <a:xfrm>
              <a:off x="3317425" y="2446775"/>
              <a:ext cx="3825825" cy="2208200"/>
            </a:xfrm>
            <a:custGeom>
              <a:rect b="b" l="l" r="r" t="t"/>
              <a:pathLst>
                <a:path extrusionOk="0" h="88328" w="153033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5981025" y="3230050"/>
              <a:ext cx="163075" cy="1424925"/>
            </a:xfrm>
            <a:custGeom>
              <a:rect b="b" l="l" r="r" t="t"/>
              <a:pathLst>
                <a:path extrusionOk="0" h="56997" w="6523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206300" y="3468000"/>
              <a:ext cx="154575" cy="617575"/>
            </a:xfrm>
            <a:custGeom>
              <a:rect b="b" l="l" r="r" t="t"/>
              <a:pathLst>
                <a:path extrusionOk="0" h="24703" w="6183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6431775" y="2790900"/>
              <a:ext cx="333900" cy="1864075"/>
            </a:xfrm>
            <a:custGeom>
              <a:rect b="b" l="l" r="r" t="t"/>
              <a:pathLst>
                <a:path extrusionOk="0" h="74563" w="13356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062125" y="4038725"/>
              <a:ext cx="153900" cy="616250"/>
            </a:xfrm>
            <a:custGeom>
              <a:rect b="b" l="l" r="r" t="t"/>
              <a:pathLst>
                <a:path extrusionOk="0" h="24650" w="6156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906500" y="3459525"/>
              <a:ext cx="154350" cy="1195450"/>
            </a:xfrm>
            <a:custGeom>
              <a:rect b="b" l="l" r="r" t="t"/>
              <a:pathLst>
                <a:path extrusionOk="0" h="47818" w="6174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610500" y="4410950"/>
              <a:ext cx="63125" cy="244025"/>
            </a:xfrm>
            <a:custGeom>
              <a:rect b="b" l="l" r="r" t="t"/>
              <a:pathLst>
                <a:path extrusionOk="0" h="9761" w="2525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737400" y="4323975"/>
              <a:ext cx="62900" cy="331000"/>
            </a:xfrm>
            <a:custGeom>
              <a:rect b="b" l="l" r="r" t="t"/>
              <a:pathLst>
                <a:path extrusionOk="0" h="13240" w="2516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483800" y="4497700"/>
              <a:ext cx="63150" cy="157275"/>
            </a:xfrm>
            <a:custGeom>
              <a:rect b="b" l="l" r="r" t="t"/>
              <a:pathLst>
                <a:path extrusionOk="0" h="6291" w="2526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360025" y="4582675"/>
              <a:ext cx="62925" cy="72300"/>
            </a:xfrm>
            <a:custGeom>
              <a:rect b="b" l="l" r="r" t="t"/>
              <a:pathLst>
                <a:path extrusionOk="0" h="2892" w="2517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836425" y="4150250"/>
              <a:ext cx="217250" cy="504725"/>
            </a:xfrm>
            <a:custGeom>
              <a:rect b="b" l="l" r="r" t="t"/>
              <a:pathLst>
                <a:path extrusionOk="0" h="20189" w="869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44100" y="4129500"/>
              <a:ext cx="62925" cy="525475"/>
            </a:xfrm>
            <a:custGeom>
              <a:rect b="b" l="l" r="r" t="t"/>
              <a:pathLst>
                <a:path extrusionOk="0" h="21019" w="2517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370775" y="3889525"/>
              <a:ext cx="62925" cy="765450"/>
            </a:xfrm>
            <a:custGeom>
              <a:rect b="b" l="l" r="r" t="t"/>
              <a:pathLst>
                <a:path extrusionOk="0" h="30618" w="2517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6826750" y="3437225"/>
              <a:ext cx="63150" cy="1217750"/>
            </a:xfrm>
            <a:custGeom>
              <a:rect b="b" l="l" r="r" t="t"/>
              <a:pathLst>
                <a:path extrusionOk="0" h="48710" w="2526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6328725" y="4057025"/>
              <a:ext cx="62925" cy="597950"/>
            </a:xfrm>
            <a:custGeom>
              <a:rect b="b" l="l" r="r" t="t"/>
              <a:pathLst>
                <a:path extrusionOk="0" h="23918" w="2517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204950" y="4253725"/>
              <a:ext cx="62925" cy="401250"/>
            </a:xfrm>
            <a:custGeom>
              <a:rect b="b" l="l" r="r" t="t"/>
              <a:pathLst>
                <a:path extrusionOk="0" h="16050" w="2517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953650" y="2688750"/>
              <a:ext cx="189600" cy="1966225"/>
            </a:xfrm>
            <a:custGeom>
              <a:rect b="b" l="l" r="r" t="t"/>
              <a:pathLst>
                <a:path extrusionOk="0" h="78649" w="7584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175900" y="3488525"/>
              <a:ext cx="62925" cy="1166450"/>
            </a:xfrm>
            <a:custGeom>
              <a:rect b="b" l="l" r="r" t="t"/>
              <a:pathLst>
                <a:path extrusionOk="0" h="46658" w="2517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5302600" y="3547625"/>
              <a:ext cx="62900" cy="1107350"/>
            </a:xfrm>
            <a:custGeom>
              <a:rect b="b" l="l" r="r" t="t"/>
              <a:pathLst>
                <a:path extrusionOk="0" h="44294" w="2516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5049225" y="4072400"/>
              <a:ext cx="62925" cy="582575"/>
            </a:xfrm>
            <a:custGeom>
              <a:rect b="b" l="l" r="r" t="t"/>
              <a:pathLst>
                <a:path extrusionOk="0" h="23303" w="2517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801450" y="4106525"/>
              <a:ext cx="62925" cy="548450"/>
            </a:xfrm>
            <a:custGeom>
              <a:rect b="b" l="l" r="r" t="t"/>
              <a:pathLst>
                <a:path extrusionOk="0" h="21938" w="2517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677675" y="4381300"/>
              <a:ext cx="62925" cy="273675"/>
            </a:xfrm>
            <a:custGeom>
              <a:rect b="b" l="l" r="r" t="t"/>
              <a:pathLst>
                <a:path extrusionOk="0" h="10947" w="2517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553900" y="4281825"/>
              <a:ext cx="62900" cy="373150"/>
            </a:xfrm>
            <a:custGeom>
              <a:rect b="b" l="l" r="r" t="t"/>
              <a:pathLst>
                <a:path extrusionOk="0" h="14926" w="2516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429275" y="3684125"/>
              <a:ext cx="62900" cy="970850"/>
            </a:xfrm>
            <a:custGeom>
              <a:rect b="b" l="l" r="r" t="t"/>
              <a:pathLst>
                <a:path extrusionOk="0" h="38834" w="2516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555950" y="4156700"/>
              <a:ext cx="62925" cy="498275"/>
            </a:xfrm>
            <a:custGeom>
              <a:rect b="b" l="l" r="r" t="t"/>
              <a:pathLst>
                <a:path extrusionOk="0" h="19931" w="2517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682625" y="4024000"/>
              <a:ext cx="62925" cy="630975"/>
            </a:xfrm>
            <a:custGeom>
              <a:rect b="b" l="l" r="r" t="t"/>
              <a:pathLst>
                <a:path extrusionOk="0" h="25239" w="2517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809300" y="3767300"/>
              <a:ext cx="62925" cy="887675"/>
            </a:xfrm>
            <a:custGeom>
              <a:rect b="b" l="l" r="r" t="t"/>
              <a:pathLst>
                <a:path extrusionOk="0" h="35507" w="2517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935975" y="4031600"/>
              <a:ext cx="62925" cy="623375"/>
            </a:xfrm>
            <a:custGeom>
              <a:rect b="b" l="l" r="r" t="t"/>
              <a:pathLst>
                <a:path extrusionOk="0" h="24935" w="2517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263250" y="2561400"/>
              <a:ext cx="3722100" cy="2093575"/>
            </a:xfrm>
            <a:custGeom>
              <a:rect b="b" l="l" r="r" t="t"/>
              <a:pathLst>
                <a:path extrusionOk="0" h="83743" w="148884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827425" y="2446775"/>
              <a:ext cx="315825" cy="298875"/>
            </a:xfrm>
            <a:custGeom>
              <a:rect b="b" l="l" r="r" t="t"/>
              <a:pathLst>
                <a:path extrusionOk="0" h="11955" w="12633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711" name="Google Shape;711;p1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1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0" name="Google Shape;720;p15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721" name="Google Shape;721;p15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726" name="Google Shape;726;p15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15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731" name="Google Shape;731;p15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6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738" name="Google Shape;738;p16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16"/>
          <p:cNvGrpSpPr/>
          <p:nvPr/>
        </p:nvGrpSpPr>
        <p:grpSpPr>
          <a:xfrm>
            <a:off x="4198688" y="787287"/>
            <a:ext cx="4570289" cy="4570198"/>
            <a:chOff x="1846563" y="182687"/>
            <a:chExt cx="4570289" cy="4570198"/>
          </a:xfrm>
        </p:grpSpPr>
        <p:grpSp>
          <p:nvGrpSpPr>
            <p:cNvPr id="784" name="Google Shape;784;p16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85" name="Google Shape;785;p16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16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89" name="Google Shape;789;p16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3" name="Google Shape;793;p16"/>
          <p:cNvSpPr txBox="1"/>
          <p:nvPr>
            <p:ph type="title"/>
          </p:nvPr>
        </p:nvSpPr>
        <p:spPr>
          <a:xfrm>
            <a:off x="713225" y="3268250"/>
            <a:ext cx="4598400" cy="7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16"/>
          <p:cNvSpPr txBox="1"/>
          <p:nvPr>
            <p:ph idx="1" type="subTitle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95" name="Google Shape;795;p16"/>
          <p:cNvSpPr/>
          <p:nvPr>
            <p:ph idx="2" type="pic"/>
          </p:nvPr>
        </p:nvSpPr>
        <p:spPr>
          <a:xfrm>
            <a:off x="5311625" y="-801150"/>
            <a:ext cx="6745800" cy="674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6" name="Google Shape;796;p16"/>
          <p:cNvSpPr/>
          <p:nvPr>
            <p:ph idx="3" type="pic"/>
          </p:nvPr>
        </p:nvSpPr>
        <p:spPr>
          <a:xfrm>
            <a:off x="991025" y="318950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17"/>
          <p:cNvGrpSpPr/>
          <p:nvPr/>
        </p:nvGrpSpPr>
        <p:grpSpPr>
          <a:xfrm>
            <a:off x="1127938" y="539512"/>
            <a:ext cx="4570289" cy="4570198"/>
            <a:chOff x="1846563" y="182687"/>
            <a:chExt cx="4570289" cy="4570198"/>
          </a:xfrm>
        </p:grpSpPr>
        <p:grpSp>
          <p:nvGrpSpPr>
            <p:cNvPr id="799" name="Google Shape;799;p17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00" name="Google Shape;800;p17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17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8" name="Google Shape;808;p17"/>
          <p:cNvGrpSpPr/>
          <p:nvPr/>
        </p:nvGrpSpPr>
        <p:grpSpPr>
          <a:xfrm rot="10800000">
            <a:off x="6811674" y="-1893482"/>
            <a:ext cx="2520972" cy="3082298"/>
            <a:chOff x="0" y="4208000"/>
            <a:chExt cx="2238079" cy="2736415"/>
          </a:xfrm>
        </p:grpSpPr>
        <p:sp>
          <p:nvSpPr>
            <p:cNvPr id="809" name="Google Shape;809;p17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8695803" y="2576707"/>
            <a:ext cx="547707" cy="495785"/>
            <a:chOff x="470050" y="3731100"/>
            <a:chExt cx="179800" cy="162750"/>
          </a:xfrm>
        </p:grpSpPr>
        <p:sp>
          <p:nvSpPr>
            <p:cNvPr id="826" name="Google Shape;826;p17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7"/>
          <p:cNvSpPr txBox="1"/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1" name="Google Shape;831;p17"/>
          <p:cNvSpPr txBox="1"/>
          <p:nvPr>
            <p:ph idx="1" type="subTitle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32" name="Google Shape;832;p17"/>
          <p:cNvSpPr/>
          <p:nvPr>
            <p:ph idx="2" type="pic"/>
          </p:nvPr>
        </p:nvSpPr>
        <p:spPr>
          <a:xfrm>
            <a:off x="-2659050" y="-418489"/>
            <a:ext cx="5980500" cy="598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3" name="Google Shape;833;p17"/>
          <p:cNvSpPr/>
          <p:nvPr>
            <p:ph idx="3" type="pic"/>
          </p:nvPr>
        </p:nvSpPr>
        <p:spPr>
          <a:xfrm>
            <a:off x="3073053" y="2908709"/>
            <a:ext cx="6452100" cy="645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4" name="Google Shape;834;p17"/>
          <p:cNvSpPr/>
          <p:nvPr>
            <p:ph idx="4" type="pic"/>
          </p:nvPr>
        </p:nvSpPr>
        <p:spPr>
          <a:xfrm>
            <a:off x="3496338" y="539507"/>
            <a:ext cx="1973100" cy="19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962063" y="-1252588"/>
            <a:ext cx="4570289" cy="4570198"/>
            <a:chOff x="1846563" y="182687"/>
            <a:chExt cx="4570289" cy="4570198"/>
          </a:xfrm>
        </p:grpSpPr>
        <p:grpSp>
          <p:nvGrpSpPr>
            <p:cNvPr id="837" name="Google Shape;837;p18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38" name="Google Shape;838;p18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1" name="Google Shape;841;p18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6" name="Google Shape;846;p18"/>
          <p:cNvGrpSpPr/>
          <p:nvPr/>
        </p:nvGrpSpPr>
        <p:grpSpPr>
          <a:xfrm flipH="1">
            <a:off x="-8" y="3936225"/>
            <a:ext cx="3106059" cy="2956030"/>
            <a:chOff x="6037942" y="4208000"/>
            <a:chExt cx="3106059" cy="2956030"/>
          </a:xfrm>
        </p:grpSpPr>
        <p:sp>
          <p:nvSpPr>
            <p:cNvPr id="847" name="Google Shape;847;p18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18"/>
          <p:cNvGrpSpPr/>
          <p:nvPr/>
        </p:nvGrpSpPr>
        <p:grpSpPr>
          <a:xfrm flipH="1">
            <a:off x="-617658" y="430520"/>
            <a:ext cx="1013699" cy="886245"/>
            <a:chOff x="895150" y="3894725"/>
            <a:chExt cx="332775" cy="290925"/>
          </a:xfrm>
        </p:grpSpPr>
        <p:sp>
          <p:nvSpPr>
            <p:cNvPr id="870" name="Google Shape;870;p18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8733728" y="1416545"/>
            <a:ext cx="547707" cy="495785"/>
            <a:chOff x="470050" y="3731100"/>
            <a:chExt cx="179800" cy="162750"/>
          </a:xfrm>
        </p:grpSpPr>
        <p:sp>
          <p:nvSpPr>
            <p:cNvPr id="875" name="Google Shape;875;p18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18"/>
          <p:cNvSpPr txBox="1"/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0" name="Google Shape;880;p18"/>
          <p:cNvSpPr txBox="1"/>
          <p:nvPr>
            <p:ph idx="1" type="body"/>
          </p:nvPr>
        </p:nvSpPr>
        <p:spPr>
          <a:xfrm>
            <a:off x="713250" y="1257575"/>
            <a:ext cx="7717500" cy="26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19"/>
          <p:cNvGrpSpPr/>
          <p:nvPr/>
        </p:nvGrpSpPr>
        <p:grpSpPr>
          <a:xfrm>
            <a:off x="2107538" y="-300088"/>
            <a:ext cx="4570289" cy="4570198"/>
            <a:chOff x="1846563" y="182687"/>
            <a:chExt cx="4570289" cy="4570198"/>
          </a:xfrm>
        </p:grpSpPr>
        <p:grpSp>
          <p:nvGrpSpPr>
            <p:cNvPr id="883" name="Google Shape;883;p19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84" name="Google Shape;884;p19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7" name="Google Shape;887;p19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88" name="Google Shape;888;p19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19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893" name="Google Shape;893;p19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 flipH="1">
            <a:off x="-159783" y="3936225"/>
            <a:ext cx="3106059" cy="2956030"/>
            <a:chOff x="6037942" y="4208000"/>
            <a:chExt cx="3106059" cy="2956030"/>
          </a:xfrm>
        </p:grpSpPr>
        <p:sp>
          <p:nvSpPr>
            <p:cNvPr id="896" name="Google Shape;896;p19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7995228" y="-195280"/>
            <a:ext cx="547707" cy="495785"/>
            <a:chOff x="470050" y="3731100"/>
            <a:chExt cx="179800" cy="162750"/>
          </a:xfrm>
        </p:grpSpPr>
        <p:sp>
          <p:nvSpPr>
            <p:cNvPr id="919" name="Google Shape;919;p19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924" name="Google Shape;924;p19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7877723" y="4141400"/>
            <a:ext cx="1207215" cy="1092048"/>
            <a:chOff x="431250" y="4269675"/>
            <a:chExt cx="623175" cy="563725"/>
          </a:xfrm>
        </p:grpSpPr>
        <p:sp>
          <p:nvSpPr>
            <p:cNvPr id="929" name="Google Shape;929;p19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3" name="Google Shape;93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4" name="Google Shape;934;p19"/>
          <p:cNvSpPr txBox="1"/>
          <p:nvPr>
            <p:ph idx="1" type="subTitle"/>
          </p:nvPr>
        </p:nvSpPr>
        <p:spPr>
          <a:xfrm>
            <a:off x="851225" y="2633325"/>
            <a:ext cx="23481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35" name="Google Shape;935;p19"/>
          <p:cNvSpPr txBox="1"/>
          <p:nvPr>
            <p:ph idx="2" type="subTitle"/>
          </p:nvPr>
        </p:nvSpPr>
        <p:spPr>
          <a:xfrm>
            <a:off x="3397950" y="2633325"/>
            <a:ext cx="23481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36" name="Google Shape;936;p19"/>
          <p:cNvSpPr txBox="1"/>
          <p:nvPr>
            <p:ph idx="3" type="subTitle"/>
          </p:nvPr>
        </p:nvSpPr>
        <p:spPr>
          <a:xfrm>
            <a:off x="5944675" y="2633326"/>
            <a:ext cx="23481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37" name="Google Shape;937;p19"/>
          <p:cNvSpPr txBox="1"/>
          <p:nvPr>
            <p:ph idx="4" type="subTitle"/>
          </p:nvPr>
        </p:nvSpPr>
        <p:spPr>
          <a:xfrm>
            <a:off x="851225" y="1968175"/>
            <a:ext cx="2348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8" name="Google Shape;938;p19"/>
          <p:cNvSpPr txBox="1"/>
          <p:nvPr>
            <p:ph idx="5" type="subTitle"/>
          </p:nvPr>
        </p:nvSpPr>
        <p:spPr>
          <a:xfrm>
            <a:off x="3397954" y="1968175"/>
            <a:ext cx="2348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9" name="Google Shape;939;p19"/>
          <p:cNvSpPr txBox="1"/>
          <p:nvPr>
            <p:ph idx="6" type="subTitle"/>
          </p:nvPr>
        </p:nvSpPr>
        <p:spPr>
          <a:xfrm>
            <a:off x="5944675" y="1968175"/>
            <a:ext cx="2348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>
            <a:off x="2976063" y="1284862"/>
            <a:ext cx="4570289" cy="4570198"/>
            <a:chOff x="1846563" y="182687"/>
            <a:chExt cx="4570289" cy="4570198"/>
          </a:xfrm>
        </p:grpSpPr>
        <p:grpSp>
          <p:nvGrpSpPr>
            <p:cNvPr id="942" name="Google Shape;942;p20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943" name="Google Shape;943;p20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6" name="Google Shape;946;p20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0"/>
          <p:cNvGrpSpPr/>
          <p:nvPr/>
        </p:nvGrpSpPr>
        <p:grpSpPr>
          <a:xfrm>
            <a:off x="6037942" y="4049950"/>
            <a:ext cx="3106059" cy="2956030"/>
            <a:chOff x="6037942" y="4208000"/>
            <a:chExt cx="3106059" cy="2956030"/>
          </a:xfrm>
        </p:grpSpPr>
        <p:sp>
          <p:nvSpPr>
            <p:cNvPr id="952" name="Google Shape;952;p20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20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975" name="Google Shape;975;p20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8423992" y="96370"/>
            <a:ext cx="1013699" cy="886245"/>
            <a:chOff x="895150" y="3894725"/>
            <a:chExt cx="332775" cy="290925"/>
          </a:xfrm>
        </p:grpSpPr>
        <p:sp>
          <p:nvSpPr>
            <p:cNvPr id="978" name="Google Shape;978;p20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20"/>
          <p:cNvGrpSpPr/>
          <p:nvPr/>
        </p:nvGrpSpPr>
        <p:grpSpPr>
          <a:xfrm>
            <a:off x="8430778" y="2468245"/>
            <a:ext cx="547707" cy="495785"/>
            <a:chOff x="470050" y="3731100"/>
            <a:chExt cx="179800" cy="162750"/>
          </a:xfrm>
        </p:grpSpPr>
        <p:sp>
          <p:nvSpPr>
            <p:cNvPr id="983" name="Google Shape;983;p20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20"/>
          <p:cNvGrpSpPr/>
          <p:nvPr/>
        </p:nvGrpSpPr>
        <p:grpSpPr>
          <a:xfrm flipH="1">
            <a:off x="-397616" y="3966118"/>
            <a:ext cx="819079" cy="741424"/>
            <a:chOff x="470050" y="3731100"/>
            <a:chExt cx="179800" cy="162750"/>
          </a:xfrm>
        </p:grpSpPr>
        <p:sp>
          <p:nvSpPr>
            <p:cNvPr id="988" name="Google Shape;988;p20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3" name="Google Shape;993;p20"/>
          <p:cNvSpPr txBox="1"/>
          <p:nvPr>
            <p:ph idx="1" type="subTitle"/>
          </p:nvPr>
        </p:nvSpPr>
        <p:spPr>
          <a:xfrm>
            <a:off x="974139" y="1781912"/>
            <a:ext cx="32298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94" name="Google Shape;994;p20"/>
          <p:cNvSpPr txBox="1"/>
          <p:nvPr>
            <p:ph idx="2" type="subTitle"/>
          </p:nvPr>
        </p:nvSpPr>
        <p:spPr>
          <a:xfrm>
            <a:off x="4832953" y="1781906"/>
            <a:ext cx="33369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95" name="Google Shape;995;p20"/>
          <p:cNvSpPr txBox="1"/>
          <p:nvPr>
            <p:ph idx="3" type="subTitle"/>
          </p:nvPr>
        </p:nvSpPr>
        <p:spPr>
          <a:xfrm>
            <a:off x="974139" y="3470100"/>
            <a:ext cx="32298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96" name="Google Shape;996;p20"/>
          <p:cNvSpPr txBox="1"/>
          <p:nvPr>
            <p:ph idx="4" type="subTitle"/>
          </p:nvPr>
        </p:nvSpPr>
        <p:spPr>
          <a:xfrm>
            <a:off x="4832951" y="3470100"/>
            <a:ext cx="33369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97" name="Google Shape;997;p20"/>
          <p:cNvSpPr txBox="1"/>
          <p:nvPr>
            <p:ph idx="5" type="subTitle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8" name="Google Shape;998;p20"/>
          <p:cNvSpPr txBox="1"/>
          <p:nvPr>
            <p:ph idx="6" type="subTitle"/>
          </p:nvPr>
        </p:nvSpPr>
        <p:spPr>
          <a:xfrm>
            <a:off x="974138" y="3165617"/>
            <a:ext cx="3229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9" name="Google Shape;999;p20"/>
          <p:cNvSpPr txBox="1"/>
          <p:nvPr>
            <p:ph idx="7" type="subTitle"/>
          </p:nvPr>
        </p:nvSpPr>
        <p:spPr>
          <a:xfrm>
            <a:off x="4832921" y="1477350"/>
            <a:ext cx="33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0" name="Google Shape;1000;p20"/>
          <p:cNvSpPr txBox="1"/>
          <p:nvPr>
            <p:ph idx="8" type="subTitle"/>
          </p:nvPr>
        </p:nvSpPr>
        <p:spPr>
          <a:xfrm>
            <a:off x="4832922" y="3165617"/>
            <a:ext cx="33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 rot="10800000">
            <a:off x="2743024" y="4347518"/>
            <a:ext cx="2520972" cy="3082298"/>
            <a:chOff x="0" y="4208000"/>
            <a:chExt cx="2238079" cy="2736415"/>
          </a:xfrm>
        </p:grpSpPr>
        <p:sp>
          <p:nvSpPr>
            <p:cNvPr id="87" name="Google Shape;87;p3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rot="10800000">
            <a:off x="5745449" y="-1893482"/>
            <a:ext cx="2520972" cy="3082298"/>
            <a:chOff x="0" y="4208000"/>
            <a:chExt cx="2238079" cy="2736415"/>
          </a:xfrm>
        </p:grpSpPr>
        <p:sp>
          <p:nvSpPr>
            <p:cNvPr id="104" name="Google Shape;104;p3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2286851" y="286662"/>
            <a:ext cx="4570289" cy="4570198"/>
            <a:chOff x="1846563" y="182687"/>
            <a:chExt cx="4570289" cy="4570198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" name="Google Shape;130;p3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131" name="Google Shape;131;p3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177" name="Google Shape;177;p3"/>
            <p:cNvSpPr/>
            <p:nvPr/>
          </p:nvSpPr>
          <p:spPr>
            <a:xfrm>
              <a:off x="3317425" y="2446775"/>
              <a:ext cx="3825825" cy="2208200"/>
            </a:xfrm>
            <a:custGeom>
              <a:rect b="b" l="l" r="r" t="t"/>
              <a:pathLst>
                <a:path extrusionOk="0" h="88328" w="153033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81025" y="3230050"/>
              <a:ext cx="163075" cy="1424925"/>
            </a:xfrm>
            <a:custGeom>
              <a:rect b="b" l="l" r="r" t="t"/>
              <a:pathLst>
                <a:path extrusionOk="0" h="56997" w="6523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206300" y="3468000"/>
              <a:ext cx="154575" cy="617575"/>
            </a:xfrm>
            <a:custGeom>
              <a:rect b="b" l="l" r="r" t="t"/>
              <a:pathLst>
                <a:path extrusionOk="0" h="24703" w="6183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431775" y="2790900"/>
              <a:ext cx="333900" cy="1864075"/>
            </a:xfrm>
            <a:custGeom>
              <a:rect b="b" l="l" r="r" t="t"/>
              <a:pathLst>
                <a:path extrusionOk="0" h="74563" w="13356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62125" y="4038725"/>
              <a:ext cx="153900" cy="616250"/>
            </a:xfrm>
            <a:custGeom>
              <a:rect b="b" l="l" r="r" t="t"/>
              <a:pathLst>
                <a:path extrusionOk="0" h="24650" w="6156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906500" y="3459525"/>
              <a:ext cx="154350" cy="1195450"/>
            </a:xfrm>
            <a:custGeom>
              <a:rect b="b" l="l" r="r" t="t"/>
              <a:pathLst>
                <a:path extrusionOk="0" h="47818" w="6174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610500" y="4410950"/>
              <a:ext cx="63125" cy="244025"/>
            </a:xfrm>
            <a:custGeom>
              <a:rect b="b" l="l" r="r" t="t"/>
              <a:pathLst>
                <a:path extrusionOk="0" h="9761" w="2525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37400" y="4323975"/>
              <a:ext cx="62900" cy="331000"/>
            </a:xfrm>
            <a:custGeom>
              <a:rect b="b" l="l" r="r" t="t"/>
              <a:pathLst>
                <a:path extrusionOk="0" h="13240" w="2516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3800" y="4497700"/>
              <a:ext cx="63150" cy="157275"/>
            </a:xfrm>
            <a:custGeom>
              <a:rect b="b" l="l" r="r" t="t"/>
              <a:pathLst>
                <a:path extrusionOk="0" h="6291" w="2526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60025" y="4582675"/>
              <a:ext cx="62925" cy="72300"/>
            </a:xfrm>
            <a:custGeom>
              <a:rect b="b" l="l" r="r" t="t"/>
              <a:pathLst>
                <a:path extrusionOk="0" h="2892" w="2517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36425" y="4150250"/>
              <a:ext cx="217250" cy="504725"/>
            </a:xfrm>
            <a:custGeom>
              <a:rect b="b" l="l" r="r" t="t"/>
              <a:pathLst>
                <a:path extrusionOk="0" h="20189" w="869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44100" y="4129500"/>
              <a:ext cx="62925" cy="525475"/>
            </a:xfrm>
            <a:custGeom>
              <a:rect b="b" l="l" r="r" t="t"/>
              <a:pathLst>
                <a:path extrusionOk="0" h="21019" w="2517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70775" y="3889525"/>
              <a:ext cx="62925" cy="765450"/>
            </a:xfrm>
            <a:custGeom>
              <a:rect b="b" l="l" r="r" t="t"/>
              <a:pathLst>
                <a:path extrusionOk="0" h="30618" w="2517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26750" y="3437225"/>
              <a:ext cx="63150" cy="1217750"/>
            </a:xfrm>
            <a:custGeom>
              <a:rect b="b" l="l" r="r" t="t"/>
              <a:pathLst>
                <a:path extrusionOk="0" h="48710" w="2526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28725" y="4057025"/>
              <a:ext cx="62925" cy="597950"/>
            </a:xfrm>
            <a:custGeom>
              <a:rect b="b" l="l" r="r" t="t"/>
              <a:pathLst>
                <a:path extrusionOk="0" h="23918" w="2517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04950" y="4253725"/>
              <a:ext cx="62925" cy="401250"/>
            </a:xfrm>
            <a:custGeom>
              <a:rect b="b" l="l" r="r" t="t"/>
              <a:pathLst>
                <a:path extrusionOk="0" h="16050" w="2517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953650" y="2688750"/>
              <a:ext cx="189600" cy="1966225"/>
            </a:xfrm>
            <a:custGeom>
              <a:rect b="b" l="l" r="r" t="t"/>
              <a:pathLst>
                <a:path extrusionOk="0" h="78649" w="7584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175900" y="3488525"/>
              <a:ext cx="62925" cy="1166450"/>
            </a:xfrm>
            <a:custGeom>
              <a:rect b="b" l="l" r="r" t="t"/>
              <a:pathLst>
                <a:path extrusionOk="0" h="46658" w="2517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02600" y="3547625"/>
              <a:ext cx="62900" cy="1107350"/>
            </a:xfrm>
            <a:custGeom>
              <a:rect b="b" l="l" r="r" t="t"/>
              <a:pathLst>
                <a:path extrusionOk="0" h="44294" w="2516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49225" y="4072400"/>
              <a:ext cx="62925" cy="582575"/>
            </a:xfrm>
            <a:custGeom>
              <a:rect b="b" l="l" r="r" t="t"/>
              <a:pathLst>
                <a:path extrusionOk="0" h="23303" w="2517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01450" y="4106525"/>
              <a:ext cx="62925" cy="548450"/>
            </a:xfrm>
            <a:custGeom>
              <a:rect b="b" l="l" r="r" t="t"/>
              <a:pathLst>
                <a:path extrusionOk="0" h="21938" w="2517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77675" y="4381300"/>
              <a:ext cx="62925" cy="273675"/>
            </a:xfrm>
            <a:custGeom>
              <a:rect b="b" l="l" r="r" t="t"/>
              <a:pathLst>
                <a:path extrusionOk="0" h="10947" w="2517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53900" y="4281825"/>
              <a:ext cx="62900" cy="373150"/>
            </a:xfrm>
            <a:custGeom>
              <a:rect b="b" l="l" r="r" t="t"/>
              <a:pathLst>
                <a:path extrusionOk="0" h="14926" w="2516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429275" y="3684125"/>
              <a:ext cx="62900" cy="970850"/>
            </a:xfrm>
            <a:custGeom>
              <a:rect b="b" l="l" r="r" t="t"/>
              <a:pathLst>
                <a:path extrusionOk="0" h="38834" w="2516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55950" y="4156700"/>
              <a:ext cx="62925" cy="498275"/>
            </a:xfrm>
            <a:custGeom>
              <a:rect b="b" l="l" r="r" t="t"/>
              <a:pathLst>
                <a:path extrusionOk="0" h="19931" w="2517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682625" y="4024000"/>
              <a:ext cx="62925" cy="630975"/>
            </a:xfrm>
            <a:custGeom>
              <a:rect b="b" l="l" r="r" t="t"/>
              <a:pathLst>
                <a:path extrusionOk="0" h="25239" w="2517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09300" y="3767300"/>
              <a:ext cx="62925" cy="887675"/>
            </a:xfrm>
            <a:custGeom>
              <a:rect b="b" l="l" r="r" t="t"/>
              <a:pathLst>
                <a:path extrusionOk="0" h="35507" w="2517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35975" y="4031600"/>
              <a:ext cx="62925" cy="623375"/>
            </a:xfrm>
            <a:custGeom>
              <a:rect b="b" l="l" r="r" t="t"/>
              <a:pathLst>
                <a:path extrusionOk="0" h="24935" w="2517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63250" y="2561400"/>
              <a:ext cx="3722100" cy="2093575"/>
            </a:xfrm>
            <a:custGeom>
              <a:rect b="b" l="l" r="r" t="t"/>
              <a:pathLst>
                <a:path extrusionOk="0" h="83743" w="148884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27425" y="2446775"/>
              <a:ext cx="315825" cy="298875"/>
            </a:xfrm>
            <a:custGeom>
              <a:rect b="b" l="l" r="r" t="t"/>
              <a:pathLst>
                <a:path extrusionOk="0" h="11955" w="12633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471560" y="3589650"/>
            <a:ext cx="1207215" cy="1092048"/>
            <a:chOff x="431250" y="4269675"/>
            <a:chExt cx="623175" cy="563725"/>
          </a:xfrm>
        </p:grpSpPr>
        <p:sp>
          <p:nvSpPr>
            <p:cNvPr id="208" name="Google Shape;208;p3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"/>
          <p:cNvSpPr txBox="1"/>
          <p:nvPr>
            <p:ph type="title"/>
          </p:nvPr>
        </p:nvSpPr>
        <p:spPr>
          <a:xfrm>
            <a:off x="2881200" y="2571750"/>
            <a:ext cx="338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" name="Google Shape;213;p3"/>
          <p:cNvSpPr txBox="1"/>
          <p:nvPr>
            <p:ph hasCustomPrompt="1" idx="2" type="title"/>
          </p:nvPr>
        </p:nvSpPr>
        <p:spPr>
          <a:xfrm>
            <a:off x="2881200" y="1729950"/>
            <a:ext cx="12888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21"/>
          <p:cNvGrpSpPr/>
          <p:nvPr/>
        </p:nvGrpSpPr>
        <p:grpSpPr>
          <a:xfrm>
            <a:off x="-222612" y="-819163"/>
            <a:ext cx="4570289" cy="4570198"/>
            <a:chOff x="1846563" y="182687"/>
            <a:chExt cx="4570289" cy="4570198"/>
          </a:xfrm>
        </p:grpSpPr>
        <p:grpSp>
          <p:nvGrpSpPr>
            <p:cNvPr id="1003" name="Google Shape;1003;p2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04" name="Google Shape;1004;p2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2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2" name="Google Shape;1012;p21"/>
          <p:cNvGrpSpPr/>
          <p:nvPr/>
        </p:nvGrpSpPr>
        <p:grpSpPr>
          <a:xfrm rot="10800000">
            <a:off x="6854324" y="-1893482"/>
            <a:ext cx="2520972" cy="3082298"/>
            <a:chOff x="0" y="4208000"/>
            <a:chExt cx="2238079" cy="2736415"/>
          </a:xfrm>
        </p:grpSpPr>
        <p:sp>
          <p:nvSpPr>
            <p:cNvPr id="1013" name="Google Shape;1013;p21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21"/>
          <p:cNvGrpSpPr/>
          <p:nvPr/>
        </p:nvGrpSpPr>
        <p:grpSpPr>
          <a:xfrm flipH="1">
            <a:off x="-205966" y="4136693"/>
            <a:ext cx="819079" cy="741424"/>
            <a:chOff x="470050" y="3731100"/>
            <a:chExt cx="179800" cy="162750"/>
          </a:xfrm>
        </p:grpSpPr>
        <p:sp>
          <p:nvSpPr>
            <p:cNvPr id="1030" name="Google Shape;1030;p21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1"/>
          <p:cNvGrpSpPr/>
          <p:nvPr/>
        </p:nvGrpSpPr>
        <p:grpSpPr>
          <a:xfrm flipH="1">
            <a:off x="8530534" y="2201031"/>
            <a:ext cx="819079" cy="741424"/>
            <a:chOff x="470050" y="3731100"/>
            <a:chExt cx="179800" cy="162750"/>
          </a:xfrm>
        </p:grpSpPr>
        <p:sp>
          <p:nvSpPr>
            <p:cNvPr id="1035" name="Google Shape;1035;p21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0" name="Google Shape;1040;p21"/>
          <p:cNvSpPr txBox="1"/>
          <p:nvPr>
            <p:ph idx="1" type="subTitle"/>
          </p:nvPr>
        </p:nvSpPr>
        <p:spPr>
          <a:xfrm>
            <a:off x="712900" y="1867400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21"/>
          <p:cNvSpPr txBox="1"/>
          <p:nvPr>
            <p:ph idx="2" type="subTitle"/>
          </p:nvPr>
        </p:nvSpPr>
        <p:spPr>
          <a:xfrm>
            <a:off x="3281976" y="1867410"/>
            <a:ext cx="2579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21"/>
          <p:cNvSpPr txBox="1"/>
          <p:nvPr>
            <p:ph idx="3" type="subTitle"/>
          </p:nvPr>
        </p:nvSpPr>
        <p:spPr>
          <a:xfrm>
            <a:off x="712900" y="3544702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21"/>
          <p:cNvSpPr txBox="1"/>
          <p:nvPr>
            <p:ph idx="4" type="subTitle"/>
          </p:nvPr>
        </p:nvSpPr>
        <p:spPr>
          <a:xfrm>
            <a:off x="3281985" y="3544703"/>
            <a:ext cx="2579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21"/>
          <p:cNvSpPr txBox="1"/>
          <p:nvPr>
            <p:ph idx="5" type="subTitle"/>
          </p:nvPr>
        </p:nvSpPr>
        <p:spPr>
          <a:xfrm>
            <a:off x="5961455" y="1867406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5" name="Google Shape;1045;p21"/>
          <p:cNvSpPr txBox="1"/>
          <p:nvPr>
            <p:ph idx="6" type="subTitle"/>
          </p:nvPr>
        </p:nvSpPr>
        <p:spPr>
          <a:xfrm>
            <a:off x="5961474" y="3544702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6" name="Google Shape;1046;p21"/>
          <p:cNvSpPr txBox="1"/>
          <p:nvPr>
            <p:ph idx="7" type="subTitle"/>
          </p:nvPr>
        </p:nvSpPr>
        <p:spPr>
          <a:xfrm>
            <a:off x="712900" y="1264519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7" name="Google Shape;1047;p21"/>
          <p:cNvSpPr txBox="1"/>
          <p:nvPr>
            <p:ph idx="8" type="subTitle"/>
          </p:nvPr>
        </p:nvSpPr>
        <p:spPr>
          <a:xfrm>
            <a:off x="3281976" y="1264519"/>
            <a:ext cx="2577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21"/>
          <p:cNvSpPr txBox="1"/>
          <p:nvPr>
            <p:ph idx="9" type="subTitle"/>
          </p:nvPr>
        </p:nvSpPr>
        <p:spPr>
          <a:xfrm>
            <a:off x="5961455" y="1264519"/>
            <a:ext cx="24669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21"/>
          <p:cNvSpPr txBox="1"/>
          <p:nvPr>
            <p:ph idx="13" type="subTitle"/>
          </p:nvPr>
        </p:nvSpPr>
        <p:spPr>
          <a:xfrm>
            <a:off x="712900" y="2944310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21"/>
          <p:cNvSpPr txBox="1"/>
          <p:nvPr>
            <p:ph idx="14" type="subTitle"/>
          </p:nvPr>
        </p:nvSpPr>
        <p:spPr>
          <a:xfrm>
            <a:off x="3281976" y="2944306"/>
            <a:ext cx="2577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1" name="Google Shape;1051;p21"/>
          <p:cNvSpPr txBox="1"/>
          <p:nvPr>
            <p:ph idx="15" type="subTitle"/>
          </p:nvPr>
        </p:nvSpPr>
        <p:spPr>
          <a:xfrm>
            <a:off x="5961455" y="2944300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3" name="Google Shape;1063;p22"/>
          <p:cNvGrpSpPr/>
          <p:nvPr/>
        </p:nvGrpSpPr>
        <p:grpSpPr>
          <a:xfrm>
            <a:off x="274110" y="2333600"/>
            <a:ext cx="1207215" cy="1092048"/>
            <a:chOff x="431250" y="4269675"/>
            <a:chExt cx="623175" cy="563725"/>
          </a:xfrm>
        </p:grpSpPr>
        <p:sp>
          <p:nvSpPr>
            <p:cNvPr id="1064" name="Google Shape;1064;p22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8" name="Google Shape;1068;p22"/>
          <p:cNvGrpSpPr/>
          <p:nvPr/>
        </p:nvGrpSpPr>
        <p:grpSpPr>
          <a:xfrm>
            <a:off x="6866103" y="-118230"/>
            <a:ext cx="547707" cy="495785"/>
            <a:chOff x="470050" y="3731100"/>
            <a:chExt cx="179800" cy="162750"/>
          </a:xfrm>
        </p:grpSpPr>
        <p:sp>
          <p:nvSpPr>
            <p:cNvPr id="1069" name="Google Shape;1069;p22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22"/>
          <p:cNvGrpSpPr/>
          <p:nvPr/>
        </p:nvGrpSpPr>
        <p:grpSpPr>
          <a:xfrm>
            <a:off x="7923917" y="1121695"/>
            <a:ext cx="1013699" cy="886245"/>
            <a:chOff x="895150" y="3894725"/>
            <a:chExt cx="332775" cy="290925"/>
          </a:xfrm>
        </p:grpSpPr>
        <p:sp>
          <p:nvSpPr>
            <p:cNvPr id="1074" name="Google Shape;1074;p22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22"/>
          <p:cNvGrpSpPr/>
          <p:nvPr/>
        </p:nvGrpSpPr>
        <p:grpSpPr>
          <a:xfrm>
            <a:off x="-1933449" y="-11"/>
            <a:ext cx="4570262" cy="2674788"/>
            <a:chOff x="2256275" y="1054425"/>
            <a:chExt cx="1212625" cy="709700"/>
          </a:xfrm>
        </p:grpSpPr>
        <p:sp>
          <p:nvSpPr>
            <p:cNvPr id="1079" name="Google Shape;1079;p22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2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125" name="Google Shape;1125;p22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22"/>
          <p:cNvGrpSpPr/>
          <p:nvPr/>
        </p:nvGrpSpPr>
        <p:grpSpPr>
          <a:xfrm flipH="1">
            <a:off x="-288358" y="4020600"/>
            <a:ext cx="3106059" cy="2956030"/>
            <a:chOff x="6037942" y="4208000"/>
            <a:chExt cx="3106059" cy="2956030"/>
          </a:xfrm>
        </p:grpSpPr>
        <p:sp>
          <p:nvSpPr>
            <p:cNvPr id="1128" name="Google Shape;1128;p22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0" name="Google Shape;1150;p22"/>
          <p:cNvSpPr txBox="1"/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1" name="Google Shape;1151;p22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52" name="Google Shape;1152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1000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3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1155" name="Google Shape;1155;p23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23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1158" name="Google Shape;1158;p23"/>
            <p:cNvSpPr/>
            <p:nvPr/>
          </p:nvSpPr>
          <p:spPr>
            <a:xfrm>
              <a:off x="3317425" y="2446775"/>
              <a:ext cx="3825825" cy="2208200"/>
            </a:xfrm>
            <a:custGeom>
              <a:rect b="b" l="l" r="r" t="t"/>
              <a:pathLst>
                <a:path extrusionOk="0" h="88328" w="153033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5981025" y="3230050"/>
              <a:ext cx="163075" cy="1424925"/>
            </a:xfrm>
            <a:custGeom>
              <a:rect b="b" l="l" r="r" t="t"/>
              <a:pathLst>
                <a:path extrusionOk="0" h="56997" w="6523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6206300" y="3468000"/>
              <a:ext cx="154575" cy="617575"/>
            </a:xfrm>
            <a:custGeom>
              <a:rect b="b" l="l" r="r" t="t"/>
              <a:pathLst>
                <a:path extrusionOk="0" h="24703" w="6183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6431775" y="2790900"/>
              <a:ext cx="333900" cy="1864075"/>
            </a:xfrm>
            <a:custGeom>
              <a:rect b="b" l="l" r="r" t="t"/>
              <a:pathLst>
                <a:path extrusionOk="0" h="74563" w="13356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4062125" y="4038725"/>
              <a:ext cx="153900" cy="616250"/>
            </a:xfrm>
            <a:custGeom>
              <a:rect b="b" l="l" r="r" t="t"/>
              <a:pathLst>
                <a:path extrusionOk="0" h="24650" w="6156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4906500" y="3459525"/>
              <a:ext cx="154350" cy="1195450"/>
            </a:xfrm>
            <a:custGeom>
              <a:rect b="b" l="l" r="r" t="t"/>
              <a:pathLst>
                <a:path extrusionOk="0" h="47818" w="6174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610500" y="4410950"/>
              <a:ext cx="63125" cy="244025"/>
            </a:xfrm>
            <a:custGeom>
              <a:rect b="b" l="l" r="r" t="t"/>
              <a:pathLst>
                <a:path extrusionOk="0" h="9761" w="2525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737400" y="4323975"/>
              <a:ext cx="62900" cy="331000"/>
            </a:xfrm>
            <a:custGeom>
              <a:rect b="b" l="l" r="r" t="t"/>
              <a:pathLst>
                <a:path extrusionOk="0" h="13240" w="2516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483800" y="4497700"/>
              <a:ext cx="63150" cy="157275"/>
            </a:xfrm>
            <a:custGeom>
              <a:rect b="b" l="l" r="r" t="t"/>
              <a:pathLst>
                <a:path extrusionOk="0" h="6291" w="2526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360025" y="4582675"/>
              <a:ext cx="62925" cy="72300"/>
            </a:xfrm>
            <a:custGeom>
              <a:rect b="b" l="l" r="r" t="t"/>
              <a:pathLst>
                <a:path extrusionOk="0" h="2892" w="2517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3836425" y="4150250"/>
              <a:ext cx="217250" cy="504725"/>
            </a:xfrm>
            <a:custGeom>
              <a:rect b="b" l="l" r="r" t="t"/>
              <a:pathLst>
                <a:path extrusionOk="0" h="20189" w="869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4244100" y="4129500"/>
              <a:ext cx="62925" cy="525475"/>
            </a:xfrm>
            <a:custGeom>
              <a:rect b="b" l="l" r="r" t="t"/>
              <a:pathLst>
                <a:path extrusionOk="0" h="21019" w="2517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4370775" y="3889525"/>
              <a:ext cx="62925" cy="765450"/>
            </a:xfrm>
            <a:custGeom>
              <a:rect b="b" l="l" r="r" t="t"/>
              <a:pathLst>
                <a:path extrusionOk="0" h="30618" w="2517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6826750" y="3437225"/>
              <a:ext cx="63150" cy="1217750"/>
            </a:xfrm>
            <a:custGeom>
              <a:rect b="b" l="l" r="r" t="t"/>
              <a:pathLst>
                <a:path extrusionOk="0" h="48710" w="2526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6328725" y="4057025"/>
              <a:ext cx="62925" cy="597950"/>
            </a:xfrm>
            <a:custGeom>
              <a:rect b="b" l="l" r="r" t="t"/>
              <a:pathLst>
                <a:path extrusionOk="0" h="23918" w="2517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6204950" y="4253725"/>
              <a:ext cx="62925" cy="401250"/>
            </a:xfrm>
            <a:custGeom>
              <a:rect b="b" l="l" r="r" t="t"/>
              <a:pathLst>
                <a:path extrusionOk="0" h="16050" w="2517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6953650" y="2688750"/>
              <a:ext cx="189600" cy="1966225"/>
            </a:xfrm>
            <a:custGeom>
              <a:rect b="b" l="l" r="r" t="t"/>
              <a:pathLst>
                <a:path extrusionOk="0" h="78649" w="7584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5175900" y="3488525"/>
              <a:ext cx="62925" cy="1166450"/>
            </a:xfrm>
            <a:custGeom>
              <a:rect b="b" l="l" r="r" t="t"/>
              <a:pathLst>
                <a:path extrusionOk="0" h="46658" w="2517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5302600" y="3547625"/>
              <a:ext cx="62900" cy="1107350"/>
            </a:xfrm>
            <a:custGeom>
              <a:rect b="b" l="l" r="r" t="t"/>
              <a:pathLst>
                <a:path extrusionOk="0" h="44294" w="2516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049225" y="4072400"/>
              <a:ext cx="62925" cy="582575"/>
            </a:xfrm>
            <a:custGeom>
              <a:rect b="b" l="l" r="r" t="t"/>
              <a:pathLst>
                <a:path extrusionOk="0" h="23303" w="2517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4801450" y="4106525"/>
              <a:ext cx="62925" cy="548450"/>
            </a:xfrm>
            <a:custGeom>
              <a:rect b="b" l="l" r="r" t="t"/>
              <a:pathLst>
                <a:path extrusionOk="0" h="21938" w="2517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4677675" y="4381300"/>
              <a:ext cx="62925" cy="273675"/>
            </a:xfrm>
            <a:custGeom>
              <a:rect b="b" l="l" r="r" t="t"/>
              <a:pathLst>
                <a:path extrusionOk="0" h="10947" w="2517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553900" y="4281825"/>
              <a:ext cx="62900" cy="373150"/>
            </a:xfrm>
            <a:custGeom>
              <a:rect b="b" l="l" r="r" t="t"/>
              <a:pathLst>
                <a:path extrusionOk="0" h="14926" w="2516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429275" y="3684125"/>
              <a:ext cx="62900" cy="970850"/>
            </a:xfrm>
            <a:custGeom>
              <a:rect b="b" l="l" r="r" t="t"/>
              <a:pathLst>
                <a:path extrusionOk="0" h="38834" w="2516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555950" y="4156700"/>
              <a:ext cx="62925" cy="498275"/>
            </a:xfrm>
            <a:custGeom>
              <a:rect b="b" l="l" r="r" t="t"/>
              <a:pathLst>
                <a:path extrusionOk="0" h="19931" w="2517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5682625" y="4024000"/>
              <a:ext cx="62925" cy="630975"/>
            </a:xfrm>
            <a:custGeom>
              <a:rect b="b" l="l" r="r" t="t"/>
              <a:pathLst>
                <a:path extrusionOk="0" h="25239" w="2517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809300" y="3767300"/>
              <a:ext cx="62925" cy="887675"/>
            </a:xfrm>
            <a:custGeom>
              <a:rect b="b" l="l" r="r" t="t"/>
              <a:pathLst>
                <a:path extrusionOk="0" h="35507" w="2517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5935975" y="4031600"/>
              <a:ext cx="62925" cy="623375"/>
            </a:xfrm>
            <a:custGeom>
              <a:rect b="b" l="l" r="r" t="t"/>
              <a:pathLst>
                <a:path extrusionOk="0" h="24935" w="2517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3263250" y="2561400"/>
              <a:ext cx="3722100" cy="2093575"/>
            </a:xfrm>
            <a:custGeom>
              <a:rect b="b" l="l" r="r" t="t"/>
              <a:pathLst>
                <a:path extrusionOk="0" h="83743" w="148884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6827425" y="2446775"/>
              <a:ext cx="315825" cy="298875"/>
            </a:xfrm>
            <a:custGeom>
              <a:rect b="b" l="l" r="r" t="t"/>
              <a:pathLst>
                <a:path extrusionOk="0" h="11955" w="12633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23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1189" name="Google Shape;1189;p2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190" name="Google Shape;1190;p2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3" name="Google Shape;1193;p2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8" name="Google Shape;1198;p23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1199" name="Google Shape;1199;p23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1204" name="Google Shape;1204;p23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3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1209" name="Google Shape;1209;p23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24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1215" name="Google Shape;1215;p2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16" name="Google Shape;1216;p2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9" name="Google Shape;1219;p2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20" name="Google Shape;1220;p2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4" name="Google Shape;1224;p24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1225" name="Google Shape;1225;p24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24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1230" name="Google Shape;1230;p24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235" name="Google Shape;1235;p24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1238" name="Google Shape;1238;p24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4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1284" name="Google Shape;1284;p24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"/>
          <p:cNvGrpSpPr/>
          <p:nvPr/>
        </p:nvGrpSpPr>
        <p:grpSpPr>
          <a:xfrm>
            <a:off x="-590315" y="-163500"/>
            <a:ext cx="1207215" cy="1092048"/>
            <a:chOff x="431250" y="4269675"/>
            <a:chExt cx="623175" cy="563725"/>
          </a:xfrm>
        </p:grpSpPr>
        <p:sp>
          <p:nvSpPr>
            <p:cNvPr id="216" name="Google Shape;216;p4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21" name="Google Shape;221;p4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4"/>
          <p:cNvGrpSpPr/>
          <p:nvPr/>
        </p:nvGrpSpPr>
        <p:grpSpPr>
          <a:xfrm rot="10800000">
            <a:off x="-1473313" y="3864168"/>
            <a:ext cx="2520972" cy="3082298"/>
            <a:chOff x="0" y="4208000"/>
            <a:chExt cx="2238079" cy="2736415"/>
          </a:xfrm>
        </p:grpSpPr>
        <p:sp>
          <p:nvSpPr>
            <p:cNvPr id="234" name="Google Shape;234;p4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7410292" y="-441230"/>
            <a:ext cx="1013699" cy="886245"/>
            <a:chOff x="895150" y="3894725"/>
            <a:chExt cx="332775" cy="290925"/>
          </a:xfrm>
        </p:grpSpPr>
        <p:sp>
          <p:nvSpPr>
            <p:cNvPr id="251" name="Google Shape;251;p4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748613" y="709262"/>
            <a:ext cx="4570289" cy="4570198"/>
            <a:chOff x="1846563" y="182687"/>
            <a:chExt cx="4570289" cy="4570198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flipH="1" rot="10800000">
            <a:off x="7511462" y="3864168"/>
            <a:ext cx="2520972" cy="3082298"/>
            <a:chOff x="0" y="4208000"/>
            <a:chExt cx="2238079" cy="2736415"/>
          </a:xfrm>
        </p:grpSpPr>
        <p:sp>
          <p:nvSpPr>
            <p:cNvPr id="269" name="Google Shape;269;p5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5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286" name="Google Shape;286;p5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6783048" y="-552550"/>
            <a:ext cx="1207215" cy="1092048"/>
            <a:chOff x="431250" y="4269675"/>
            <a:chExt cx="623175" cy="563725"/>
          </a:xfrm>
        </p:grpSpPr>
        <p:sp>
          <p:nvSpPr>
            <p:cNvPr id="291" name="Google Shape;291;p5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5"/>
          <p:cNvGrpSpPr/>
          <p:nvPr/>
        </p:nvGrpSpPr>
        <p:grpSpPr>
          <a:xfrm>
            <a:off x="8430778" y="3165170"/>
            <a:ext cx="547707" cy="495785"/>
            <a:chOff x="470050" y="3731100"/>
            <a:chExt cx="179800" cy="162750"/>
          </a:xfrm>
        </p:grpSpPr>
        <p:sp>
          <p:nvSpPr>
            <p:cNvPr id="296" name="Google Shape;296;p5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5"/>
          <p:cNvSpPr txBox="1"/>
          <p:nvPr>
            <p:ph idx="1" type="subTitle"/>
          </p:nvPr>
        </p:nvSpPr>
        <p:spPr>
          <a:xfrm>
            <a:off x="720000" y="3587149"/>
            <a:ext cx="70764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" name="Google Shape;302;p5"/>
          <p:cNvSpPr txBox="1"/>
          <p:nvPr>
            <p:ph idx="2" type="subTitle"/>
          </p:nvPr>
        </p:nvSpPr>
        <p:spPr>
          <a:xfrm>
            <a:off x="720000" y="1927201"/>
            <a:ext cx="70764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3" name="Google Shape;303;p5"/>
          <p:cNvSpPr txBox="1"/>
          <p:nvPr>
            <p:ph idx="3" type="subTitle"/>
          </p:nvPr>
        </p:nvSpPr>
        <p:spPr>
          <a:xfrm>
            <a:off x="720000" y="1231800"/>
            <a:ext cx="7076400" cy="7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4" name="Google Shape;304;p5"/>
          <p:cNvSpPr txBox="1"/>
          <p:nvPr>
            <p:ph idx="4" type="subTitle"/>
          </p:nvPr>
        </p:nvSpPr>
        <p:spPr>
          <a:xfrm>
            <a:off x="720000" y="2891750"/>
            <a:ext cx="7076400" cy="7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7" name="Google Shape;307;p6"/>
          <p:cNvGrpSpPr/>
          <p:nvPr/>
        </p:nvGrpSpPr>
        <p:grpSpPr>
          <a:xfrm>
            <a:off x="0" y="4208000"/>
            <a:ext cx="2238079" cy="2736415"/>
            <a:chOff x="0" y="4208000"/>
            <a:chExt cx="2238079" cy="2736415"/>
          </a:xfrm>
        </p:grpSpPr>
        <p:sp>
          <p:nvSpPr>
            <p:cNvPr id="308" name="Google Shape;308;p6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6"/>
          <p:cNvGrpSpPr/>
          <p:nvPr/>
        </p:nvGrpSpPr>
        <p:grpSpPr>
          <a:xfrm>
            <a:off x="6037942" y="4208000"/>
            <a:ext cx="3106059" cy="2956030"/>
            <a:chOff x="6037942" y="4208000"/>
            <a:chExt cx="3106059" cy="2956030"/>
          </a:xfrm>
        </p:grpSpPr>
        <p:sp>
          <p:nvSpPr>
            <p:cNvPr id="325" name="Google Shape;325;p6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6"/>
          <p:cNvGrpSpPr/>
          <p:nvPr/>
        </p:nvGrpSpPr>
        <p:grpSpPr>
          <a:xfrm>
            <a:off x="-567365" y="-139125"/>
            <a:ext cx="1207215" cy="1092048"/>
            <a:chOff x="431250" y="4269675"/>
            <a:chExt cx="623175" cy="563725"/>
          </a:xfrm>
        </p:grpSpPr>
        <p:sp>
          <p:nvSpPr>
            <p:cNvPr id="348" name="Google Shape;348;p6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>
            <a:off x="6668303" y="-185655"/>
            <a:ext cx="547707" cy="495785"/>
            <a:chOff x="470050" y="3731100"/>
            <a:chExt cx="179800" cy="162750"/>
          </a:xfrm>
        </p:grpSpPr>
        <p:sp>
          <p:nvSpPr>
            <p:cNvPr id="353" name="Google Shape;353;p6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6"/>
          <p:cNvGrpSpPr/>
          <p:nvPr/>
        </p:nvGrpSpPr>
        <p:grpSpPr>
          <a:xfrm>
            <a:off x="8424005" y="1591520"/>
            <a:ext cx="1013699" cy="886245"/>
            <a:chOff x="895150" y="3894725"/>
            <a:chExt cx="332775" cy="290925"/>
          </a:xfrm>
        </p:grpSpPr>
        <p:sp>
          <p:nvSpPr>
            <p:cNvPr id="358" name="Google Shape;358;p6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7"/>
          <p:cNvGrpSpPr/>
          <p:nvPr/>
        </p:nvGrpSpPr>
        <p:grpSpPr>
          <a:xfrm flipH="1">
            <a:off x="-493990" y="3932575"/>
            <a:ext cx="1207215" cy="1092048"/>
            <a:chOff x="431250" y="4269675"/>
            <a:chExt cx="623175" cy="563725"/>
          </a:xfrm>
        </p:grpSpPr>
        <p:sp>
          <p:nvSpPr>
            <p:cNvPr id="364" name="Google Shape;364;p7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369" name="Google Shape;369;p7"/>
            <p:cNvSpPr/>
            <p:nvPr/>
          </p:nvSpPr>
          <p:spPr>
            <a:xfrm>
              <a:off x="3317425" y="2446775"/>
              <a:ext cx="3825825" cy="2208200"/>
            </a:xfrm>
            <a:custGeom>
              <a:rect b="b" l="l" r="r" t="t"/>
              <a:pathLst>
                <a:path extrusionOk="0" h="88328" w="153033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81025" y="3230050"/>
              <a:ext cx="163075" cy="1424925"/>
            </a:xfrm>
            <a:custGeom>
              <a:rect b="b" l="l" r="r" t="t"/>
              <a:pathLst>
                <a:path extrusionOk="0" h="56997" w="6523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206300" y="3468000"/>
              <a:ext cx="154575" cy="617575"/>
            </a:xfrm>
            <a:custGeom>
              <a:rect b="b" l="l" r="r" t="t"/>
              <a:pathLst>
                <a:path extrusionOk="0" h="24703" w="6183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31775" y="2790900"/>
              <a:ext cx="333900" cy="1864075"/>
            </a:xfrm>
            <a:custGeom>
              <a:rect b="b" l="l" r="r" t="t"/>
              <a:pathLst>
                <a:path extrusionOk="0" h="74563" w="13356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062125" y="4038725"/>
              <a:ext cx="153900" cy="616250"/>
            </a:xfrm>
            <a:custGeom>
              <a:rect b="b" l="l" r="r" t="t"/>
              <a:pathLst>
                <a:path extrusionOk="0" h="24650" w="6156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906500" y="3459525"/>
              <a:ext cx="154350" cy="1195450"/>
            </a:xfrm>
            <a:custGeom>
              <a:rect b="b" l="l" r="r" t="t"/>
              <a:pathLst>
                <a:path extrusionOk="0" h="47818" w="6174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610500" y="4410950"/>
              <a:ext cx="63125" cy="244025"/>
            </a:xfrm>
            <a:custGeom>
              <a:rect b="b" l="l" r="r" t="t"/>
              <a:pathLst>
                <a:path extrusionOk="0" h="9761" w="2525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37400" y="4323975"/>
              <a:ext cx="62900" cy="331000"/>
            </a:xfrm>
            <a:custGeom>
              <a:rect b="b" l="l" r="r" t="t"/>
              <a:pathLst>
                <a:path extrusionOk="0" h="13240" w="2516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83800" y="4497700"/>
              <a:ext cx="63150" cy="157275"/>
            </a:xfrm>
            <a:custGeom>
              <a:rect b="b" l="l" r="r" t="t"/>
              <a:pathLst>
                <a:path extrusionOk="0" h="6291" w="2526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360025" y="4582675"/>
              <a:ext cx="62925" cy="72300"/>
            </a:xfrm>
            <a:custGeom>
              <a:rect b="b" l="l" r="r" t="t"/>
              <a:pathLst>
                <a:path extrusionOk="0" h="2892" w="2517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836425" y="4150250"/>
              <a:ext cx="217250" cy="504725"/>
            </a:xfrm>
            <a:custGeom>
              <a:rect b="b" l="l" r="r" t="t"/>
              <a:pathLst>
                <a:path extrusionOk="0" h="20189" w="869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244100" y="4129500"/>
              <a:ext cx="62925" cy="525475"/>
            </a:xfrm>
            <a:custGeom>
              <a:rect b="b" l="l" r="r" t="t"/>
              <a:pathLst>
                <a:path extrusionOk="0" h="21019" w="2517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370775" y="3889525"/>
              <a:ext cx="62925" cy="765450"/>
            </a:xfrm>
            <a:custGeom>
              <a:rect b="b" l="l" r="r" t="t"/>
              <a:pathLst>
                <a:path extrusionOk="0" h="30618" w="2517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826750" y="3437225"/>
              <a:ext cx="63150" cy="1217750"/>
            </a:xfrm>
            <a:custGeom>
              <a:rect b="b" l="l" r="r" t="t"/>
              <a:pathLst>
                <a:path extrusionOk="0" h="48710" w="2526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328725" y="4057025"/>
              <a:ext cx="62925" cy="597950"/>
            </a:xfrm>
            <a:custGeom>
              <a:rect b="b" l="l" r="r" t="t"/>
              <a:pathLst>
                <a:path extrusionOk="0" h="23918" w="2517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204950" y="4253725"/>
              <a:ext cx="62925" cy="401250"/>
            </a:xfrm>
            <a:custGeom>
              <a:rect b="b" l="l" r="r" t="t"/>
              <a:pathLst>
                <a:path extrusionOk="0" h="16050" w="2517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953650" y="2688750"/>
              <a:ext cx="189600" cy="1966225"/>
            </a:xfrm>
            <a:custGeom>
              <a:rect b="b" l="l" r="r" t="t"/>
              <a:pathLst>
                <a:path extrusionOk="0" h="78649" w="7584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5175900" y="3488525"/>
              <a:ext cx="62925" cy="1166450"/>
            </a:xfrm>
            <a:custGeom>
              <a:rect b="b" l="l" r="r" t="t"/>
              <a:pathLst>
                <a:path extrusionOk="0" h="46658" w="2517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5302600" y="3547625"/>
              <a:ext cx="62900" cy="1107350"/>
            </a:xfrm>
            <a:custGeom>
              <a:rect b="b" l="l" r="r" t="t"/>
              <a:pathLst>
                <a:path extrusionOk="0" h="44294" w="2516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049225" y="4072400"/>
              <a:ext cx="62925" cy="582575"/>
            </a:xfrm>
            <a:custGeom>
              <a:rect b="b" l="l" r="r" t="t"/>
              <a:pathLst>
                <a:path extrusionOk="0" h="23303" w="2517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801450" y="4106525"/>
              <a:ext cx="62925" cy="548450"/>
            </a:xfrm>
            <a:custGeom>
              <a:rect b="b" l="l" r="r" t="t"/>
              <a:pathLst>
                <a:path extrusionOk="0" h="21938" w="2517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677675" y="4381300"/>
              <a:ext cx="62925" cy="273675"/>
            </a:xfrm>
            <a:custGeom>
              <a:rect b="b" l="l" r="r" t="t"/>
              <a:pathLst>
                <a:path extrusionOk="0" h="10947" w="2517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553900" y="4281825"/>
              <a:ext cx="62900" cy="373150"/>
            </a:xfrm>
            <a:custGeom>
              <a:rect b="b" l="l" r="r" t="t"/>
              <a:pathLst>
                <a:path extrusionOk="0" h="14926" w="2516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429275" y="3684125"/>
              <a:ext cx="62900" cy="970850"/>
            </a:xfrm>
            <a:custGeom>
              <a:rect b="b" l="l" r="r" t="t"/>
              <a:pathLst>
                <a:path extrusionOk="0" h="38834" w="2516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555950" y="4156700"/>
              <a:ext cx="62925" cy="498275"/>
            </a:xfrm>
            <a:custGeom>
              <a:rect b="b" l="l" r="r" t="t"/>
              <a:pathLst>
                <a:path extrusionOk="0" h="19931" w="2517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2625" y="4024000"/>
              <a:ext cx="62925" cy="630975"/>
            </a:xfrm>
            <a:custGeom>
              <a:rect b="b" l="l" r="r" t="t"/>
              <a:pathLst>
                <a:path extrusionOk="0" h="25239" w="2517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809300" y="3767300"/>
              <a:ext cx="62925" cy="887675"/>
            </a:xfrm>
            <a:custGeom>
              <a:rect b="b" l="l" r="r" t="t"/>
              <a:pathLst>
                <a:path extrusionOk="0" h="35507" w="2517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5935975" y="4031600"/>
              <a:ext cx="62925" cy="623375"/>
            </a:xfrm>
            <a:custGeom>
              <a:rect b="b" l="l" r="r" t="t"/>
              <a:pathLst>
                <a:path extrusionOk="0" h="24935" w="2517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263250" y="2561400"/>
              <a:ext cx="3722100" cy="2093575"/>
            </a:xfrm>
            <a:custGeom>
              <a:rect b="b" l="l" r="r" t="t"/>
              <a:pathLst>
                <a:path extrusionOk="0" h="83743" w="148884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27425" y="2446775"/>
              <a:ext cx="315825" cy="298875"/>
            </a:xfrm>
            <a:custGeom>
              <a:rect b="b" l="l" r="r" t="t"/>
              <a:pathLst>
                <a:path extrusionOk="0" h="11955" w="12633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7"/>
          <p:cNvGrpSpPr/>
          <p:nvPr/>
        </p:nvGrpSpPr>
        <p:grpSpPr>
          <a:xfrm>
            <a:off x="5113091" y="531956"/>
            <a:ext cx="4079685" cy="4079604"/>
            <a:chOff x="878425" y="-785450"/>
            <a:chExt cx="6506675" cy="6506546"/>
          </a:xfrm>
        </p:grpSpPr>
        <p:sp>
          <p:nvSpPr>
            <p:cNvPr id="400" name="Google Shape;400;p7"/>
            <p:cNvSpPr/>
            <p:nvPr/>
          </p:nvSpPr>
          <p:spPr>
            <a:xfrm>
              <a:off x="1375827" y="-288032"/>
              <a:ext cx="5511781" cy="5511671"/>
            </a:xfrm>
            <a:custGeom>
              <a:rect b="b" l="l" r="r" t="t"/>
              <a:pathLst>
                <a:path extrusionOk="0" h="50297" w="50298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78425" y="-785450"/>
              <a:ext cx="6506675" cy="6506546"/>
            </a:xfrm>
            <a:custGeom>
              <a:rect b="b" l="l" r="r" t="t"/>
              <a:pathLst>
                <a:path extrusionOk="0" h="50297" w="50298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7"/>
          <p:cNvGrpSpPr/>
          <p:nvPr/>
        </p:nvGrpSpPr>
        <p:grpSpPr>
          <a:xfrm>
            <a:off x="5448053" y="291607"/>
            <a:ext cx="547707" cy="495785"/>
            <a:chOff x="470050" y="3731100"/>
            <a:chExt cx="179800" cy="162750"/>
          </a:xfrm>
        </p:grpSpPr>
        <p:sp>
          <p:nvSpPr>
            <p:cNvPr id="403" name="Google Shape;403;p7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7"/>
          <p:cNvSpPr txBox="1"/>
          <p:nvPr>
            <p:ph type="title"/>
          </p:nvPr>
        </p:nvSpPr>
        <p:spPr>
          <a:xfrm>
            <a:off x="713225" y="757100"/>
            <a:ext cx="42270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8" name="Google Shape;408;p7"/>
          <p:cNvSpPr txBox="1"/>
          <p:nvPr>
            <p:ph idx="1" type="subTitle"/>
          </p:nvPr>
        </p:nvSpPr>
        <p:spPr>
          <a:xfrm>
            <a:off x="713225" y="1765000"/>
            <a:ext cx="4227000" cy="26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09" name="Google Shape;409;p7"/>
          <p:cNvSpPr/>
          <p:nvPr>
            <p:ph idx="2" type="pic"/>
          </p:nvPr>
        </p:nvSpPr>
        <p:spPr>
          <a:xfrm>
            <a:off x="5716225" y="1135075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4" name="Google Shape;414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0"/>
          <p:cNvSpPr txBox="1"/>
          <p:nvPr>
            <p:ph type="title"/>
          </p:nvPr>
        </p:nvSpPr>
        <p:spPr>
          <a:xfrm>
            <a:off x="713225" y="3889375"/>
            <a:ext cx="4499100" cy="697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18" name="Google Shape;418;p10"/>
          <p:cNvGrpSpPr/>
          <p:nvPr/>
        </p:nvGrpSpPr>
        <p:grpSpPr>
          <a:xfrm>
            <a:off x="7923930" y="431170"/>
            <a:ext cx="1013699" cy="886245"/>
            <a:chOff x="895150" y="3894725"/>
            <a:chExt cx="332775" cy="290925"/>
          </a:xfrm>
        </p:grpSpPr>
        <p:sp>
          <p:nvSpPr>
            <p:cNvPr id="419" name="Google Shape;419;p10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10"/>
          <p:cNvGrpSpPr/>
          <p:nvPr/>
        </p:nvGrpSpPr>
        <p:grpSpPr>
          <a:xfrm>
            <a:off x="-629527" y="-205975"/>
            <a:ext cx="1207215" cy="1092048"/>
            <a:chOff x="431250" y="4269675"/>
            <a:chExt cx="623175" cy="563725"/>
          </a:xfrm>
        </p:grpSpPr>
        <p:sp>
          <p:nvSpPr>
            <p:cNvPr id="424" name="Google Shape;424;p10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10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429" name="Google Shape;429;p10"/>
            <p:cNvSpPr/>
            <p:nvPr/>
          </p:nvSpPr>
          <p:spPr>
            <a:xfrm>
              <a:off x="3317425" y="2446775"/>
              <a:ext cx="3825825" cy="2208200"/>
            </a:xfrm>
            <a:custGeom>
              <a:rect b="b" l="l" r="r" t="t"/>
              <a:pathLst>
                <a:path extrusionOk="0" h="88328" w="153033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981025" y="3230050"/>
              <a:ext cx="163075" cy="1424925"/>
            </a:xfrm>
            <a:custGeom>
              <a:rect b="b" l="l" r="r" t="t"/>
              <a:pathLst>
                <a:path extrusionOk="0" h="56997" w="6523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6206300" y="3468000"/>
              <a:ext cx="154575" cy="617575"/>
            </a:xfrm>
            <a:custGeom>
              <a:rect b="b" l="l" r="r" t="t"/>
              <a:pathLst>
                <a:path extrusionOk="0" h="24703" w="6183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431775" y="2790900"/>
              <a:ext cx="333900" cy="1864075"/>
            </a:xfrm>
            <a:custGeom>
              <a:rect b="b" l="l" r="r" t="t"/>
              <a:pathLst>
                <a:path extrusionOk="0" h="74563" w="13356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4062125" y="4038725"/>
              <a:ext cx="153900" cy="616250"/>
            </a:xfrm>
            <a:custGeom>
              <a:rect b="b" l="l" r="r" t="t"/>
              <a:pathLst>
                <a:path extrusionOk="0" h="24650" w="6156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906500" y="3459525"/>
              <a:ext cx="154350" cy="1195450"/>
            </a:xfrm>
            <a:custGeom>
              <a:rect b="b" l="l" r="r" t="t"/>
              <a:pathLst>
                <a:path extrusionOk="0" h="47818" w="6174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610500" y="4410950"/>
              <a:ext cx="63125" cy="244025"/>
            </a:xfrm>
            <a:custGeom>
              <a:rect b="b" l="l" r="r" t="t"/>
              <a:pathLst>
                <a:path extrusionOk="0" h="9761" w="2525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737400" y="4323975"/>
              <a:ext cx="62900" cy="331000"/>
            </a:xfrm>
            <a:custGeom>
              <a:rect b="b" l="l" r="r" t="t"/>
              <a:pathLst>
                <a:path extrusionOk="0" h="13240" w="2516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483800" y="4497700"/>
              <a:ext cx="63150" cy="157275"/>
            </a:xfrm>
            <a:custGeom>
              <a:rect b="b" l="l" r="r" t="t"/>
              <a:pathLst>
                <a:path extrusionOk="0" h="6291" w="2526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3360025" y="4582675"/>
              <a:ext cx="62925" cy="72300"/>
            </a:xfrm>
            <a:custGeom>
              <a:rect b="b" l="l" r="r" t="t"/>
              <a:pathLst>
                <a:path extrusionOk="0" h="2892" w="2517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3836425" y="4150250"/>
              <a:ext cx="217250" cy="504725"/>
            </a:xfrm>
            <a:custGeom>
              <a:rect b="b" l="l" r="r" t="t"/>
              <a:pathLst>
                <a:path extrusionOk="0" h="20189" w="869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244100" y="4129500"/>
              <a:ext cx="62925" cy="525475"/>
            </a:xfrm>
            <a:custGeom>
              <a:rect b="b" l="l" r="r" t="t"/>
              <a:pathLst>
                <a:path extrusionOk="0" h="21019" w="2517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370775" y="3889525"/>
              <a:ext cx="62925" cy="765450"/>
            </a:xfrm>
            <a:custGeom>
              <a:rect b="b" l="l" r="r" t="t"/>
              <a:pathLst>
                <a:path extrusionOk="0" h="30618" w="2517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826750" y="3437225"/>
              <a:ext cx="63150" cy="1217750"/>
            </a:xfrm>
            <a:custGeom>
              <a:rect b="b" l="l" r="r" t="t"/>
              <a:pathLst>
                <a:path extrusionOk="0" h="48710" w="2526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6328725" y="4057025"/>
              <a:ext cx="62925" cy="597950"/>
            </a:xfrm>
            <a:custGeom>
              <a:rect b="b" l="l" r="r" t="t"/>
              <a:pathLst>
                <a:path extrusionOk="0" h="23918" w="2517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204950" y="4253725"/>
              <a:ext cx="62925" cy="401250"/>
            </a:xfrm>
            <a:custGeom>
              <a:rect b="b" l="l" r="r" t="t"/>
              <a:pathLst>
                <a:path extrusionOk="0" h="16050" w="2517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6953650" y="2688750"/>
              <a:ext cx="189600" cy="1966225"/>
            </a:xfrm>
            <a:custGeom>
              <a:rect b="b" l="l" r="r" t="t"/>
              <a:pathLst>
                <a:path extrusionOk="0" h="78649" w="7584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175900" y="3488525"/>
              <a:ext cx="62925" cy="1166450"/>
            </a:xfrm>
            <a:custGeom>
              <a:rect b="b" l="l" r="r" t="t"/>
              <a:pathLst>
                <a:path extrusionOk="0" h="46658" w="2517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02600" y="3547625"/>
              <a:ext cx="62900" cy="1107350"/>
            </a:xfrm>
            <a:custGeom>
              <a:rect b="b" l="l" r="r" t="t"/>
              <a:pathLst>
                <a:path extrusionOk="0" h="44294" w="2516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049225" y="4072400"/>
              <a:ext cx="62925" cy="582575"/>
            </a:xfrm>
            <a:custGeom>
              <a:rect b="b" l="l" r="r" t="t"/>
              <a:pathLst>
                <a:path extrusionOk="0" h="23303" w="2517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801450" y="4106525"/>
              <a:ext cx="62925" cy="548450"/>
            </a:xfrm>
            <a:custGeom>
              <a:rect b="b" l="l" r="r" t="t"/>
              <a:pathLst>
                <a:path extrusionOk="0" h="21938" w="2517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677675" y="4381300"/>
              <a:ext cx="62925" cy="273675"/>
            </a:xfrm>
            <a:custGeom>
              <a:rect b="b" l="l" r="r" t="t"/>
              <a:pathLst>
                <a:path extrusionOk="0" h="10947" w="2517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553900" y="4281825"/>
              <a:ext cx="62900" cy="373150"/>
            </a:xfrm>
            <a:custGeom>
              <a:rect b="b" l="l" r="r" t="t"/>
              <a:pathLst>
                <a:path extrusionOk="0" h="14926" w="2516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429275" y="3684125"/>
              <a:ext cx="62900" cy="970850"/>
            </a:xfrm>
            <a:custGeom>
              <a:rect b="b" l="l" r="r" t="t"/>
              <a:pathLst>
                <a:path extrusionOk="0" h="38834" w="2516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555950" y="4156700"/>
              <a:ext cx="62925" cy="498275"/>
            </a:xfrm>
            <a:custGeom>
              <a:rect b="b" l="l" r="r" t="t"/>
              <a:pathLst>
                <a:path extrusionOk="0" h="19931" w="2517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682625" y="4024000"/>
              <a:ext cx="62925" cy="630975"/>
            </a:xfrm>
            <a:custGeom>
              <a:rect b="b" l="l" r="r" t="t"/>
              <a:pathLst>
                <a:path extrusionOk="0" h="25239" w="2517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5809300" y="3767300"/>
              <a:ext cx="62925" cy="887675"/>
            </a:xfrm>
            <a:custGeom>
              <a:rect b="b" l="l" r="r" t="t"/>
              <a:pathLst>
                <a:path extrusionOk="0" h="35507" w="2517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935975" y="4031600"/>
              <a:ext cx="62925" cy="623375"/>
            </a:xfrm>
            <a:custGeom>
              <a:rect b="b" l="l" r="r" t="t"/>
              <a:pathLst>
                <a:path extrusionOk="0" h="24935" w="2517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263250" y="2561400"/>
              <a:ext cx="3722100" cy="2093575"/>
            </a:xfrm>
            <a:custGeom>
              <a:rect b="b" l="l" r="r" t="t"/>
              <a:pathLst>
                <a:path extrusionOk="0" h="83743" w="148884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827425" y="2446775"/>
              <a:ext cx="315825" cy="298875"/>
            </a:xfrm>
            <a:custGeom>
              <a:rect b="b" l="l" r="r" t="t"/>
              <a:pathLst>
                <a:path extrusionOk="0" h="11955" w="12633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0"/>
          <p:cNvGrpSpPr/>
          <p:nvPr/>
        </p:nvGrpSpPr>
        <p:grpSpPr>
          <a:xfrm flipH="1">
            <a:off x="3326617" y="-2268975"/>
            <a:ext cx="3106059" cy="2956030"/>
            <a:chOff x="6037942" y="4208000"/>
            <a:chExt cx="3106059" cy="2956030"/>
          </a:xfrm>
        </p:grpSpPr>
        <p:sp>
          <p:nvSpPr>
            <p:cNvPr id="460" name="Google Shape;460;p10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5"/>
          <p:cNvSpPr txBox="1"/>
          <p:nvPr>
            <p:ph type="ctrTitle"/>
          </p:nvPr>
        </p:nvSpPr>
        <p:spPr>
          <a:xfrm>
            <a:off x="713225" y="1147200"/>
            <a:ext cx="5439600" cy="23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</a:rPr>
              <a:t>Spring Boot JPA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1311" name="Google Shape;1311;p25"/>
          <p:cNvSpPr/>
          <p:nvPr/>
        </p:nvSpPr>
        <p:spPr>
          <a:xfrm>
            <a:off x="7102694" y="1103446"/>
            <a:ext cx="662184" cy="43750"/>
          </a:xfrm>
          <a:custGeom>
            <a:rect b="b" l="l" r="r" t="t"/>
            <a:pathLst>
              <a:path extrusionOk="0" h="626" w="9475">
                <a:moveTo>
                  <a:pt x="313" y="1"/>
                </a:moveTo>
                <a:cubicBezTo>
                  <a:pt x="143" y="1"/>
                  <a:pt x="1" y="143"/>
                  <a:pt x="1" y="313"/>
                </a:cubicBezTo>
                <a:cubicBezTo>
                  <a:pt x="1" y="482"/>
                  <a:pt x="143" y="625"/>
                  <a:pt x="313" y="625"/>
                </a:cubicBezTo>
                <a:lnTo>
                  <a:pt x="9171" y="625"/>
                </a:lnTo>
                <a:cubicBezTo>
                  <a:pt x="9341" y="625"/>
                  <a:pt x="9475" y="482"/>
                  <a:pt x="9475" y="313"/>
                </a:cubicBezTo>
                <a:cubicBezTo>
                  <a:pt x="9475" y="143"/>
                  <a:pt x="9341" y="1"/>
                  <a:pt x="9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2" name="Google Shape;1312;p25"/>
          <p:cNvGrpSpPr/>
          <p:nvPr/>
        </p:nvGrpSpPr>
        <p:grpSpPr>
          <a:xfrm>
            <a:off x="6546599" y="964440"/>
            <a:ext cx="1884167" cy="3214615"/>
            <a:chOff x="6546599" y="964440"/>
            <a:chExt cx="1884167" cy="3214615"/>
          </a:xfrm>
        </p:grpSpPr>
        <p:sp>
          <p:nvSpPr>
            <p:cNvPr id="1313" name="Google Shape;1313;p25"/>
            <p:cNvSpPr/>
            <p:nvPr/>
          </p:nvSpPr>
          <p:spPr>
            <a:xfrm>
              <a:off x="6547158" y="964440"/>
              <a:ext cx="1883608" cy="3214615"/>
            </a:xfrm>
            <a:custGeom>
              <a:rect b="b" l="l" r="r" t="t"/>
              <a:pathLst>
                <a:path extrusionOk="0" h="45997" w="26952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6546599" y="964440"/>
              <a:ext cx="1747607" cy="3112999"/>
            </a:xfrm>
            <a:custGeom>
              <a:rect b="b" l="l" r="r" t="t"/>
              <a:pathLst>
                <a:path extrusionOk="0" h="44543" w="25006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6785052" y="1672995"/>
              <a:ext cx="1362946" cy="902807"/>
            </a:xfrm>
            <a:custGeom>
              <a:rect b="b" l="l" r="r" t="t"/>
              <a:pathLst>
                <a:path extrusionOk="0" h="12918" w="19502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7097103" y="3886576"/>
              <a:ext cx="385779" cy="44379"/>
            </a:xfrm>
            <a:custGeom>
              <a:rect b="b" l="l" r="r" t="t"/>
              <a:pathLst>
                <a:path extrusionOk="0" h="635" w="552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7923313" y="1284315"/>
              <a:ext cx="108605" cy="99729"/>
            </a:xfrm>
            <a:custGeom>
              <a:rect b="b" l="l" r="r" t="t"/>
              <a:pathLst>
                <a:path extrusionOk="0" h="1427" w="1554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7932887" y="1341623"/>
              <a:ext cx="88757" cy="32568"/>
            </a:xfrm>
            <a:custGeom>
              <a:rect b="b" l="l" r="r" t="t"/>
              <a:pathLst>
                <a:path extrusionOk="0" h="466" w="127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7954972" y="1303674"/>
              <a:ext cx="49201" cy="36761"/>
            </a:xfrm>
            <a:custGeom>
              <a:rect b="b" l="l" r="r" t="t"/>
              <a:pathLst>
                <a:path extrusionOk="0" h="526" w="704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8092161" y="1285713"/>
              <a:ext cx="77365" cy="78414"/>
            </a:xfrm>
            <a:custGeom>
              <a:rect b="b" l="l" r="r" t="t"/>
              <a:pathLst>
                <a:path extrusionOk="0" h="1122" w="1107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8113686" y="1369089"/>
              <a:ext cx="30261" cy="14047"/>
            </a:xfrm>
            <a:custGeom>
              <a:rect b="b" l="l" r="r" t="t"/>
              <a:pathLst>
                <a:path extrusionOk="0" h="201" w="433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8144577" y="1299131"/>
              <a:ext cx="34245" cy="30960"/>
            </a:xfrm>
            <a:custGeom>
              <a:rect b="b" l="l" r="r" t="t"/>
              <a:pathLst>
                <a:path extrusionOk="0" h="443" w="49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6880731" y="1366573"/>
              <a:ext cx="121045" cy="70"/>
            </a:xfrm>
            <a:custGeom>
              <a:rect b="b" l="l" r="r" t="t"/>
              <a:pathLst>
                <a:path extrusionOk="0" fill="none" h="1" w="1732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cap="flat" cmpd="sng" w="11375">
              <a:solidFill>
                <a:schemeClr val="dk2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6884505" y="1334774"/>
              <a:ext cx="120346" cy="70"/>
            </a:xfrm>
            <a:custGeom>
              <a:rect b="b" l="l" r="r" t="t"/>
              <a:pathLst>
                <a:path extrusionOk="0" fill="none" h="1" w="1722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cap="flat" cmpd="sng" w="11375">
              <a:solidFill>
                <a:schemeClr val="dk2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6888209" y="1303604"/>
              <a:ext cx="120416" cy="70"/>
            </a:xfrm>
            <a:custGeom>
              <a:rect b="b" l="l" r="r" t="t"/>
              <a:pathLst>
                <a:path extrusionOk="0" fill="none" h="1" w="1723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cap="flat" cmpd="sng" w="11375">
              <a:solidFill>
                <a:schemeClr val="dk2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6709297" y="2781679"/>
              <a:ext cx="1303122" cy="472020"/>
            </a:xfrm>
            <a:custGeom>
              <a:rect b="b" l="l" r="r" t="t"/>
              <a:pathLst>
                <a:path extrusionOk="0" h="6754" w="18646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6674982" y="3459564"/>
              <a:ext cx="1285650" cy="239435"/>
            </a:xfrm>
            <a:custGeom>
              <a:rect b="b" l="l" r="r" t="t"/>
              <a:pathLst>
                <a:path extrusionOk="0" h="3426" w="18396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7314034" y="2880150"/>
              <a:ext cx="556235" cy="228882"/>
            </a:xfrm>
            <a:custGeom>
              <a:rect b="b" l="l" r="r" t="t"/>
              <a:pathLst>
                <a:path extrusionOk="0" fill="none" h="3275" w="7959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cap="flat" cmpd="sng" w="12275">
              <a:solidFill>
                <a:schemeClr val="dk1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7298519" y="2856458"/>
              <a:ext cx="64227" cy="60173"/>
            </a:xfrm>
            <a:custGeom>
              <a:rect b="b" l="l" r="r" t="t"/>
              <a:pathLst>
                <a:path extrusionOk="0" h="861" w="919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7454368" y="3079469"/>
              <a:ext cx="64227" cy="60383"/>
            </a:xfrm>
            <a:custGeom>
              <a:rect b="b" l="l" r="r" t="t"/>
              <a:pathLst>
                <a:path extrusionOk="0" h="864" w="919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7727418" y="2918169"/>
              <a:ext cx="64296" cy="60243"/>
            </a:xfrm>
            <a:custGeom>
              <a:rect b="b" l="l" r="r" t="t"/>
              <a:pathLst>
                <a:path extrusionOk="0" h="862" w="92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7839029" y="3077163"/>
              <a:ext cx="64856" cy="60173"/>
            </a:xfrm>
            <a:custGeom>
              <a:rect b="b" l="l" r="r" t="t"/>
              <a:pathLst>
                <a:path extrusionOk="0" h="861" w="928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6792533" y="2898181"/>
              <a:ext cx="49271" cy="46126"/>
            </a:xfrm>
            <a:custGeom>
              <a:rect b="b" l="l" r="r" t="t"/>
              <a:pathLst>
                <a:path extrusionOk="0" h="660" w="705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6867662" y="2909503"/>
              <a:ext cx="324907" cy="23133"/>
            </a:xfrm>
            <a:custGeom>
              <a:rect b="b" l="l" r="r" t="t"/>
              <a:pathLst>
                <a:path extrusionOk="0" h="331" w="4649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6785055" y="2994836"/>
              <a:ext cx="49271" cy="46126"/>
            </a:xfrm>
            <a:custGeom>
              <a:rect b="b" l="l" r="r" t="t"/>
              <a:pathLst>
                <a:path extrusionOk="0" h="660" w="705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6860184" y="3006088"/>
              <a:ext cx="324907" cy="23203"/>
            </a:xfrm>
            <a:custGeom>
              <a:rect b="b" l="l" r="r" t="t"/>
              <a:pathLst>
                <a:path extrusionOk="0" h="332" w="4649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778206" y="3091700"/>
              <a:ext cx="49271" cy="46126"/>
            </a:xfrm>
            <a:custGeom>
              <a:rect b="b" l="l" r="r" t="t"/>
              <a:pathLst>
                <a:path extrusionOk="0" h="660" w="705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853335" y="3103371"/>
              <a:ext cx="324907" cy="22504"/>
            </a:xfrm>
            <a:custGeom>
              <a:rect b="b" l="l" r="r" t="t"/>
              <a:pathLst>
                <a:path extrusionOk="0" h="322" w="4649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7228352" y="3509254"/>
              <a:ext cx="114755" cy="107627"/>
            </a:xfrm>
            <a:custGeom>
              <a:rect b="b" l="l" r="r" t="t"/>
              <a:pathLst>
                <a:path extrusionOk="0" h="1540" w="1642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7562554" y="3509254"/>
              <a:ext cx="115035" cy="107627"/>
            </a:xfrm>
            <a:custGeom>
              <a:rect b="b" l="l" r="r" t="t"/>
              <a:pathLst>
                <a:path extrusionOk="0" h="1540" w="1646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6894219" y="3509254"/>
              <a:ext cx="114685" cy="107627"/>
            </a:xfrm>
            <a:custGeom>
              <a:rect b="b" l="l" r="r" t="t"/>
              <a:pathLst>
                <a:path extrusionOk="0" h="1540" w="1641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6786939" y="1934864"/>
              <a:ext cx="1318078" cy="653448"/>
            </a:xfrm>
            <a:custGeom>
              <a:rect b="b" l="l" r="r" t="t"/>
              <a:pathLst>
                <a:path extrusionOk="0" h="9350" w="1886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7047549" y="2451472"/>
              <a:ext cx="64227" cy="60383"/>
            </a:xfrm>
            <a:custGeom>
              <a:rect b="b" l="l" r="r" t="t"/>
              <a:pathLst>
                <a:path extrusionOk="0" h="864" w="919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7298795" y="2282484"/>
              <a:ext cx="64576" cy="60173"/>
            </a:xfrm>
            <a:custGeom>
              <a:rect b="b" l="l" r="r" t="t"/>
              <a:pathLst>
                <a:path extrusionOk="0" h="861" w="924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7770186" y="2284371"/>
              <a:ext cx="64506" cy="60383"/>
            </a:xfrm>
            <a:custGeom>
              <a:rect b="b" l="l" r="r" t="t"/>
              <a:pathLst>
                <a:path extrusionOk="0" h="864" w="923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6846134" y="1934864"/>
              <a:ext cx="1258884" cy="344825"/>
            </a:xfrm>
            <a:custGeom>
              <a:rect b="b" l="l" r="r" t="t"/>
              <a:pathLst>
                <a:path extrusionOk="0" fill="none" h="4934" w="18013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cap="flat" cmpd="sng" w="14050">
              <a:solidFill>
                <a:schemeClr val="dk1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7082423" y="2418625"/>
              <a:ext cx="1328" cy="15026"/>
            </a:xfrm>
            <a:custGeom>
              <a:rect b="b" l="l" r="r" t="t"/>
              <a:pathLst>
                <a:path extrusionOk="0" fill="none" h="215" w="19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cap="flat" cmpd="sng" w="8475">
              <a:solidFill>
                <a:srgbClr val="E4DBFF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7085568" y="2306385"/>
              <a:ext cx="8177" cy="87359"/>
            </a:xfrm>
            <a:custGeom>
              <a:rect b="b" l="l" r="r" t="t"/>
              <a:pathLst>
                <a:path extrusionOk="0" fill="none" h="1250" w="117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cap="flat" cmpd="sng" w="8475">
              <a:solidFill>
                <a:srgbClr val="E4DBFF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7094933" y="2278990"/>
              <a:ext cx="1328" cy="15026"/>
            </a:xfrm>
            <a:custGeom>
              <a:rect b="b" l="l" r="r" t="t"/>
              <a:pathLst>
                <a:path extrusionOk="0" fill="none" h="215" w="19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cap="flat" cmpd="sng" w="8475">
              <a:solidFill>
                <a:srgbClr val="E4DBFF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7331223" y="2237826"/>
              <a:ext cx="1328" cy="15026"/>
            </a:xfrm>
            <a:custGeom>
              <a:rect b="b" l="l" r="r" t="t"/>
              <a:pathLst>
                <a:path extrusionOk="0" fill="none" h="215" w="19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cap="flat" cmpd="sng" w="8475">
              <a:solidFill>
                <a:srgbClr val="E4DBFF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7335556" y="1966033"/>
              <a:ext cx="21316" cy="239435"/>
            </a:xfrm>
            <a:custGeom>
              <a:rect b="b" l="l" r="r" t="t"/>
              <a:pathLst>
                <a:path extrusionOk="0" fill="none" h="3426" w="305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cap="flat" cmpd="sng" w="8475">
              <a:solidFill>
                <a:srgbClr val="E4DBFF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7357990" y="1934864"/>
              <a:ext cx="1328" cy="15026"/>
            </a:xfrm>
            <a:custGeom>
              <a:rect b="b" l="l" r="r" t="t"/>
              <a:pathLst>
                <a:path extrusionOk="0" fill="none" h="215" w="19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cap="flat" cmpd="sng" w="8475">
              <a:solidFill>
                <a:srgbClr val="E4DBFF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7807506" y="2237197"/>
              <a:ext cx="1328" cy="15026"/>
            </a:xfrm>
            <a:custGeom>
              <a:rect b="b" l="l" r="r" t="t"/>
              <a:pathLst>
                <a:path extrusionOk="0" fill="none" h="215" w="19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cap="flat" cmpd="sng" w="8475">
              <a:solidFill>
                <a:srgbClr val="E4DBFF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7811909" y="1965404"/>
              <a:ext cx="21246" cy="240064"/>
            </a:xfrm>
            <a:custGeom>
              <a:rect b="b" l="l" r="r" t="t"/>
              <a:pathLst>
                <a:path extrusionOk="0" fill="none" h="3435" w="304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cap="flat" cmpd="sng" w="8475">
              <a:solidFill>
                <a:srgbClr val="E4DBFF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7834343" y="1934864"/>
              <a:ext cx="1328" cy="15026"/>
            </a:xfrm>
            <a:custGeom>
              <a:rect b="b" l="l" r="r" t="t"/>
              <a:pathLst>
                <a:path extrusionOk="0" fill="none" h="215" w="19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cap="flat" cmpd="sng" w="8475">
              <a:solidFill>
                <a:srgbClr val="E4DBFF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7240089" y="1732190"/>
              <a:ext cx="261799" cy="152844"/>
            </a:xfrm>
            <a:custGeom>
              <a:rect b="b" l="l" r="r" t="t"/>
              <a:pathLst>
                <a:path extrusionOk="0" h="2187" w="3746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4"/>
          <p:cNvSpPr txBox="1"/>
          <p:nvPr>
            <p:ph type="title"/>
          </p:nvPr>
        </p:nvSpPr>
        <p:spPr>
          <a:xfrm>
            <a:off x="720000" y="695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loan</a:t>
            </a:r>
            <a:endParaRPr/>
          </a:p>
        </p:txBody>
      </p:sp>
      <p:pic>
        <p:nvPicPr>
          <p:cNvPr id="1421" name="Google Shape;1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50" y="1357700"/>
            <a:ext cx="3862936" cy="193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Google Shape;14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50" y="3386725"/>
            <a:ext cx="6306151" cy="11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5"/>
          <p:cNvSpPr txBox="1"/>
          <p:nvPr>
            <p:ph type="title"/>
          </p:nvPr>
        </p:nvSpPr>
        <p:spPr>
          <a:xfrm>
            <a:off x="720000" y="695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the loan by id</a:t>
            </a:r>
            <a:endParaRPr/>
          </a:p>
        </p:txBody>
      </p:sp>
      <p:pic>
        <p:nvPicPr>
          <p:cNvPr id="1428" name="Google Shape;14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88" y="1389000"/>
            <a:ext cx="8098226" cy="4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00" y="2453625"/>
            <a:ext cx="8259173" cy="13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36"/>
          <p:cNvSpPr txBox="1"/>
          <p:nvPr>
            <p:ph type="title"/>
          </p:nvPr>
        </p:nvSpPr>
        <p:spPr>
          <a:xfrm>
            <a:off x="720000" y="695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all the loans</a:t>
            </a:r>
            <a:endParaRPr/>
          </a:p>
        </p:txBody>
      </p:sp>
      <p:pic>
        <p:nvPicPr>
          <p:cNvPr id="1435" name="Google Shape;14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00" y="1397225"/>
            <a:ext cx="7858775" cy="4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Google Shape;14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695475"/>
            <a:ext cx="8839198" cy="376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Test Case for Getting all Loans</a:t>
            </a:r>
            <a:endParaRPr/>
          </a:p>
        </p:txBody>
      </p:sp>
      <p:pic>
        <p:nvPicPr>
          <p:cNvPr id="1442" name="Google Shape;14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975" y="1267850"/>
            <a:ext cx="6525225" cy="34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Test Case for Getting One Loan</a:t>
            </a:r>
            <a:endParaRPr/>
          </a:p>
        </p:txBody>
      </p:sp>
      <p:pic>
        <p:nvPicPr>
          <p:cNvPr id="1448" name="Google Shape;14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75" y="1556450"/>
            <a:ext cx="8220200" cy="22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Test Case for Adding Loan</a:t>
            </a:r>
            <a:endParaRPr/>
          </a:p>
        </p:txBody>
      </p:sp>
      <p:pic>
        <p:nvPicPr>
          <p:cNvPr id="1454" name="Google Shape;14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325" y="1237250"/>
            <a:ext cx="5659424" cy="354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Test Case for Updating Loan</a:t>
            </a:r>
            <a:endParaRPr/>
          </a:p>
        </p:txBody>
      </p:sp>
      <p:pic>
        <p:nvPicPr>
          <p:cNvPr id="1460" name="Google Shape;14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50" y="1112200"/>
            <a:ext cx="5849320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Test Case for Deleting Loan</a:t>
            </a:r>
            <a:endParaRPr/>
          </a:p>
        </p:txBody>
      </p:sp>
      <p:pic>
        <p:nvPicPr>
          <p:cNvPr id="1466" name="Google Shape;14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75" y="1483475"/>
            <a:ext cx="77057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Test Case for Deleting Loans</a:t>
            </a:r>
            <a:endParaRPr/>
          </a:p>
        </p:txBody>
      </p:sp>
      <p:pic>
        <p:nvPicPr>
          <p:cNvPr id="1472" name="Google Shape;14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50" y="1608550"/>
            <a:ext cx="7704001" cy="2162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43"/>
          <p:cNvSpPr txBox="1"/>
          <p:nvPr>
            <p:ph type="title"/>
          </p:nvPr>
        </p:nvSpPr>
        <p:spPr>
          <a:xfrm>
            <a:off x="72677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JUnit Test Cases</a:t>
            </a:r>
            <a:endParaRPr/>
          </a:p>
        </p:txBody>
      </p:sp>
      <p:pic>
        <p:nvPicPr>
          <p:cNvPr id="1478" name="Google Shape;14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25" y="1467850"/>
            <a:ext cx="58483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Configuration &amp; Coding</a:t>
            </a:r>
            <a:endParaRPr/>
          </a:p>
        </p:txBody>
      </p:sp>
      <p:sp>
        <p:nvSpPr>
          <p:cNvPr id="1362" name="Google Shape;1362;p26"/>
          <p:cNvSpPr txBox="1"/>
          <p:nvPr>
            <p:ph idx="1" type="body"/>
          </p:nvPr>
        </p:nvSpPr>
        <p:spPr>
          <a:xfrm>
            <a:off x="829450" y="118760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Creating Maven project.</a:t>
            </a:r>
            <a:endParaRPr sz="16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Adding required dependencies &amp; configuring jre to 1.8.</a:t>
            </a:r>
            <a:endParaRPr sz="16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Adding necessary properties required for DB connection &amp; logging.</a:t>
            </a:r>
            <a:endParaRPr sz="16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Creating basic project structure with all the packages.</a:t>
            </a:r>
            <a:endParaRPr sz="16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Coding for the requirements.</a:t>
            </a:r>
            <a:endParaRPr sz="16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Calling RESTFUL service from Postman (consumer).</a:t>
            </a:r>
            <a:endParaRPr sz="16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Creating Test cases to check the correctness of the code.</a:t>
            </a:r>
            <a:endParaRPr sz="16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Configuring the logger to add the logs into the file.</a:t>
            </a:r>
            <a:endParaRPr sz="16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Testing the correctness of the code using JUnit Test cases.</a:t>
            </a:r>
            <a:endParaRPr sz="16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rgbClr val="263248"/>
                </a:solidFill>
                <a:latin typeface="Arial"/>
                <a:ea typeface="Arial"/>
                <a:cs typeface="Arial"/>
                <a:sym typeface="Arial"/>
              </a:rPr>
              <a:t>Analyzing the code using code coverage.</a:t>
            </a:r>
            <a:endParaRPr sz="1600">
              <a:solidFill>
                <a:srgbClr val="263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4"/>
          <p:cNvSpPr txBox="1"/>
          <p:nvPr>
            <p:ph type="title"/>
          </p:nvPr>
        </p:nvSpPr>
        <p:spPr>
          <a:xfrm>
            <a:off x="72677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Surefire report</a:t>
            </a:r>
            <a:endParaRPr/>
          </a:p>
        </p:txBody>
      </p:sp>
      <p:pic>
        <p:nvPicPr>
          <p:cNvPr id="1484" name="Google Shape;14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026" y="1291050"/>
            <a:ext cx="6501726" cy="32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45"/>
          <p:cNvSpPr txBox="1"/>
          <p:nvPr>
            <p:ph type="title"/>
          </p:nvPr>
        </p:nvSpPr>
        <p:spPr>
          <a:xfrm>
            <a:off x="72677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</a:t>
            </a:r>
            <a:endParaRPr/>
          </a:p>
        </p:txBody>
      </p:sp>
      <p:pic>
        <p:nvPicPr>
          <p:cNvPr id="1490" name="Google Shape;14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63" y="1112200"/>
            <a:ext cx="5950911" cy="34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46"/>
          <p:cNvSpPr txBox="1"/>
          <p:nvPr>
            <p:ph type="title"/>
          </p:nvPr>
        </p:nvSpPr>
        <p:spPr>
          <a:xfrm>
            <a:off x="72677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</a:t>
            </a:r>
            <a:endParaRPr/>
          </a:p>
        </p:txBody>
      </p:sp>
      <p:pic>
        <p:nvPicPr>
          <p:cNvPr id="1496" name="Google Shape;14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112200"/>
            <a:ext cx="6049249" cy="34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7"/>
          <p:cNvSpPr txBox="1"/>
          <p:nvPr>
            <p:ph type="title"/>
          </p:nvPr>
        </p:nvSpPr>
        <p:spPr>
          <a:xfrm>
            <a:off x="72677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file</a:t>
            </a:r>
            <a:endParaRPr/>
          </a:p>
        </p:txBody>
      </p:sp>
      <p:pic>
        <p:nvPicPr>
          <p:cNvPr id="1502" name="Google Shape;15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75" y="1388200"/>
            <a:ext cx="7048398" cy="312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- 2</a:t>
            </a:r>
            <a:endParaRPr/>
          </a:p>
        </p:txBody>
      </p:sp>
      <p:pic>
        <p:nvPicPr>
          <p:cNvPr id="1508" name="Google Shape;15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51" y="1170125"/>
            <a:ext cx="6836497" cy="34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514" name="Google Shape;15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0" y="2123775"/>
            <a:ext cx="7379850" cy="7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49"/>
          <p:cNvSpPr txBox="1"/>
          <p:nvPr/>
        </p:nvSpPr>
        <p:spPr>
          <a:xfrm>
            <a:off x="720000" y="20388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1521" name="Google Shape;1521;p50"/>
          <p:cNvSpPr txBox="1"/>
          <p:nvPr/>
        </p:nvSpPr>
        <p:spPr>
          <a:xfrm>
            <a:off x="720000" y="20388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2" name="Google Shape;15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71204"/>
            <a:ext cx="6678149" cy="31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7" name="Google Shape;15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50" y="914150"/>
            <a:ext cx="3392100" cy="15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00" y="2571750"/>
            <a:ext cx="3392099" cy="14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9" name="Google Shape;152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14150"/>
            <a:ext cx="3207109" cy="15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21751"/>
            <a:ext cx="3284126" cy="14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900" y="899588"/>
            <a:ext cx="6846599" cy="334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- 1 : Creating Database &amp; Table</a:t>
            </a:r>
            <a:endParaRPr/>
          </a:p>
        </p:txBody>
      </p:sp>
      <p:pic>
        <p:nvPicPr>
          <p:cNvPr id="1368" name="Google Shape;1368;p27"/>
          <p:cNvPicPr preferRelativeResize="0"/>
          <p:nvPr/>
        </p:nvPicPr>
        <p:blipFill rotWithShape="1">
          <a:blip r:embed="rId3">
            <a:alphaModFix/>
          </a:blip>
          <a:srcRect b="-3460" l="0" r="51498" t="3460"/>
          <a:stretch/>
        </p:blipFill>
        <p:spPr>
          <a:xfrm>
            <a:off x="1204625" y="1265125"/>
            <a:ext cx="2943527" cy="33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27"/>
          <p:cNvPicPr preferRelativeResize="0"/>
          <p:nvPr/>
        </p:nvPicPr>
        <p:blipFill rotWithShape="1">
          <a:blip r:embed="rId4">
            <a:alphaModFix/>
          </a:blip>
          <a:srcRect b="0" l="0" r="49984" t="0"/>
          <a:stretch/>
        </p:blipFill>
        <p:spPr>
          <a:xfrm>
            <a:off x="4878550" y="1265113"/>
            <a:ext cx="2943527" cy="322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records in the table</a:t>
            </a:r>
            <a:endParaRPr/>
          </a:p>
        </p:txBody>
      </p:sp>
      <p:pic>
        <p:nvPicPr>
          <p:cNvPr id="1375" name="Google Shape;1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446" y="1170100"/>
            <a:ext cx="6221930" cy="34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application.properties</a:t>
            </a:r>
            <a:endParaRPr/>
          </a:p>
        </p:txBody>
      </p:sp>
      <p:sp>
        <p:nvSpPr>
          <p:cNvPr id="1381" name="Google Shape;1381;p29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2" name="Google Shape;13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02" y="1278300"/>
            <a:ext cx="8254148" cy="30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All the Requests to PostMan</a:t>
            </a:r>
            <a:endParaRPr/>
          </a:p>
        </p:txBody>
      </p:sp>
      <p:pic>
        <p:nvPicPr>
          <p:cNvPr id="1388" name="Google Shape;1388;p30"/>
          <p:cNvPicPr preferRelativeResize="0"/>
          <p:nvPr/>
        </p:nvPicPr>
        <p:blipFill rotWithShape="1">
          <a:blip r:embed="rId3">
            <a:alphaModFix/>
          </a:blip>
          <a:srcRect b="0" l="0" r="41510" t="0"/>
          <a:stretch/>
        </p:blipFill>
        <p:spPr>
          <a:xfrm>
            <a:off x="793350" y="1248275"/>
            <a:ext cx="2401149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499" y="1639125"/>
            <a:ext cx="22860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512" y="2062350"/>
            <a:ext cx="24288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4499" y="2400300"/>
            <a:ext cx="26003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4499" y="2852625"/>
            <a:ext cx="29813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94499" y="3285900"/>
            <a:ext cx="32480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10599" y="3681075"/>
            <a:ext cx="2396676" cy="29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1"/>
          <p:cNvSpPr txBox="1"/>
          <p:nvPr>
            <p:ph type="title"/>
          </p:nvPr>
        </p:nvSpPr>
        <p:spPr>
          <a:xfrm>
            <a:off x="720000" y="695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all loans</a:t>
            </a:r>
            <a:endParaRPr/>
          </a:p>
        </p:txBody>
      </p:sp>
      <p:pic>
        <p:nvPicPr>
          <p:cNvPr id="1400" name="Google Shape;14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50" y="1486725"/>
            <a:ext cx="6195326" cy="19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50" y="3521575"/>
            <a:ext cx="6195325" cy="98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2"/>
          <p:cNvSpPr txBox="1"/>
          <p:nvPr>
            <p:ph type="title"/>
          </p:nvPr>
        </p:nvSpPr>
        <p:spPr>
          <a:xfrm>
            <a:off x="720000" y="695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loan by id</a:t>
            </a:r>
            <a:endParaRPr/>
          </a:p>
        </p:txBody>
      </p:sp>
      <p:pic>
        <p:nvPicPr>
          <p:cNvPr id="1407" name="Google Shape;14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50" y="1342075"/>
            <a:ext cx="4992125" cy="194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50" y="3511825"/>
            <a:ext cx="6557025" cy="10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3"/>
          <p:cNvSpPr txBox="1"/>
          <p:nvPr>
            <p:ph type="title"/>
          </p:nvPr>
        </p:nvSpPr>
        <p:spPr>
          <a:xfrm>
            <a:off x="720000" y="695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loan</a:t>
            </a:r>
            <a:endParaRPr/>
          </a:p>
        </p:txBody>
      </p:sp>
      <p:pic>
        <p:nvPicPr>
          <p:cNvPr id="1414" name="Google Shape;14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50" y="1420250"/>
            <a:ext cx="3934740" cy="19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Google Shape;14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50" y="3511825"/>
            <a:ext cx="6331440" cy="10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Investment Banking Expert Portfolio by Slidesgo">
  <a:themeElements>
    <a:clrScheme name="Simple Light">
      <a:dk1>
        <a:srgbClr val="FFFFFF"/>
      </a:dk1>
      <a:lt1>
        <a:srgbClr val="FCFEF3"/>
      </a:lt1>
      <a:dk2>
        <a:srgbClr val="1A2644"/>
      </a:dk2>
      <a:lt2>
        <a:srgbClr val="4661BC"/>
      </a:lt2>
      <a:accent1>
        <a:srgbClr val="83A8ED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