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9" r:id="rId15"/>
    <p:sldId id="273" r:id="rId16"/>
    <p:sldId id="272" r:id="rId17"/>
    <p:sldId id="270" r:id="rId18"/>
    <p:sldId id="274" r:id="rId19"/>
    <p:sldId id="275" r:id="rId20"/>
    <p:sldId id="276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ectronics Industry In Brief" id="{740E8AEA-D643-4646-81E4-5EEEF4733B93}">
          <p14:sldIdLst>
            <p14:sldId id="256"/>
            <p14:sldId id="260"/>
            <p14:sldId id="257"/>
            <p14:sldId id="258"/>
            <p14:sldId id="259"/>
            <p14:sldId id="264"/>
          </p14:sldIdLst>
        </p14:section>
        <p14:section name="Design to Fab" id="{195E9482-4DF3-4F6B-A535-41F26D64EFFA}">
          <p14:sldIdLst>
            <p14:sldId id="262"/>
            <p14:sldId id="263"/>
            <p14:sldId id="265"/>
            <p14:sldId id="266"/>
            <p14:sldId id="267"/>
          </p14:sldIdLst>
        </p14:section>
        <p14:section name="EDA &amp; It's Eco-System" id="{B97B6ECB-3661-4A78-B7B1-A6483D6551E3}">
          <p14:sldIdLst>
            <p14:sldId id="271"/>
            <p14:sldId id="268"/>
            <p14:sldId id="269"/>
            <p14:sldId id="273"/>
          </p14:sldIdLst>
        </p14:section>
        <p14:section name="Virtual Platforms" id="{E5A13553-C95B-4AB1-9202-6F8B7A2ADE60}">
          <p14:sldIdLst>
            <p14:sldId id="272"/>
            <p14:sldId id="270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9189A-7D83-41A6-8AFD-C1760EE6E4EE}" type="doc">
      <dgm:prSet loTypeId="urn:microsoft.com/office/officeart/2005/8/layout/lProcess2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5AF8D-7F52-49E5-A53C-7B663E1EE7EC}">
      <dgm:prSet phldrT="[Text]"/>
      <dgm:spPr/>
      <dgm:t>
        <a:bodyPr/>
        <a:lstStyle/>
        <a:p>
          <a:r>
            <a:rPr lang="en-US" dirty="0" smtClean="0"/>
            <a:t>Advancements in Physics</a:t>
          </a:r>
          <a:endParaRPr lang="en-US" dirty="0"/>
        </a:p>
      </dgm:t>
    </dgm:pt>
    <dgm:pt modelId="{9837FBCA-F31C-4E1B-BECC-0FDE5C759BA7}" type="parTrans" cxnId="{A9ABC473-EB3C-46E4-BCB3-801D31FAEEF8}">
      <dgm:prSet/>
      <dgm:spPr/>
      <dgm:t>
        <a:bodyPr/>
        <a:lstStyle/>
        <a:p>
          <a:endParaRPr lang="en-US"/>
        </a:p>
      </dgm:t>
    </dgm:pt>
    <dgm:pt modelId="{C7A015BE-973B-493F-A218-D5A26DC4702E}" type="sibTrans" cxnId="{A9ABC473-EB3C-46E4-BCB3-801D31FAEEF8}">
      <dgm:prSet/>
      <dgm:spPr/>
      <dgm:t>
        <a:bodyPr/>
        <a:lstStyle/>
        <a:p>
          <a:endParaRPr lang="en-US"/>
        </a:p>
      </dgm:t>
    </dgm:pt>
    <dgm:pt modelId="{A39D061B-DC51-4FED-BD30-C74EA5C8EEFD}">
      <dgm:prSet phldrT="[Text]"/>
      <dgm:spPr/>
      <dgm:t>
        <a:bodyPr/>
        <a:lstStyle/>
        <a:p>
          <a:r>
            <a:rPr lang="en-US" dirty="0" smtClean="0"/>
            <a:t>Astronomy</a:t>
          </a:r>
          <a:endParaRPr lang="en-US" dirty="0"/>
        </a:p>
      </dgm:t>
    </dgm:pt>
    <dgm:pt modelId="{745F2578-D09C-4B35-A084-1F5A6F504A79}" type="parTrans" cxnId="{2F2137D6-5CE5-459A-9911-241D30AE265B}">
      <dgm:prSet/>
      <dgm:spPr/>
      <dgm:t>
        <a:bodyPr/>
        <a:lstStyle/>
        <a:p>
          <a:endParaRPr lang="en-US"/>
        </a:p>
      </dgm:t>
    </dgm:pt>
    <dgm:pt modelId="{3E78F6C1-7207-4D1C-B98B-FFEB0AB4F061}" type="sibTrans" cxnId="{2F2137D6-5CE5-459A-9911-241D30AE265B}">
      <dgm:prSet/>
      <dgm:spPr/>
      <dgm:t>
        <a:bodyPr/>
        <a:lstStyle/>
        <a:p>
          <a:endParaRPr lang="en-US"/>
        </a:p>
      </dgm:t>
    </dgm:pt>
    <dgm:pt modelId="{DDF05DC6-775C-4A02-B926-E29A4D7B8D8A}">
      <dgm:prSet phldrT="[Text]"/>
      <dgm:spPr/>
      <dgm:t>
        <a:bodyPr/>
        <a:lstStyle/>
        <a:p>
          <a:r>
            <a:rPr lang="en-US" dirty="0" smtClean="0"/>
            <a:t>Electro-magnetism</a:t>
          </a:r>
          <a:endParaRPr lang="en-US" dirty="0"/>
        </a:p>
      </dgm:t>
    </dgm:pt>
    <dgm:pt modelId="{C831FA7F-B8EC-49E4-AB82-DC6DF8F0F618}" type="parTrans" cxnId="{6ECF77F7-0B0B-4F31-843D-F9D1736BCB83}">
      <dgm:prSet/>
      <dgm:spPr/>
      <dgm:t>
        <a:bodyPr/>
        <a:lstStyle/>
        <a:p>
          <a:endParaRPr lang="en-US"/>
        </a:p>
      </dgm:t>
    </dgm:pt>
    <dgm:pt modelId="{E883A5DD-705B-4F10-9C16-5F5A4B3D10C3}" type="sibTrans" cxnId="{6ECF77F7-0B0B-4F31-843D-F9D1736BCB83}">
      <dgm:prSet/>
      <dgm:spPr/>
      <dgm:t>
        <a:bodyPr/>
        <a:lstStyle/>
        <a:p>
          <a:endParaRPr lang="en-US"/>
        </a:p>
      </dgm:t>
    </dgm:pt>
    <dgm:pt modelId="{76FA96B7-95ED-4301-95B1-4F5672270608}">
      <dgm:prSet phldrT="[Text]"/>
      <dgm:spPr/>
      <dgm:t>
        <a:bodyPr/>
        <a:lstStyle/>
        <a:p>
          <a:r>
            <a:rPr lang="en-US" dirty="0" smtClean="0"/>
            <a:t>Solid State Physics</a:t>
          </a:r>
          <a:endParaRPr lang="en-US" dirty="0"/>
        </a:p>
      </dgm:t>
    </dgm:pt>
    <dgm:pt modelId="{79F67A67-DF03-4DE7-B3C1-49E9DABABE93}" type="parTrans" cxnId="{784D0260-E713-4C42-A223-00FC6BFF61DE}">
      <dgm:prSet/>
      <dgm:spPr/>
      <dgm:t>
        <a:bodyPr/>
        <a:lstStyle/>
        <a:p>
          <a:endParaRPr lang="en-US"/>
        </a:p>
      </dgm:t>
    </dgm:pt>
    <dgm:pt modelId="{65B64B13-06B9-4348-B9BE-B96CA3D060A2}" type="sibTrans" cxnId="{784D0260-E713-4C42-A223-00FC6BFF61DE}">
      <dgm:prSet/>
      <dgm:spPr/>
      <dgm:t>
        <a:bodyPr/>
        <a:lstStyle/>
        <a:p>
          <a:endParaRPr lang="en-US"/>
        </a:p>
      </dgm:t>
    </dgm:pt>
    <dgm:pt modelId="{1D47F36E-237B-46DA-A9DA-640A5257D65A}">
      <dgm:prSet phldrT="[Text]"/>
      <dgm:spPr/>
      <dgm:t>
        <a:bodyPr/>
        <a:lstStyle/>
        <a:p>
          <a:r>
            <a:rPr lang="en-US" dirty="0" smtClean="0"/>
            <a:t>Nuclear Physics</a:t>
          </a:r>
          <a:endParaRPr lang="en-US" dirty="0"/>
        </a:p>
      </dgm:t>
    </dgm:pt>
    <dgm:pt modelId="{F2B162C7-EE7F-4C2D-8C23-E1EE234D921E}" type="parTrans" cxnId="{3353456F-3B79-4819-BD13-5FDCDF3DD3A3}">
      <dgm:prSet/>
      <dgm:spPr/>
      <dgm:t>
        <a:bodyPr/>
        <a:lstStyle/>
        <a:p>
          <a:endParaRPr lang="en-US"/>
        </a:p>
      </dgm:t>
    </dgm:pt>
    <dgm:pt modelId="{C962FF78-4FA0-4F6A-A862-F08C1A19BE37}" type="sibTrans" cxnId="{3353456F-3B79-4819-BD13-5FDCDF3DD3A3}">
      <dgm:prSet/>
      <dgm:spPr/>
      <dgm:t>
        <a:bodyPr/>
        <a:lstStyle/>
        <a:p>
          <a:endParaRPr lang="en-US"/>
        </a:p>
      </dgm:t>
    </dgm:pt>
    <dgm:pt modelId="{ADE42FF4-6DDB-4513-B84A-1616071A9BF9}" type="pres">
      <dgm:prSet presAssocID="{E0C9189A-7D83-41A6-8AFD-C1760EE6E4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E3603E-BA9E-4BA3-BC18-3575076B3C8B}" type="pres">
      <dgm:prSet presAssocID="{57E5AF8D-7F52-49E5-A53C-7B663E1EE7EC}" presName="compNode" presStyleCnt="0"/>
      <dgm:spPr/>
    </dgm:pt>
    <dgm:pt modelId="{C94BB75C-7CC2-4BB4-869D-18E934DE2A61}" type="pres">
      <dgm:prSet presAssocID="{57E5AF8D-7F52-49E5-A53C-7B663E1EE7EC}" presName="aNode" presStyleLbl="bgShp" presStyleIdx="0" presStyleCnt="1" custLinFactNeighborX="-3455" custLinFactNeighborY="2464"/>
      <dgm:spPr/>
      <dgm:t>
        <a:bodyPr/>
        <a:lstStyle/>
        <a:p>
          <a:endParaRPr lang="en-US"/>
        </a:p>
      </dgm:t>
    </dgm:pt>
    <dgm:pt modelId="{D2235F1B-1957-46D8-A189-425CECD34EA0}" type="pres">
      <dgm:prSet presAssocID="{57E5AF8D-7F52-49E5-A53C-7B663E1EE7EC}" presName="textNode" presStyleLbl="bgShp" presStyleIdx="0" presStyleCnt="1"/>
      <dgm:spPr/>
      <dgm:t>
        <a:bodyPr/>
        <a:lstStyle/>
        <a:p>
          <a:endParaRPr lang="en-US"/>
        </a:p>
      </dgm:t>
    </dgm:pt>
    <dgm:pt modelId="{8520F375-80C2-4138-A1D4-0D7ED4AB70C0}" type="pres">
      <dgm:prSet presAssocID="{57E5AF8D-7F52-49E5-A53C-7B663E1EE7EC}" presName="compChildNode" presStyleCnt="0"/>
      <dgm:spPr/>
    </dgm:pt>
    <dgm:pt modelId="{016568BA-44C4-43EF-9F5A-A4D560ABEF58}" type="pres">
      <dgm:prSet presAssocID="{57E5AF8D-7F52-49E5-A53C-7B663E1EE7EC}" presName="theInnerList" presStyleCnt="0"/>
      <dgm:spPr/>
    </dgm:pt>
    <dgm:pt modelId="{D6BD95DB-A963-4D64-882E-6D9FC9640F56}" type="pres">
      <dgm:prSet presAssocID="{A39D061B-DC51-4FED-BD30-C74EA5C8EEF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08DEA-E93B-4882-B8EB-7427D75AC09C}" type="pres">
      <dgm:prSet presAssocID="{A39D061B-DC51-4FED-BD30-C74EA5C8EEFD}" presName="aSpace2" presStyleCnt="0"/>
      <dgm:spPr/>
    </dgm:pt>
    <dgm:pt modelId="{FB0E2912-4ABF-4959-B14A-FCF5DA05E7DD}" type="pres">
      <dgm:prSet presAssocID="{DDF05DC6-775C-4A02-B926-E29A4D7B8D8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008CD-2CFD-4155-8865-FF3317CE0B94}" type="pres">
      <dgm:prSet presAssocID="{DDF05DC6-775C-4A02-B926-E29A4D7B8D8A}" presName="aSpace2" presStyleCnt="0"/>
      <dgm:spPr/>
    </dgm:pt>
    <dgm:pt modelId="{FDFC443F-38D3-49AE-9AF8-B0E579EE4D79}" type="pres">
      <dgm:prSet presAssocID="{76FA96B7-95ED-4301-95B1-4F567227060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E8D73-E416-4899-AA1B-5F5CF48F1233}" type="pres">
      <dgm:prSet presAssocID="{76FA96B7-95ED-4301-95B1-4F5672270608}" presName="aSpace2" presStyleCnt="0"/>
      <dgm:spPr/>
    </dgm:pt>
    <dgm:pt modelId="{C8C36C6A-A4BE-4DE2-8787-4D62E2FDC2F6}" type="pres">
      <dgm:prSet presAssocID="{1D47F36E-237B-46DA-A9DA-640A5257D65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F77F7-0B0B-4F31-843D-F9D1736BCB83}" srcId="{57E5AF8D-7F52-49E5-A53C-7B663E1EE7EC}" destId="{DDF05DC6-775C-4A02-B926-E29A4D7B8D8A}" srcOrd="1" destOrd="0" parTransId="{C831FA7F-B8EC-49E4-AB82-DC6DF8F0F618}" sibTransId="{E883A5DD-705B-4F10-9C16-5F5A4B3D10C3}"/>
    <dgm:cxn modelId="{A9ABC473-EB3C-46E4-BCB3-801D31FAEEF8}" srcId="{E0C9189A-7D83-41A6-8AFD-C1760EE6E4EE}" destId="{57E5AF8D-7F52-49E5-A53C-7B663E1EE7EC}" srcOrd="0" destOrd="0" parTransId="{9837FBCA-F31C-4E1B-BECC-0FDE5C759BA7}" sibTransId="{C7A015BE-973B-493F-A218-D5A26DC4702E}"/>
    <dgm:cxn modelId="{C64403C9-A38E-4D70-988D-AFB6912362AB}" type="presOf" srcId="{A39D061B-DC51-4FED-BD30-C74EA5C8EEFD}" destId="{D6BD95DB-A963-4D64-882E-6D9FC9640F56}" srcOrd="0" destOrd="0" presId="urn:microsoft.com/office/officeart/2005/8/layout/lProcess2"/>
    <dgm:cxn modelId="{1AF74C68-3E4C-42DD-A61F-F6431ABB9989}" type="presOf" srcId="{DDF05DC6-775C-4A02-B926-E29A4D7B8D8A}" destId="{FB0E2912-4ABF-4959-B14A-FCF5DA05E7DD}" srcOrd="0" destOrd="0" presId="urn:microsoft.com/office/officeart/2005/8/layout/lProcess2"/>
    <dgm:cxn modelId="{5F0C60B2-464C-4CAD-B5D1-A018F039765F}" type="presOf" srcId="{76FA96B7-95ED-4301-95B1-4F5672270608}" destId="{FDFC443F-38D3-49AE-9AF8-B0E579EE4D79}" srcOrd="0" destOrd="0" presId="urn:microsoft.com/office/officeart/2005/8/layout/lProcess2"/>
    <dgm:cxn modelId="{9C267788-E2C2-422C-B5F5-F401D62AF32A}" type="presOf" srcId="{E0C9189A-7D83-41A6-8AFD-C1760EE6E4EE}" destId="{ADE42FF4-6DDB-4513-B84A-1616071A9BF9}" srcOrd="0" destOrd="0" presId="urn:microsoft.com/office/officeart/2005/8/layout/lProcess2"/>
    <dgm:cxn modelId="{C30B73A5-97A3-468B-86D8-83F08F93A6D8}" type="presOf" srcId="{57E5AF8D-7F52-49E5-A53C-7B663E1EE7EC}" destId="{C94BB75C-7CC2-4BB4-869D-18E934DE2A61}" srcOrd="0" destOrd="0" presId="urn:microsoft.com/office/officeart/2005/8/layout/lProcess2"/>
    <dgm:cxn modelId="{3AA3DA03-A3C0-4F15-8163-C13C4F0ACC41}" type="presOf" srcId="{57E5AF8D-7F52-49E5-A53C-7B663E1EE7EC}" destId="{D2235F1B-1957-46D8-A189-425CECD34EA0}" srcOrd="1" destOrd="0" presId="urn:microsoft.com/office/officeart/2005/8/layout/lProcess2"/>
    <dgm:cxn modelId="{FDD913B1-DF4A-49D8-9837-74EA8270FFCF}" type="presOf" srcId="{1D47F36E-237B-46DA-A9DA-640A5257D65A}" destId="{C8C36C6A-A4BE-4DE2-8787-4D62E2FDC2F6}" srcOrd="0" destOrd="0" presId="urn:microsoft.com/office/officeart/2005/8/layout/lProcess2"/>
    <dgm:cxn modelId="{3353456F-3B79-4819-BD13-5FDCDF3DD3A3}" srcId="{57E5AF8D-7F52-49E5-A53C-7B663E1EE7EC}" destId="{1D47F36E-237B-46DA-A9DA-640A5257D65A}" srcOrd="3" destOrd="0" parTransId="{F2B162C7-EE7F-4C2D-8C23-E1EE234D921E}" sibTransId="{C962FF78-4FA0-4F6A-A862-F08C1A19BE37}"/>
    <dgm:cxn modelId="{2F2137D6-5CE5-459A-9911-241D30AE265B}" srcId="{57E5AF8D-7F52-49E5-A53C-7B663E1EE7EC}" destId="{A39D061B-DC51-4FED-BD30-C74EA5C8EEFD}" srcOrd="0" destOrd="0" parTransId="{745F2578-D09C-4B35-A084-1F5A6F504A79}" sibTransId="{3E78F6C1-7207-4D1C-B98B-FFEB0AB4F061}"/>
    <dgm:cxn modelId="{784D0260-E713-4C42-A223-00FC6BFF61DE}" srcId="{57E5AF8D-7F52-49E5-A53C-7B663E1EE7EC}" destId="{76FA96B7-95ED-4301-95B1-4F5672270608}" srcOrd="2" destOrd="0" parTransId="{79F67A67-DF03-4DE7-B3C1-49E9DABABE93}" sibTransId="{65B64B13-06B9-4348-B9BE-B96CA3D060A2}"/>
    <dgm:cxn modelId="{54BB6498-343E-45B5-970F-868E32DA75E9}" type="presParOf" srcId="{ADE42FF4-6DDB-4513-B84A-1616071A9BF9}" destId="{52E3603E-BA9E-4BA3-BC18-3575076B3C8B}" srcOrd="0" destOrd="0" presId="urn:microsoft.com/office/officeart/2005/8/layout/lProcess2"/>
    <dgm:cxn modelId="{FEABBE28-794E-4620-839E-05420A1BEE6E}" type="presParOf" srcId="{52E3603E-BA9E-4BA3-BC18-3575076B3C8B}" destId="{C94BB75C-7CC2-4BB4-869D-18E934DE2A61}" srcOrd="0" destOrd="0" presId="urn:microsoft.com/office/officeart/2005/8/layout/lProcess2"/>
    <dgm:cxn modelId="{D5BA26DF-A9B4-4C71-A448-005705C1C9AB}" type="presParOf" srcId="{52E3603E-BA9E-4BA3-BC18-3575076B3C8B}" destId="{D2235F1B-1957-46D8-A189-425CECD34EA0}" srcOrd="1" destOrd="0" presId="urn:microsoft.com/office/officeart/2005/8/layout/lProcess2"/>
    <dgm:cxn modelId="{BD410B14-8EEE-4690-9F25-725F9F84ECFB}" type="presParOf" srcId="{52E3603E-BA9E-4BA3-BC18-3575076B3C8B}" destId="{8520F375-80C2-4138-A1D4-0D7ED4AB70C0}" srcOrd="2" destOrd="0" presId="urn:microsoft.com/office/officeart/2005/8/layout/lProcess2"/>
    <dgm:cxn modelId="{B0BE4954-32B4-43DE-96F2-0A7C906CD70A}" type="presParOf" srcId="{8520F375-80C2-4138-A1D4-0D7ED4AB70C0}" destId="{016568BA-44C4-43EF-9F5A-A4D560ABEF58}" srcOrd="0" destOrd="0" presId="urn:microsoft.com/office/officeart/2005/8/layout/lProcess2"/>
    <dgm:cxn modelId="{3496A788-CFF5-473D-A66B-62667FB015BD}" type="presParOf" srcId="{016568BA-44C4-43EF-9F5A-A4D560ABEF58}" destId="{D6BD95DB-A963-4D64-882E-6D9FC9640F56}" srcOrd="0" destOrd="0" presId="urn:microsoft.com/office/officeart/2005/8/layout/lProcess2"/>
    <dgm:cxn modelId="{C7CAB52F-EA36-405D-91A1-7A3B8A45E569}" type="presParOf" srcId="{016568BA-44C4-43EF-9F5A-A4D560ABEF58}" destId="{D7008DEA-E93B-4882-B8EB-7427D75AC09C}" srcOrd="1" destOrd="0" presId="urn:microsoft.com/office/officeart/2005/8/layout/lProcess2"/>
    <dgm:cxn modelId="{8EB8F49A-51D0-4B79-9D0A-077E8B3C7600}" type="presParOf" srcId="{016568BA-44C4-43EF-9F5A-A4D560ABEF58}" destId="{FB0E2912-4ABF-4959-B14A-FCF5DA05E7DD}" srcOrd="2" destOrd="0" presId="urn:microsoft.com/office/officeart/2005/8/layout/lProcess2"/>
    <dgm:cxn modelId="{7E34B26E-BC74-4C59-86C4-E7208210D9DC}" type="presParOf" srcId="{016568BA-44C4-43EF-9F5A-A4D560ABEF58}" destId="{490008CD-2CFD-4155-8865-FF3317CE0B94}" srcOrd="3" destOrd="0" presId="urn:microsoft.com/office/officeart/2005/8/layout/lProcess2"/>
    <dgm:cxn modelId="{123A3F83-8861-44A2-A4CB-CC67FBA02D2C}" type="presParOf" srcId="{016568BA-44C4-43EF-9F5A-A4D560ABEF58}" destId="{FDFC443F-38D3-49AE-9AF8-B0E579EE4D79}" srcOrd="4" destOrd="0" presId="urn:microsoft.com/office/officeart/2005/8/layout/lProcess2"/>
    <dgm:cxn modelId="{6135E984-8C83-41E2-AC71-E3899BEE6DA2}" type="presParOf" srcId="{016568BA-44C4-43EF-9F5A-A4D560ABEF58}" destId="{788E8D73-E416-4899-AA1B-5F5CF48F1233}" srcOrd="5" destOrd="0" presId="urn:microsoft.com/office/officeart/2005/8/layout/lProcess2"/>
    <dgm:cxn modelId="{B30BCA91-811E-4188-8CB3-598193523A7A}" type="presParOf" srcId="{016568BA-44C4-43EF-9F5A-A4D560ABEF58}" destId="{C8C36C6A-A4BE-4DE2-8787-4D62E2FDC2F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9189A-7D83-41A6-8AFD-C1760EE6E4EE}" type="doc">
      <dgm:prSet loTypeId="urn:microsoft.com/office/officeart/2005/8/layout/lProcess2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5AF8D-7F52-49E5-A53C-7B663E1EE7EC}">
      <dgm:prSet phldrT="[Text]"/>
      <dgm:spPr/>
      <dgm:t>
        <a:bodyPr/>
        <a:lstStyle/>
        <a:p>
          <a:r>
            <a:rPr lang="en-US" dirty="0" smtClean="0"/>
            <a:t>History of Physics</a:t>
          </a:r>
          <a:endParaRPr lang="en-US" dirty="0"/>
        </a:p>
      </dgm:t>
    </dgm:pt>
    <dgm:pt modelId="{9837FBCA-F31C-4E1B-BECC-0FDE5C759BA7}" type="parTrans" cxnId="{A9ABC473-EB3C-46E4-BCB3-801D31FAEEF8}">
      <dgm:prSet/>
      <dgm:spPr/>
      <dgm:t>
        <a:bodyPr/>
        <a:lstStyle/>
        <a:p>
          <a:endParaRPr lang="en-US"/>
        </a:p>
      </dgm:t>
    </dgm:pt>
    <dgm:pt modelId="{C7A015BE-973B-493F-A218-D5A26DC4702E}" type="sibTrans" cxnId="{A9ABC473-EB3C-46E4-BCB3-801D31FAEEF8}">
      <dgm:prSet/>
      <dgm:spPr/>
      <dgm:t>
        <a:bodyPr/>
        <a:lstStyle/>
        <a:p>
          <a:endParaRPr lang="en-US"/>
        </a:p>
      </dgm:t>
    </dgm:pt>
    <dgm:pt modelId="{A39D061B-DC51-4FED-BD30-C74EA5C8EEFD}">
      <dgm:prSet phldrT="[Text]"/>
      <dgm:spPr/>
      <dgm:t>
        <a:bodyPr/>
        <a:lstStyle/>
        <a:p>
          <a:r>
            <a:rPr lang="en-US" dirty="0" smtClean="0"/>
            <a:t>Ancient Astronomy</a:t>
          </a:r>
          <a:endParaRPr lang="en-US" dirty="0"/>
        </a:p>
      </dgm:t>
    </dgm:pt>
    <dgm:pt modelId="{745F2578-D09C-4B35-A084-1F5A6F504A79}" type="parTrans" cxnId="{2F2137D6-5CE5-459A-9911-241D30AE265B}">
      <dgm:prSet/>
      <dgm:spPr/>
      <dgm:t>
        <a:bodyPr/>
        <a:lstStyle/>
        <a:p>
          <a:endParaRPr lang="en-US"/>
        </a:p>
      </dgm:t>
    </dgm:pt>
    <dgm:pt modelId="{3E78F6C1-7207-4D1C-B98B-FFEB0AB4F061}" type="sibTrans" cxnId="{2F2137D6-5CE5-459A-9911-241D30AE265B}">
      <dgm:prSet/>
      <dgm:spPr/>
      <dgm:t>
        <a:bodyPr/>
        <a:lstStyle/>
        <a:p>
          <a:endParaRPr lang="en-US"/>
        </a:p>
      </dgm:t>
    </dgm:pt>
    <dgm:pt modelId="{DDF05DC6-775C-4A02-B926-E29A4D7B8D8A}">
      <dgm:prSet phldrT="[Text]"/>
      <dgm:spPr/>
      <dgm:t>
        <a:bodyPr/>
        <a:lstStyle/>
        <a:p>
          <a:r>
            <a:rPr lang="en-US" dirty="0" smtClean="0"/>
            <a:t>Natural</a:t>
          </a:r>
          <a:r>
            <a:rPr lang="en-US" baseline="0" dirty="0" smtClean="0"/>
            <a:t> Philosophy</a:t>
          </a:r>
          <a:endParaRPr lang="en-US" dirty="0"/>
        </a:p>
      </dgm:t>
    </dgm:pt>
    <dgm:pt modelId="{C831FA7F-B8EC-49E4-AB82-DC6DF8F0F618}" type="parTrans" cxnId="{6ECF77F7-0B0B-4F31-843D-F9D1736BCB83}">
      <dgm:prSet/>
      <dgm:spPr/>
      <dgm:t>
        <a:bodyPr/>
        <a:lstStyle/>
        <a:p>
          <a:endParaRPr lang="en-US"/>
        </a:p>
      </dgm:t>
    </dgm:pt>
    <dgm:pt modelId="{E883A5DD-705B-4F10-9C16-5F5A4B3D10C3}" type="sibTrans" cxnId="{6ECF77F7-0B0B-4F31-843D-F9D1736BCB83}">
      <dgm:prSet/>
      <dgm:spPr/>
      <dgm:t>
        <a:bodyPr/>
        <a:lstStyle/>
        <a:p>
          <a:endParaRPr lang="en-US"/>
        </a:p>
      </dgm:t>
    </dgm:pt>
    <dgm:pt modelId="{76FA96B7-95ED-4301-95B1-4F5672270608}">
      <dgm:prSet phldrT="[Text]"/>
      <dgm:spPr/>
      <dgm:t>
        <a:bodyPr/>
        <a:lstStyle/>
        <a:p>
          <a:r>
            <a:rPr lang="en-US" dirty="0" smtClean="0"/>
            <a:t>Classical Physics</a:t>
          </a:r>
          <a:endParaRPr lang="en-US" dirty="0"/>
        </a:p>
      </dgm:t>
    </dgm:pt>
    <dgm:pt modelId="{79F67A67-DF03-4DE7-B3C1-49E9DABABE93}" type="parTrans" cxnId="{784D0260-E713-4C42-A223-00FC6BFF61DE}">
      <dgm:prSet/>
      <dgm:spPr/>
      <dgm:t>
        <a:bodyPr/>
        <a:lstStyle/>
        <a:p>
          <a:endParaRPr lang="en-US"/>
        </a:p>
      </dgm:t>
    </dgm:pt>
    <dgm:pt modelId="{65B64B13-06B9-4348-B9BE-B96CA3D060A2}" type="sibTrans" cxnId="{784D0260-E713-4C42-A223-00FC6BFF61DE}">
      <dgm:prSet/>
      <dgm:spPr/>
      <dgm:t>
        <a:bodyPr/>
        <a:lstStyle/>
        <a:p>
          <a:endParaRPr lang="en-US"/>
        </a:p>
      </dgm:t>
    </dgm:pt>
    <dgm:pt modelId="{1D47F36E-237B-46DA-A9DA-640A5257D65A}">
      <dgm:prSet phldrT="[Text]"/>
      <dgm:spPr/>
      <dgm:t>
        <a:bodyPr/>
        <a:lstStyle/>
        <a:p>
          <a:r>
            <a:rPr lang="en-US" dirty="0" smtClean="0"/>
            <a:t>Modern Physics</a:t>
          </a:r>
          <a:endParaRPr lang="en-US" dirty="0"/>
        </a:p>
      </dgm:t>
    </dgm:pt>
    <dgm:pt modelId="{F2B162C7-EE7F-4C2D-8C23-E1EE234D921E}" type="parTrans" cxnId="{3353456F-3B79-4819-BD13-5FDCDF3DD3A3}">
      <dgm:prSet/>
      <dgm:spPr/>
      <dgm:t>
        <a:bodyPr/>
        <a:lstStyle/>
        <a:p>
          <a:endParaRPr lang="en-US"/>
        </a:p>
      </dgm:t>
    </dgm:pt>
    <dgm:pt modelId="{C962FF78-4FA0-4F6A-A862-F08C1A19BE37}" type="sibTrans" cxnId="{3353456F-3B79-4819-BD13-5FDCDF3DD3A3}">
      <dgm:prSet/>
      <dgm:spPr/>
      <dgm:t>
        <a:bodyPr/>
        <a:lstStyle/>
        <a:p>
          <a:endParaRPr lang="en-US"/>
        </a:p>
      </dgm:t>
    </dgm:pt>
    <dgm:pt modelId="{ADE42FF4-6DDB-4513-B84A-1616071A9BF9}" type="pres">
      <dgm:prSet presAssocID="{E0C9189A-7D83-41A6-8AFD-C1760EE6E4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E3603E-BA9E-4BA3-BC18-3575076B3C8B}" type="pres">
      <dgm:prSet presAssocID="{57E5AF8D-7F52-49E5-A53C-7B663E1EE7EC}" presName="compNode" presStyleCnt="0"/>
      <dgm:spPr/>
    </dgm:pt>
    <dgm:pt modelId="{C94BB75C-7CC2-4BB4-869D-18E934DE2A61}" type="pres">
      <dgm:prSet presAssocID="{57E5AF8D-7F52-49E5-A53C-7B663E1EE7EC}" presName="aNode" presStyleLbl="bgShp" presStyleIdx="0" presStyleCnt="1" custLinFactNeighborY="-289"/>
      <dgm:spPr/>
      <dgm:t>
        <a:bodyPr/>
        <a:lstStyle/>
        <a:p>
          <a:endParaRPr lang="en-US"/>
        </a:p>
      </dgm:t>
    </dgm:pt>
    <dgm:pt modelId="{D2235F1B-1957-46D8-A189-425CECD34EA0}" type="pres">
      <dgm:prSet presAssocID="{57E5AF8D-7F52-49E5-A53C-7B663E1EE7EC}" presName="textNode" presStyleLbl="bgShp" presStyleIdx="0" presStyleCnt="1"/>
      <dgm:spPr/>
      <dgm:t>
        <a:bodyPr/>
        <a:lstStyle/>
        <a:p>
          <a:endParaRPr lang="en-US"/>
        </a:p>
      </dgm:t>
    </dgm:pt>
    <dgm:pt modelId="{8520F375-80C2-4138-A1D4-0D7ED4AB70C0}" type="pres">
      <dgm:prSet presAssocID="{57E5AF8D-7F52-49E5-A53C-7B663E1EE7EC}" presName="compChildNode" presStyleCnt="0"/>
      <dgm:spPr/>
    </dgm:pt>
    <dgm:pt modelId="{016568BA-44C4-43EF-9F5A-A4D560ABEF58}" type="pres">
      <dgm:prSet presAssocID="{57E5AF8D-7F52-49E5-A53C-7B663E1EE7EC}" presName="theInnerList" presStyleCnt="0"/>
      <dgm:spPr/>
    </dgm:pt>
    <dgm:pt modelId="{D6BD95DB-A963-4D64-882E-6D9FC9640F56}" type="pres">
      <dgm:prSet presAssocID="{A39D061B-DC51-4FED-BD30-C74EA5C8EEF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08DEA-E93B-4882-B8EB-7427D75AC09C}" type="pres">
      <dgm:prSet presAssocID="{A39D061B-DC51-4FED-BD30-C74EA5C8EEFD}" presName="aSpace2" presStyleCnt="0"/>
      <dgm:spPr/>
    </dgm:pt>
    <dgm:pt modelId="{FB0E2912-4ABF-4959-B14A-FCF5DA05E7DD}" type="pres">
      <dgm:prSet presAssocID="{DDF05DC6-775C-4A02-B926-E29A4D7B8D8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008CD-2CFD-4155-8865-FF3317CE0B94}" type="pres">
      <dgm:prSet presAssocID="{DDF05DC6-775C-4A02-B926-E29A4D7B8D8A}" presName="aSpace2" presStyleCnt="0"/>
      <dgm:spPr/>
    </dgm:pt>
    <dgm:pt modelId="{FDFC443F-38D3-49AE-9AF8-B0E579EE4D79}" type="pres">
      <dgm:prSet presAssocID="{76FA96B7-95ED-4301-95B1-4F567227060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E8D73-E416-4899-AA1B-5F5CF48F1233}" type="pres">
      <dgm:prSet presAssocID="{76FA96B7-95ED-4301-95B1-4F5672270608}" presName="aSpace2" presStyleCnt="0"/>
      <dgm:spPr/>
    </dgm:pt>
    <dgm:pt modelId="{C8C36C6A-A4BE-4DE2-8787-4D62E2FDC2F6}" type="pres">
      <dgm:prSet presAssocID="{1D47F36E-237B-46DA-A9DA-640A5257D65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F77F7-0B0B-4F31-843D-F9D1736BCB83}" srcId="{57E5AF8D-7F52-49E5-A53C-7B663E1EE7EC}" destId="{DDF05DC6-775C-4A02-B926-E29A4D7B8D8A}" srcOrd="1" destOrd="0" parTransId="{C831FA7F-B8EC-49E4-AB82-DC6DF8F0F618}" sibTransId="{E883A5DD-705B-4F10-9C16-5F5A4B3D10C3}"/>
    <dgm:cxn modelId="{A9ABC473-EB3C-46E4-BCB3-801D31FAEEF8}" srcId="{E0C9189A-7D83-41A6-8AFD-C1760EE6E4EE}" destId="{57E5AF8D-7F52-49E5-A53C-7B663E1EE7EC}" srcOrd="0" destOrd="0" parTransId="{9837FBCA-F31C-4E1B-BECC-0FDE5C759BA7}" sibTransId="{C7A015BE-973B-493F-A218-D5A26DC4702E}"/>
    <dgm:cxn modelId="{C64403C9-A38E-4D70-988D-AFB6912362AB}" type="presOf" srcId="{A39D061B-DC51-4FED-BD30-C74EA5C8EEFD}" destId="{D6BD95DB-A963-4D64-882E-6D9FC9640F56}" srcOrd="0" destOrd="0" presId="urn:microsoft.com/office/officeart/2005/8/layout/lProcess2"/>
    <dgm:cxn modelId="{1AF74C68-3E4C-42DD-A61F-F6431ABB9989}" type="presOf" srcId="{DDF05DC6-775C-4A02-B926-E29A4D7B8D8A}" destId="{FB0E2912-4ABF-4959-B14A-FCF5DA05E7DD}" srcOrd="0" destOrd="0" presId="urn:microsoft.com/office/officeart/2005/8/layout/lProcess2"/>
    <dgm:cxn modelId="{5F0C60B2-464C-4CAD-B5D1-A018F039765F}" type="presOf" srcId="{76FA96B7-95ED-4301-95B1-4F5672270608}" destId="{FDFC443F-38D3-49AE-9AF8-B0E579EE4D79}" srcOrd="0" destOrd="0" presId="urn:microsoft.com/office/officeart/2005/8/layout/lProcess2"/>
    <dgm:cxn modelId="{9C267788-E2C2-422C-B5F5-F401D62AF32A}" type="presOf" srcId="{E0C9189A-7D83-41A6-8AFD-C1760EE6E4EE}" destId="{ADE42FF4-6DDB-4513-B84A-1616071A9BF9}" srcOrd="0" destOrd="0" presId="urn:microsoft.com/office/officeart/2005/8/layout/lProcess2"/>
    <dgm:cxn modelId="{C30B73A5-97A3-468B-86D8-83F08F93A6D8}" type="presOf" srcId="{57E5AF8D-7F52-49E5-A53C-7B663E1EE7EC}" destId="{C94BB75C-7CC2-4BB4-869D-18E934DE2A61}" srcOrd="0" destOrd="0" presId="urn:microsoft.com/office/officeart/2005/8/layout/lProcess2"/>
    <dgm:cxn modelId="{3AA3DA03-A3C0-4F15-8163-C13C4F0ACC41}" type="presOf" srcId="{57E5AF8D-7F52-49E5-A53C-7B663E1EE7EC}" destId="{D2235F1B-1957-46D8-A189-425CECD34EA0}" srcOrd="1" destOrd="0" presId="urn:microsoft.com/office/officeart/2005/8/layout/lProcess2"/>
    <dgm:cxn modelId="{FDD913B1-DF4A-49D8-9837-74EA8270FFCF}" type="presOf" srcId="{1D47F36E-237B-46DA-A9DA-640A5257D65A}" destId="{C8C36C6A-A4BE-4DE2-8787-4D62E2FDC2F6}" srcOrd="0" destOrd="0" presId="urn:microsoft.com/office/officeart/2005/8/layout/lProcess2"/>
    <dgm:cxn modelId="{3353456F-3B79-4819-BD13-5FDCDF3DD3A3}" srcId="{57E5AF8D-7F52-49E5-A53C-7B663E1EE7EC}" destId="{1D47F36E-237B-46DA-A9DA-640A5257D65A}" srcOrd="3" destOrd="0" parTransId="{F2B162C7-EE7F-4C2D-8C23-E1EE234D921E}" sibTransId="{C962FF78-4FA0-4F6A-A862-F08C1A19BE37}"/>
    <dgm:cxn modelId="{2F2137D6-5CE5-459A-9911-241D30AE265B}" srcId="{57E5AF8D-7F52-49E5-A53C-7B663E1EE7EC}" destId="{A39D061B-DC51-4FED-BD30-C74EA5C8EEFD}" srcOrd="0" destOrd="0" parTransId="{745F2578-D09C-4B35-A084-1F5A6F504A79}" sibTransId="{3E78F6C1-7207-4D1C-B98B-FFEB0AB4F061}"/>
    <dgm:cxn modelId="{784D0260-E713-4C42-A223-00FC6BFF61DE}" srcId="{57E5AF8D-7F52-49E5-A53C-7B663E1EE7EC}" destId="{76FA96B7-95ED-4301-95B1-4F5672270608}" srcOrd="2" destOrd="0" parTransId="{79F67A67-DF03-4DE7-B3C1-49E9DABABE93}" sibTransId="{65B64B13-06B9-4348-B9BE-B96CA3D060A2}"/>
    <dgm:cxn modelId="{54BB6498-343E-45B5-970F-868E32DA75E9}" type="presParOf" srcId="{ADE42FF4-6DDB-4513-B84A-1616071A9BF9}" destId="{52E3603E-BA9E-4BA3-BC18-3575076B3C8B}" srcOrd="0" destOrd="0" presId="urn:microsoft.com/office/officeart/2005/8/layout/lProcess2"/>
    <dgm:cxn modelId="{FEABBE28-794E-4620-839E-05420A1BEE6E}" type="presParOf" srcId="{52E3603E-BA9E-4BA3-BC18-3575076B3C8B}" destId="{C94BB75C-7CC2-4BB4-869D-18E934DE2A61}" srcOrd="0" destOrd="0" presId="urn:microsoft.com/office/officeart/2005/8/layout/lProcess2"/>
    <dgm:cxn modelId="{D5BA26DF-A9B4-4C71-A448-005705C1C9AB}" type="presParOf" srcId="{52E3603E-BA9E-4BA3-BC18-3575076B3C8B}" destId="{D2235F1B-1957-46D8-A189-425CECD34EA0}" srcOrd="1" destOrd="0" presId="urn:microsoft.com/office/officeart/2005/8/layout/lProcess2"/>
    <dgm:cxn modelId="{BD410B14-8EEE-4690-9F25-725F9F84ECFB}" type="presParOf" srcId="{52E3603E-BA9E-4BA3-BC18-3575076B3C8B}" destId="{8520F375-80C2-4138-A1D4-0D7ED4AB70C0}" srcOrd="2" destOrd="0" presId="urn:microsoft.com/office/officeart/2005/8/layout/lProcess2"/>
    <dgm:cxn modelId="{B0BE4954-32B4-43DE-96F2-0A7C906CD70A}" type="presParOf" srcId="{8520F375-80C2-4138-A1D4-0D7ED4AB70C0}" destId="{016568BA-44C4-43EF-9F5A-A4D560ABEF58}" srcOrd="0" destOrd="0" presId="urn:microsoft.com/office/officeart/2005/8/layout/lProcess2"/>
    <dgm:cxn modelId="{3496A788-CFF5-473D-A66B-62667FB015BD}" type="presParOf" srcId="{016568BA-44C4-43EF-9F5A-A4D560ABEF58}" destId="{D6BD95DB-A963-4D64-882E-6D9FC9640F56}" srcOrd="0" destOrd="0" presId="urn:microsoft.com/office/officeart/2005/8/layout/lProcess2"/>
    <dgm:cxn modelId="{C7CAB52F-EA36-405D-91A1-7A3B8A45E569}" type="presParOf" srcId="{016568BA-44C4-43EF-9F5A-A4D560ABEF58}" destId="{D7008DEA-E93B-4882-B8EB-7427D75AC09C}" srcOrd="1" destOrd="0" presId="urn:microsoft.com/office/officeart/2005/8/layout/lProcess2"/>
    <dgm:cxn modelId="{8EB8F49A-51D0-4B79-9D0A-077E8B3C7600}" type="presParOf" srcId="{016568BA-44C4-43EF-9F5A-A4D560ABEF58}" destId="{FB0E2912-4ABF-4959-B14A-FCF5DA05E7DD}" srcOrd="2" destOrd="0" presId="urn:microsoft.com/office/officeart/2005/8/layout/lProcess2"/>
    <dgm:cxn modelId="{7E34B26E-BC74-4C59-86C4-E7208210D9DC}" type="presParOf" srcId="{016568BA-44C4-43EF-9F5A-A4D560ABEF58}" destId="{490008CD-2CFD-4155-8865-FF3317CE0B94}" srcOrd="3" destOrd="0" presId="urn:microsoft.com/office/officeart/2005/8/layout/lProcess2"/>
    <dgm:cxn modelId="{123A3F83-8861-44A2-A4CB-CC67FBA02D2C}" type="presParOf" srcId="{016568BA-44C4-43EF-9F5A-A4D560ABEF58}" destId="{FDFC443F-38D3-49AE-9AF8-B0E579EE4D79}" srcOrd="4" destOrd="0" presId="urn:microsoft.com/office/officeart/2005/8/layout/lProcess2"/>
    <dgm:cxn modelId="{6135E984-8C83-41E2-AC71-E3899BEE6DA2}" type="presParOf" srcId="{016568BA-44C4-43EF-9F5A-A4D560ABEF58}" destId="{788E8D73-E416-4899-AA1B-5F5CF48F1233}" srcOrd="5" destOrd="0" presId="urn:microsoft.com/office/officeart/2005/8/layout/lProcess2"/>
    <dgm:cxn modelId="{B30BCA91-811E-4188-8CB3-598193523A7A}" type="presParOf" srcId="{016568BA-44C4-43EF-9F5A-A4D560ABEF58}" destId="{C8C36C6A-A4BE-4DE2-8787-4D62E2FDC2F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5D962-D062-4870-BE7B-060D6FA1E60B}" type="doc">
      <dgm:prSet loTypeId="urn:microsoft.com/office/officeart/2008/layout/CircleAccentTimeline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BF81FE-8FFA-4BAD-96F5-B706641438AF}">
      <dgm:prSet phldrT="[Text]"/>
      <dgm:spPr/>
      <dgm:t>
        <a:bodyPr/>
        <a:lstStyle/>
        <a:p>
          <a:r>
            <a:rPr lang="en-US" dirty="0" smtClean="0"/>
            <a:t>600 B.C. – Static Electricity Discovery</a:t>
          </a:r>
          <a:endParaRPr lang="en-US" dirty="0"/>
        </a:p>
      </dgm:t>
    </dgm:pt>
    <dgm:pt modelId="{D76B5B43-2964-45E3-8BCD-D84E7EC6FA37}" type="parTrans" cxnId="{D20F08C4-92F1-4B9E-9D8F-CDD5A97230AE}">
      <dgm:prSet/>
      <dgm:spPr/>
      <dgm:t>
        <a:bodyPr/>
        <a:lstStyle/>
        <a:p>
          <a:endParaRPr lang="en-US"/>
        </a:p>
      </dgm:t>
    </dgm:pt>
    <dgm:pt modelId="{389CA949-D6E5-44BC-B328-1BC749844F61}" type="sibTrans" cxnId="{D20F08C4-92F1-4B9E-9D8F-CDD5A97230AE}">
      <dgm:prSet/>
      <dgm:spPr/>
      <dgm:t>
        <a:bodyPr/>
        <a:lstStyle/>
        <a:p>
          <a:endParaRPr lang="en-US"/>
        </a:p>
      </dgm:t>
    </dgm:pt>
    <dgm:pt modelId="{6A9C967F-7DB0-4EA4-928A-D96D3891BF47}">
      <dgm:prSet phldrT="[Text]"/>
      <dgm:spPr/>
      <dgm:t>
        <a:bodyPr/>
        <a:lstStyle/>
        <a:p>
          <a:r>
            <a:rPr lang="en-US" dirty="0" smtClean="0"/>
            <a:t>1785 – Coulomb’s Law formulation by Charles-Augustin de Coulomb</a:t>
          </a:r>
          <a:endParaRPr lang="en-US" dirty="0"/>
        </a:p>
      </dgm:t>
    </dgm:pt>
    <dgm:pt modelId="{BBB58DDC-ED75-4307-945F-B4736E33E78D}" type="parTrans" cxnId="{EFA02D30-E4C7-4C8F-95E8-F6B336BAB79E}">
      <dgm:prSet/>
      <dgm:spPr/>
      <dgm:t>
        <a:bodyPr/>
        <a:lstStyle/>
        <a:p>
          <a:endParaRPr lang="en-US"/>
        </a:p>
      </dgm:t>
    </dgm:pt>
    <dgm:pt modelId="{2924A62C-7BE7-41B3-8CB5-0C3D22724D2B}" type="sibTrans" cxnId="{EFA02D30-E4C7-4C8F-95E8-F6B336BAB79E}">
      <dgm:prSet/>
      <dgm:spPr/>
      <dgm:t>
        <a:bodyPr/>
        <a:lstStyle/>
        <a:p>
          <a:endParaRPr lang="en-US"/>
        </a:p>
      </dgm:t>
    </dgm:pt>
    <dgm:pt modelId="{C2C913CE-85C2-47C8-B267-7C8CDD9BA588}">
      <dgm:prSet phldrT="[Text]"/>
      <dgm:spPr/>
      <dgm:t>
        <a:bodyPr/>
        <a:lstStyle/>
        <a:p>
          <a:r>
            <a:rPr lang="en-US" dirty="0" smtClean="0"/>
            <a:t>1752 – B Franklin proved that electricity and lightning are the same</a:t>
          </a:r>
          <a:endParaRPr lang="en-US" dirty="0"/>
        </a:p>
      </dgm:t>
    </dgm:pt>
    <dgm:pt modelId="{3FBE6F93-0D36-4D0C-AB71-956B79025A92}" type="parTrans" cxnId="{B16CD06D-455A-4BD6-B62B-B1027A710C7A}">
      <dgm:prSet/>
      <dgm:spPr/>
      <dgm:t>
        <a:bodyPr/>
        <a:lstStyle/>
        <a:p>
          <a:endParaRPr lang="en-US"/>
        </a:p>
      </dgm:t>
    </dgm:pt>
    <dgm:pt modelId="{A3E4D0A9-1497-46BC-BF78-87625B0A38F3}" type="sibTrans" cxnId="{B16CD06D-455A-4BD6-B62B-B1027A710C7A}">
      <dgm:prSet/>
      <dgm:spPr/>
      <dgm:t>
        <a:bodyPr/>
        <a:lstStyle/>
        <a:p>
          <a:endParaRPr lang="en-US"/>
        </a:p>
      </dgm:t>
    </dgm:pt>
    <dgm:pt modelId="{7FB5A2E3-C138-445B-925E-7E0489EE61DC}">
      <dgm:prSet phldrT="[Text]"/>
      <dgm:spPr/>
      <dgm:t>
        <a:bodyPr/>
        <a:lstStyle/>
        <a:p>
          <a:r>
            <a:rPr lang="en-US" dirty="0" smtClean="0"/>
            <a:t>1800 – Alessandro Volta invented battery</a:t>
          </a:r>
          <a:endParaRPr lang="en-US" dirty="0"/>
        </a:p>
      </dgm:t>
    </dgm:pt>
    <dgm:pt modelId="{529924A2-5A2A-4691-80EB-DCB92C33058A}" type="parTrans" cxnId="{7130CD02-9586-4A45-99C4-514AB6D8A1A2}">
      <dgm:prSet/>
      <dgm:spPr/>
      <dgm:t>
        <a:bodyPr/>
        <a:lstStyle/>
        <a:p>
          <a:endParaRPr lang="en-US"/>
        </a:p>
      </dgm:t>
    </dgm:pt>
    <dgm:pt modelId="{B1246E3E-07C4-4F58-B190-A1884C350D52}" type="sibTrans" cxnId="{7130CD02-9586-4A45-99C4-514AB6D8A1A2}">
      <dgm:prSet/>
      <dgm:spPr/>
      <dgm:t>
        <a:bodyPr/>
        <a:lstStyle/>
        <a:p>
          <a:endParaRPr lang="en-US"/>
        </a:p>
      </dgm:t>
    </dgm:pt>
    <dgm:pt modelId="{2E5F176E-3E06-4EBA-A011-099CE961D4B6}">
      <dgm:prSet phldrT="[Text]"/>
      <dgm:spPr/>
      <dgm:t>
        <a:bodyPr/>
        <a:lstStyle/>
        <a:p>
          <a:r>
            <a:rPr lang="en-US" dirty="0" smtClean="0"/>
            <a:t>1808 – Atomic Theory by John Dalton </a:t>
          </a:r>
          <a:endParaRPr lang="en-US" dirty="0"/>
        </a:p>
      </dgm:t>
    </dgm:pt>
    <dgm:pt modelId="{81AB8B68-352E-4985-AE2A-F823BAAF0755}" type="parTrans" cxnId="{FA6B68DE-D51C-41BE-A1D3-0AFE54D89EC1}">
      <dgm:prSet/>
      <dgm:spPr/>
      <dgm:t>
        <a:bodyPr/>
        <a:lstStyle/>
        <a:p>
          <a:endParaRPr lang="en-US"/>
        </a:p>
      </dgm:t>
    </dgm:pt>
    <dgm:pt modelId="{72FA04DB-CC60-48D9-806C-B737D2B62B38}" type="sibTrans" cxnId="{FA6B68DE-D51C-41BE-A1D3-0AFE54D89EC1}">
      <dgm:prSet/>
      <dgm:spPr/>
      <dgm:t>
        <a:bodyPr/>
        <a:lstStyle/>
        <a:p>
          <a:endParaRPr lang="en-US"/>
        </a:p>
      </dgm:t>
    </dgm:pt>
    <dgm:pt modelId="{53B10E13-205A-459C-B4F9-3D03D751DD2E}">
      <dgm:prSet phldrT="[Text]"/>
      <dgm:spPr/>
      <dgm:t>
        <a:bodyPr/>
        <a:lstStyle/>
        <a:p>
          <a:r>
            <a:rPr lang="en-US" dirty="0" smtClean="0"/>
            <a:t>1816 – Sir Francis </a:t>
          </a:r>
          <a:r>
            <a:rPr lang="en-US" dirty="0" err="1" smtClean="0"/>
            <a:t>Ronalds</a:t>
          </a:r>
          <a:r>
            <a:rPr lang="en-US" dirty="0" smtClean="0"/>
            <a:t> built first electric telegraph</a:t>
          </a:r>
          <a:endParaRPr lang="en-US" dirty="0"/>
        </a:p>
      </dgm:t>
    </dgm:pt>
    <dgm:pt modelId="{D9DC643C-5F4B-4786-87FA-3756D9541F58}" type="parTrans" cxnId="{5EB5FD64-9FFE-4B03-B97E-A02677F86A22}">
      <dgm:prSet/>
      <dgm:spPr/>
      <dgm:t>
        <a:bodyPr/>
        <a:lstStyle/>
        <a:p>
          <a:endParaRPr lang="en-US"/>
        </a:p>
      </dgm:t>
    </dgm:pt>
    <dgm:pt modelId="{6DE1319A-892B-4558-8EEE-EFDE8966B70D}" type="sibTrans" cxnId="{5EB5FD64-9FFE-4B03-B97E-A02677F86A22}">
      <dgm:prSet/>
      <dgm:spPr/>
      <dgm:t>
        <a:bodyPr/>
        <a:lstStyle/>
        <a:p>
          <a:endParaRPr lang="en-US"/>
        </a:p>
      </dgm:t>
    </dgm:pt>
    <dgm:pt modelId="{D2909329-EDFB-4A00-8044-8952B4F906BB}">
      <dgm:prSet phldrT="[Text]"/>
      <dgm:spPr/>
      <dgm:t>
        <a:bodyPr/>
        <a:lstStyle/>
        <a:p>
          <a:r>
            <a:rPr lang="en-US" dirty="0" smtClean="0"/>
            <a:t>1827 – George Ohm introduced concept of electrical resistance</a:t>
          </a:r>
          <a:endParaRPr lang="en-US" dirty="0"/>
        </a:p>
      </dgm:t>
    </dgm:pt>
    <dgm:pt modelId="{41981E8D-1B55-4E48-8412-D475864603D2}" type="parTrans" cxnId="{083F1140-7FA2-49A6-BE4C-BD8DB8B4CC5E}">
      <dgm:prSet/>
      <dgm:spPr/>
      <dgm:t>
        <a:bodyPr/>
        <a:lstStyle/>
        <a:p>
          <a:endParaRPr lang="en-US"/>
        </a:p>
      </dgm:t>
    </dgm:pt>
    <dgm:pt modelId="{49569F13-1175-466C-9993-42A1FADAC989}" type="sibTrans" cxnId="{083F1140-7FA2-49A6-BE4C-BD8DB8B4CC5E}">
      <dgm:prSet/>
      <dgm:spPr/>
      <dgm:t>
        <a:bodyPr/>
        <a:lstStyle/>
        <a:p>
          <a:endParaRPr lang="en-US"/>
        </a:p>
      </dgm:t>
    </dgm:pt>
    <dgm:pt modelId="{3B06085D-845D-40CC-B0B4-388B4F3C8FDF}">
      <dgm:prSet phldrT="[Text]"/>
      <dgm:spPr/>
      <dgm:t>
        <a:bodyPr/>
        <a:lstStyle/>
        <a:p>
          <a:r>
            <a:rPr lang="en-US" dirty="0" smtClean="0"/>
            <a:t>1831 – Michael Faraday published Law of Induction</a:t>
          </a:r>
          <a:endParaRPr lang="en-US" dirty="0"/>
        </a:p>
      </dgm:t>
    </dgm:pt>
    <dgm:pt modelId="{5ADB87BA-1C68-4ADD-AF02-40C656471B26}" type="parTrans" cxnId="{B2BBCB41-B931-44F8-B1E2-5E99E3C2A88B}">
      <dgm:prSet/>
      <dgm:spPr/>
      <dgm:t>
        <a:bodyPr/>
        <a:lstStyle/>
        <a:p>
          <a:endParaRPr lang="en-US"/>
        </a:p>
      </dgm:t>
    </dgm:pt>
    <dgm:pt modelId="{CDB87A3D-D026-4F7D-AC45-581AAF21E207}" type="sibTrans" cxnId="{B2BBCB41-B931-44F8-B1E2-5E99E3C2A88B}">
      <dgm:prSet/>
      <dgm:spPr/>
      <dgm:t>
        <a:bodyPr/>
        <a:lstStyle/>
        <a:p>
          <a:endParaRPr lang="en-US"/>
        </a:p>
      </dgm:t>
    </dgm:pt>
    <dgm:pt modelId="{BD4F0538-95C4-4044-9478-9A3138BAC8A0}">
      <dgm:prSet phldrT="[Text]"/>
      <dgm:spPr/>
      <dgm:t>
        <a:bodyPr/>
        <a:lstStyle/>
        <a:p>
          <a:r>
            <a:rPr lang="en-US" dirty="0" smtClean="0"/>
            <a:t>1836 – Nicholas Callan invented transformer</a:t>
          </a:r>
          <a:endParaRPr lang="en-US" dirty="0"/>
        </a:p>
      </dgm:t>
    </dgm:pt>
    <dgm:pt modelId="{278A3507-E1CC-427B-A65B-5C244040FB2F}" type="parTrans" cxnId="{166F9533-2299-4DE8-8A1F-FE4585303382}">
      <dgm:prSet/>
      <dgm:spPr/>
      <dgm:t>
        <a:bodyPr/>
        <a:lstStyle/>
        <a:p>
          <a:endParaRPr lang="en-US"/>
        </a:p>
      </dgm:t>
    </dgm:pt>
    <dgm:pt modelId="{D274DFA6-29B2-4B9C-9176-8A6C38129C54}" type="sibTrans" cxnId="{166F9533-2299-4DE8-8A1F-FE4585303382}">
      <dgm:prSet/>
      <dgm:spPr/>
      <dgm:t>
        <a:bodyPr/>
        <a:lstStyle/>
        <a:p>
          <a:endParaRPr lang="en-US"/>
        </a:p>
      </dgm:t>
    </dgm:pt>
    <dgm:pt modelId="{920BB93C-F9BD-4F05-B301-C0969EF69626}" type="pres">
      <dgm:prSet presAssocID="{3115D962-D062-4870-BE7B-060D6FA1E6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937114B-6DCA-4716-A761-1CE6C1B6F8F8}" type="pres">
      <dgm:prSet presAssocID="{3FBF81FE-8FFA-4BAD-96F5-B706641438AF}" presName="parComposite" presStyleCnt="0"/>
      <dgm:spPr/>
    </dgm:pt>
    <dgm:pt modelId="{933F330D-42A0-439F-A36F-87DB561FCD6D}" type="pres">
      <dgm:prSet presAssocID="{3FBF81FE-8FFA-4BAD-96F5-B706641438AF}" presName="parBigCircle" presStyleLbl="node0" presStyleIdx="0" presStyleCnt="9"/>
      <dgm:spPr/>
    </dgm:pt>
    <dgm:pt modelId="{DCEF1410-CBE7-4659-9990-09598FEA2D21}" type="pres">
      <dgm:prSet presAssocID="{3FBF81FE-8FFA-4BAD-96F5-B706641438AF}" presName="parTx" presStyleLbl="revTx" presStyleIdx="0" presStyleCnt="9"/>
      <dgm:spPr/>
      <dgm:t>
        <a:bodyPr/>
        <a:lstStyle/>
        <a:p>
          <a:endParaRPr lang="en-US"/>
        </a:p>
      </dgm:t>
    </dgm:pt>
    <dgm:pt modelId="{712082E9-9D01-4E49-AADA-38AB751D2388}" type="pres">
      <dgm:prSet presAssocID="{3FBF81FE-8FFA-4BAD-96F5-B706641438AF}" presName="bSpace" presStyleCnt="0"/>
      <dgm:spPr/>
    </dgm:pt>
    <dgm:pt modelId="{5170D6E1-77C3-425E-911E-19C6BD3E144F}" type="pres">
      <dgm:prSet presAssocID="{3FBF81FE-8FFA-4BAD-96F5-B706641438AF}" presName="parBackupNorm" presStyleCnt="0"/>
      <dgm:spPr/>
    </dgm:pt>
    <dgm:pt modelId="{86374992-EF16-44FC-BEE7-C76589676FE4}" type="pres">
      <dgm:prSet presAssocID="{389CA949-D6E5-44BC-B328-1BC749844F61}" presName="parSpace" presStyleCnt="0"/>
      <dgm:spPr/>
    </dgm:pt>
    <dgm:pt modelId="{7C43FD72-D6E0-426E-BE8E-52371159BFCF}" type="pres">
      <dgm:prSet presAssocID="{C2C913CE-85C2-47C8-B267-7C8CDD9BA588}" presName="parComposite" presStyleCnt="0"/>
      <dgm:spPr/>
    </dgm:pt>
    <dgm:pt modelId="{C4EC6813-ADBE-43CD-9144-91CEA3F8D883}" type="pres">
      <dgm:prSet presAssocID="{C2C913CE-85C2-47C8-B267-7C8CDD9BA588}" presName="parBigCircle" presStyleLbl="node0" presStyleIdx="1" presStyleCnt="9"/>
      <dgm:spPr/>
    </dgm:pt>
    <dgm:pt modelId="{FC35E774-A977-4422-B3F9-4BEB4D7A4F38}" type="pres">
      <dgm:prSet presAssocID="{C2C913CE-85C2-47C8-B267-7C8CDD9BA588}" presName="parTx" presStyleLbl="revTx" presStyleIdx="1" presStyleCnt="9"/>
      <dgm:spPr/>
      <dgm:t>
        <a:bodyPr/>
        <a:lstStyle/>
        <a:p>
          <a:endParaRPr lang="en-US"/>
        </a:p>
      </dgm:t>
    </dgm:pt>
    <dgm:pt modelId="{D265934E-EB46-4516-A21E-2E9ABE852B0B}" type="pres">
      <dgm:prSet presAssocID="{C2C913CE-85C2-47C8-B267-7C8CDD9BA588}" presName="bSpace" presStyleCnt="0"/>
      <dgm:spPr/>
    </dgm:pt>
    <dgm:pt modelId="{EFE91CE2-07AB-4690-A8A8-FAA146DB3980}" type="pres">
      <dgm:prSet presAssocID="{C2C913CE-85C2-47C8-B267-7C8CDD9BA588}" presName="parBackupNorm" presStyleCnt="0"/>
      <dgm:spPr/>
    </dgm:pt>
    <dgm:pt modelId="{558AF5D3-3B65-426D-B772-5958391C59EC}" type="pres">
      <dgm:prSet presAssocID="{A3E4D0A9-1497-46BC-BF78-87625B0A38F3}" presName="parSpace" presStyleCnt="0"/>
      <dgm:spPr/>
    </dgm:pt>
    <dgm:pt modelId="{1D3681FB-0357-4591-8D29-34090CD59894}" type="pres">
      <dgm:prSet presAssocID="{6A9C967F-7DB0-4EA4-928A-D96D3891BF47}" presName="parComposite" presStyleCnt="0"/>
      <dgm:spPr/>
    </dgm:pt>
    <dgm:pt modelId="{CF5AF903-3EAC-490D-A10F-D9D62B02C2A7}" type="pres">
      <dgm:prSet presAssocID="{6A9C967F-7DB0-4EA4-928A-D96D3891BF47}" presName="parBigCircle" presStyleLbl="node0" presStyleIdx="2" presStyleCnt="9"/>
      <dgm:spPr/>
    </dgm:pt>
    <dgm:pt modelId="{1037D6E2-F912-45F7-9D6C-19F75F0151DC}" type="pres">
      <dgm:prSet presAssocID="{6A9C967F-7DB0-4EA4-928A-D96D3891BF47}" presName="parTx" presStyleLbl="revTx" presStyleIdx="2" presStyleCnt="9"/>
      <dgm:spPr/>
      <dgm:t>
        <a:bodyPr/>
        <a:lstStyle/>
        <a:p>
          <a:endParaRPr lang="en-US"/>
        </a:p>
      </dgm:t>
    </dgm:pt>
    <dgm:pt modelId="{802874C8-5032-4B2C-A153-B47D6DE3E485}" type="pres">
      <dgm:prSet presAssocID="{6A9C967F-7DB0-4EA4-928A-D96D3891BF47}" presName="bSpace" presStyleCnt="0"/>
      <dgm:spPr/>
    </dgm:pt>
    <dgm:pt modelId="{718538AA-4CB9-4C44-8900-BFBA22DEE353}" type="pres">
      <dgm:prSet presAssocID="{6A9C967F-7DB0-4EA4-928A-D96D3891BF47}" presName="parBackupNorm" presStyleCnt="0"/>
      <dgm:spPr/>
    </dgm:pt>
    <dgm:pt modelId="{D5896A82-65A6-4B22-A481-BC24AD1A231A}" type="pres">
      <dgm:prSet presAssocID="{2924A62C-7BE7-41B3-8CB5-0C3D22724D2B}" presName="parSpace" presStyleCnt="0"/>
      <dgm:spPr/>
    </dgm:pt>
    <dgm:pt modelId="{6C3A1516-4799-4B51-B8B3-D48ACA49D0EB}" type="pres">
      <dgm:prSet presAssocID="{7FB5A2E3-C138-445B-925E-7E0489EE61DC}" presName="parComposite" presStyleCnt="0"/>
      <dgm:spPr/>
    </dgm:pt>
    <dgm:pt modelId="{9A9DEF5C-9699-4119-88BA-892FF79A23F0}" type="pres">
      <dgm:prSet presAssocID="{7FB5A2E3-C138-445B-925E-7E0489EE61DC}" presName="parBigCircle" presStyleLbl="node0" presStyleIdx="3" presStyleCnt="9"/>
      <dgm:spPr/>
    </dgm:pt>
    <dgm:pt modelId="{78BE91C3-1AFF-404A-8455-A9C5A8687642}" type="pres">
      <dgm:prSet presAssocID="{7FB5A2E3-C138-445B-925E-7E0489EE61DC}" presName="parTx" presStyleLbl="revTx" presStyleIdx="3" presStyleCnt="9"/>
      <dgm:spPr/>
      <dgm:t>
        <a:bodyPr/>
        <a:lstStyle/>
        <a:p>
          <a:endParaRPr lang="en-US"/>
        </a:p>
      </dgm:t>
    </dgm:pt>
    <dgm:pt modelId="{35BABD15-5B28-4965-9D51-5253D3608D28}" type="pres">
      <dgm:prSet presAssocID="{7FB5A2E3-C138-445B-925E-7E0489EE61DC}" presName="bSpace" presStyleCnt="0"/>
      <dgm:spPr/>
    </dgm:pt>
    <dgm:pt modelId="{2461D849-90FF-412A-97DE-A4C742F2245A}" type="pres">
      <dgm:prSet presAssocID="{7FB5A2E3-C138-445B-925E-7E0489EE61DC}" presName="parBackupNorm" presStyleCnt="0"/>
      <dgm:spPr/>
    </dgm:pt>
    <dgm:pt modelId="{E3DDE226-9056-4364-8BFC-BFBA3B9A2AAD}" type="pres">
      <dgm:prSet presAssocID="{B1246E3E-07C4-4F58-B190-A1884C350D52}" presName="parSpace" presStyleCnt="0"/>
      <dgm:spPr/>
    </dgm:pt>
    <dgm:pt modelId="{47EDF6A1-8A41-418D-AA5A-42FF0982DE54}" type="pres">
      <dgm:prSet presAssocID="{2E5F176E-3E06-4EBA-A011-099CE961D4B6}" presName="parComposite" presStyleCnt="0"/>
      <dgm:spPr/>
    </dgm:pt>
    <dgm:pt modelId="{4DFA5491-386A-4B34-BC52-83DFAD52C63F}" type="pres">
      <dgm:prSet presAssocID="{2E5F176E-3E06-4EBA-A011-099CE961D4B6}" presName="parBigCircle" presStyleLbl="node0" presStyleIdx="4" presStyleCnt="9"/>
      <dgm:spPr/>
    </dgm:pt>
    <dgm:pt modelId="{073966EE-E899-47EC-8805-B4D6965B3614}" type="pres">
      <dgm:prSet presAssocID="{2E5F176E-3E06-4EBA-A011-099CE961D4B6}" presName="parTx" presStyleLbl="revTx" presStyleIdx="4" presStyleCnt="9"/>
      <dgm:spPr/>
      <dgm:t>
        <a:bodyPr/>
        <a:lstStyle/>
        <a:p>
          <a:endParaRPr lang="en-US"/>
        </a:p>
      </dgm:t>
    </dgm:pt>
    <dgm:pt modelId="{0886E828-42B9-40C7-8317-29DB1BBA5AFD}" type="pres">
      <dgm:prSet presAssocID="{2E5F176E-3E06-4EBA-A011-099CE961D4B6}" presName="bSpace" presStyleCnt="0"/>
      <dgm:spPr/>
    </dgm:pt>
    <dgm:pt modelId="{C07A985C-68CD-4456-87F8-208E5D45A74B}" type="pres">
      <dgm:prSet presAssocID="{2E5F176E-3E06-4EBA-A011-099CE961D4B6}" presName="parBackupNorm" presStyleCnt="0"/>
      <dgm:spPr/>
    </dgm:pt>
    <dgm:pt modelId="{6B5E0F33-F281-45B6-A891-829236F1B2E7}" type="pres">
      <dgm:prSet presAssocID="{72FA04DB-CC60-48D9-806C-B737D2B62B38}" presName="parSpace" presStyleCnt="0"/>
      <dgm:spPr/>
    </dgm:pt>
    <dgm:pt modelId="{8B947A1C-CDC7-414E-AED7-3F8BADA96CD4}" type="pres">
      <dgm:prSet presAssocID="{53B10E13-205A-459C-B4F9-3D03D751DD2E}" presName="parComposite" presStyleCnt="0"/>
      <dgm:spPr/>
    </dgm:pt>
    <dgm:pt modelId="{1FB4C005-FFFD-4423-B6F1-3CA41113C343}" type="pres">
      <dgm:prSet presAssocID="{53B10E13-205A-459C-B4F9-3D03D751DD2E}" presName="parBigCircle" presStyleLbl="node0" presStyleIdx="5" presStyleCnt="9"/>
      <dgm:spPr/>
    </dgm:pt>
    <dgm:pt modelId="{BE15224B-FFBC-4E61-B9EB-662106EFD09C}" type="pres">
      <dgm:prSet presAssocID="{53B10E13-205A-459C-B4F9-3D03D751DD2E}" presName="parTx" presStyleLbl="revTx" presStyleIdx="5" presStyleCnt="9"/>
      <dgm:spPr/>
      <dgm:t>
        <a:bodyPr/>
        <a:lstStyle/>
        <a:p>
          <a:endParaRPr lang="en-US"/>
        </a:p>
      </dgm:t>
    </dgm:pt>
    <dgm:pt modelId="{2E52724B-56A4-4F6A-BDBE-1B46BCF07E32}" type="pres">
      <dgm:prSet presAssocID="{53B10E13-205A-459C-B4F9-3D03D751DD2E}" presName="bSpace" presStyleCnt="0"/>
      <dgm:spPr/>
    </dgm:pt>
    <dgm:pt modelId="{293C95AD-7DAD-4304-8CFF-CD46FF94E8A3}" type="pres">
      <dgm:prSet presAssocID="{53B10E13-205A-459C-B4F9-3D03D751DD2E}" presName="parBackupNorm" presStyleCnt="0"/>
      <dgm:spPr/>
    </dgm:pt>
    <dgm:pt modelId="{02DC9A68-6F1D-4487-980B-5A09425CD8BA}" type="pres">
      <dgm:prSet presAssocID="{6DE1319A-892B-4558-8EEE-EFDE8966B70D}" presName="parSpace" presStyleCnt="0"/>
      <dgm:spPr/>
    </dgm:pt>
    <dgm:pt modelId="{A277F0AA-C901-45E0-9610-FC8052928D81}" type="pres">
      <dgm:prSet presAssocID="{D2909329-EDFB-4A00-8044-8952B4F906BB}" presName="parComposite" presStyleCnt="0"/>
      <dgm:spPr/>
    </dgm:pt>
    <dgm:pt modelId="{C9FB042F-C19B-4BD1-99A2-37E638BB9D0F}" type="pres">
      <dgm:prSet presAssocID="{D2909329-EDFB-4A00-8044-8952B4F906BB}" presName="parBigCircle" presStyleLbl="node0" presStyleIdx="6" presStyleCnt="9"/>
      <dgm:spPr/>
    </dgm:pt>
    <dgm:pt modelId="{2B1F375E-7975-474D-A331-D93E1449BCB8}" type="pres">
      <dgm:prSet presAssocID="{D2909329-EDFB-4A00-8044-8952B4F906BB}" presName="parTx" presStyleLbl="revTx" presStyleIdx="6" presStyleCnt="9"/>
      <dgm:spPr/>
      <dgm:t>
        <a:bodyPr/>
        <a:lstStyle/>
        <a:p>
          <a:endParaRPr lang="en-US"/>
        </a:p>
      </dgm:t>
    </dgm:pt>
    <dgm:pt modelId="{6B241F07-BDC4-407C-AAE6-4E8DF8B6AB61}" type="pres">
      <dgm:prSet presAssocID="{D2909329-EDFB-4A00-8044-8952B4F906BB}" presName="bSpace" presStyleCnt="0"/>
      <dgm:spPr/>
    </dgm:pt>
    <dgm:pt modelId="{E2B2B500-6BD4-484A-96F8-B538DAB5E14C}" type="pres">
      <dgm:prSet presAssocID="{D2909329-EDFB-4A00-8044-8952B4F906BB}" presName="parBackupNorm" presStyleCnt="0"/>
      <dgm:spPr/>
    </dgm:pt>
    <dgm:pt modelId="{EAF44606-6E38-4AF2-9B52-8634758FCB2F}" type="pres">
      <dgm:prSet presAssocID="{49569F13-1175-466C-9993-42A1FADAC989}" presName="parSpace" presStyleCnt="0"/>
      <dgm:spPr/>
    </dgm:pt>
    <dgm:pt modelId="{F3A07CFB-FE91-4AA5-A011-F2EE259179C3}" type="pres">
      <dgm:prSet presAssocID="{3B06085D-845D-40CC-B0B4-388B4F3C8FDF}" presName="parComposite" presStyleCnt="0"/>
      <dgm:spPr/>
    </dgm:pt>
    <dgm:pt modelId="{3964CC7A-87C4-4B3F-8093-E9D2601E9300}" type="pres">
      <dgm:prSet presAssocID="{3B06085D-845D-40CC-B0B4-388B4F3C8FDF}" presName="parBigCircle" presStyleLbl="node0" presStyleIdx="7" presStyleCnt="9"/>
      <dgm:spPr/>
    </dgm:pt>
    <dgm:pt modelId="{0D167426-F646-4485-821B-5020C6CD2CF3}" type="pres">
      <dgm:prSet presAssocID="{3B06085D-845D-40CC-B0B4-388B4F3C8FDF}" presName="parTx" presStyleLbl="revTx" presStyleIdx="7" presStyleCnt="9"/>
      <dgm:spPr/>
      <dgm:t>
        <a:bodyPr/>
        <a:lstStyle/>
        <a:p>
          <a:endParaRPr lang="en-US"/>
        </a:p>
      </dgm:t>
    </dgm:pt>
    <dgm:pt modelId="{6FA73284-C38E-40E4-BF8D-F0BF916FD9C1}" type="pres">
      <dgm:prSet presAssocID="{3B06085D-845D-40CC-B0B4-388B4F3C8FDF}" presName="bSpace" presStyleCnt="0"/>
      <dgm:spPr/>
    </dgm:pt>
    <dgm:pt modelId="{D381D9FC-377F-40CB-9D9B-82CB3C6A9C39}" type="pres">
      <dgm:prSet presAssocID="{3B06085D-845D-40CC-B0B4-388B4F3C8FDF}" presName="parBackupNorm" presStyleCnt="0"/>
      <dgm:spPr/>
    </dgm:pt>
    <dgm:pt modelId="{A7E06293-D07D-4AB7-B5A5-31266BD9B492}" type="pres">
      <dgm:prSet presAssocID="{CDB87A3D-D026-4F7D-AC45-581AAF21E207}" presName="parSpace" presStyleCnt="0"/>
      <dgm:spPr/>
    </dgm:pt>
    <dgm:pt modelId="{4DD3255C-3653-4BCC-AD48-552A9EFC4EB0}" type="pres">
      <dgm:prSet presAssocID="{BD4F0538-95C4-4044-9478-9A3138BAC8A0}" presName="parComposite" presStyleCnt="0"/>
      <dgm:spPr/>
    </dgm:pt>
    <dgm:pt modelId="{2A15439F-0B9F-48BC-8A56-D03C456FE3C7}" type="pres">
      <dgm:prSet presAssocID="{BD4F0538-95C4-4044-9478-9A3138BAC8A0}" presName="parBigCircle" presStyleLbl="node0" presStyleIdx="8" presStyleCnt="9"/>
      <dgm:spPr/>
    </dgm:pt>
    <dgm:pt modelId="{B7EC407C-7D67-4E69-9CC9-52877E2547B1}" type="pres">
      <dgm:prSet presAssocID="{BD4F0538-95C4-4044-9478-9A3138BAC8A0}" presName="parTx" presStyleLbl="revTx" presStyleIdx="8" presStyleCnt="9"/>
      <dgm:spPr/>
      <dgm:t>
        <a:bodyPr/>
        <a:lstStyle/>
        <a:p>
          <a:endParaRPr lang="en-US"/>
        </a:p>
      </dgm:t>
    </dgm:pt>
    <dgm:pt modelId="{C1E2F03B-9AAB-404C-926E-B6AD85015BB0}" type="pres">
      <dgm:prSet presAssocID="{BD4F0538-95C4-4044-9478-9A3138BAC8A0}" presName="bSpace" presStyleCnt="0"/>
      <dgm:spPr/>
    </dgm:pt>
    <dgm:pt modelId="{AC9D4255-9AAC-4765-AC2C-9B6E85D6E2FF}" type="pres">
      <dgm:prSet presAssocID="{BD4F0538-95C4-4044-9478-9A3138BAC8A0}" presName="parBackupNorm" presStyleCnt="0"/>
      <dgm:spPr/>
    </dgm:pt>
    <dgm:pt modelId="{BCE19C54-9E26-434D-85B0-C52EA8954C14}" type="pres">
      <dgm:prSet presAssocID="{D274DFA6-29B2-4B9C-9176-8A6C38129C54}" presName="parSpace" presStyleCnt="0"/>
      <dgm:spPr/>
    </dgm:pt>
  </dgm:ptLst>
  <dgm:cxnLst>
    <dgm:cxn modelId="{93B24995-C61B-4189-88A7-553A059EFBBF}" type="presOf" srcId="{BD4F0538-95C4-4044-9478-9A3138BAC8A0}" destId="{B7EC407C-7D67-4E69-9CC9-52877E2547B1}" srcOrd="0" destOrd="0" presId="urn:microsoft.com/office/officeart/2008/layout/CircleAccentTimeline"/>
    <dgm:cxn modelId="{241C6C1A-5F47-4039-8420-1CCCD0C62B28}" type="presOf" srcId="{2E5F176E-3E06-4EBA-A011-099CE961D4B6}" destId="{073966EE-E899-47EC-8805-B4D6965B3614}" srcOrd="0" destOrd="0" presId="urn:microsoft.com/office/officeart/2008/layout/CircleAccentTimeline"/>
    <dgm:cxn modelId="{C6200EAB-38B2-4E4A-AFAA-0CB95E8AE25B}" type="presOf" srcId="{D2909329-EDFB-4A00-8044-8952B4F906BB}" destId="{2B1F375E-7975-474D-A331-D93E1449BCB8}" srcOrd="0" destOrd="0" presId="urn:microsoft.com/office/officeart/2008/layout/CircleAccentTimeline"/>
    <dgm:cxn modelId="{EFA02D30-E4C7-4C8F-95E8-F6B336BAB79E}" srcId="{3115D962-D062-4870-BE7B-060D6FA1E60B}" destId="{6A9C967F-7DB0-4EA4-928A-D96D3891BF47}" srcOrd="2" destOrd="0" parTransId="{BBB58DDC-ED75-4307-945F-B4736E33E78D}" sibTransId="{2924A62C-7BE7-41B3-8CB5-0C3D22724D2B}"/>
    <dgm:cxn modelId="{EC148657-2ABA-4785-872E-8DB5AF711C77}" type="presOf" srcId="{3FBF81FE-8FFA-4BAD-96F5-B706641438AF}" destId="{DCEF1410-CBE7-4659-9990-09598FEA2D21}" srcOrd="0" destOrd="0" presId="urn:microsoft.com/office/officeart/2008/layout/CircleAccentTimeline"/>
    <dgm:cxn modelId="{083F1140-7FA2-49A6-BE4C-BD8DB8B4CC5E}" srcId="{3115D962-D062-4870-BE7B-060D6FA1E60B}" destId="{D2909329-EDFB-4A00-8044-8952B4F906BB}" srcOrd="6" destOrd="0" parTransId="{41981E8D-1B55-4E48-8412-D475864603D2}" sibTransId="{49569F13-1175-466C-9993-42A1FADAC989}"/>
    <dgm:cxn modelId="{7130CD02-9586-4A45-99C4-514AB6D8A1A2}" srcId="{3115D962-D062-4870-BE7B-060D6FA1E60B}" destId="{7FB5A2E3-C138-445B-925E-7E0489EE61DC}" srcOrd="3" destOrd="0" parTransId="{529924A2-5A2A-4691-80EB-DCB92C33058A}" sibTransId="{B1246E3E-07C4-4F58-B190-A1884C350D52}"/>
    <dgm:cxn modelId="{B2BBCB41-B931-44F8-B1E2-5E99E3C2A88B}" srcId="{3115D962-D062-4870-BE7B-060D6FA1E60B}" destId="{3B06085D-845D-40CC-B0B4-388B4F3C8FDF}" srcOrd="7" destOrd="0" parTransId="{5ADB87BA-1C68-4ADD-AF02-40C656471B26}" sibTransId="{CDB87A3D-D026-4F7D-AC45-581AAF21E207}"/>
    <dgm:cxn modelId="{A82D4E57-6924-4605-863A-290431F85AD3}" type="presOf" srcId="{3B06085D-845D-40CC-B0B4-388B4F3C8FDF}" destId="{0D167426-F646-4485-821B-5020C6CD2CF3}" srcOrd="0" destOrd="0" presId="urn:microsoft.com/office/officeart/2008/layout/CircleAccentTimeline"/>
    <dgm:cxn modelId="{E35E7531-3AEE-4AF8-BF13-727228C08EFB}" type="presOf" srcId="{6A9C967F-7DB0-4EA4-928A-D96D3891BF47}" destId="{1037D6E2-F912-45F7-9D6C-19F75F0151DC}" srcOrd="0" destOrd="0" presId="urn:microsoft.com/office/officeart/2008/layout/CircleAccentTimeline"/>
    <dgm:cxn modelId="{D20F08C4-92F1-4B9E-9D8F-CDD5A97230AE}" srcId="{3115D962-D062-4870-BE7B-060D6FA1E60B}" destId="{3FBF81FE-8FFA-4BAD-96F5-B706641438AF}" srcOrd="0" destOrd="0" parTransId="{D76B5B43-2964-45E3-8BCD-D84E7EC6FA37}" sibTransId="{389CA949-D6E5-44BC-B328-1BC749844F61}"/>
    <dgm:cxn modelId="{FA6B68DE-D51C-41BE-A1D3-0AFE54D89EC1}" srcId="{3115D962-D062-4870-BE7B-060D6FA1E60B}" destId="{2E5F176E-3E06-4EBA-A011-099CE961D4B6}" srcOrd="4" destOrd="0" parTransId="{81AB8B68-352E-4985-AE2A-F823BAAF0755}" sibTransId="{72FA04DB-CC60-48D9-806C-B737D2B62B38}"/>
    <dgm:cxn modelId="{5EB5FD64-9FFE-4B03-B97E-A02677F86A22}" srcId="{3115D962-D062-4870-BE7B-060D6FA1E60B}" destId="{53B10E13-205A-459C-B4F9-3D03D751DD2E}" srcOrd="5" destOrd="0" parTransId="{D9DC643C-5F4B-4786-87FA-3756D9541F58}" sibTransId="{6DE1319A-892B-4558-8EEE-EFDE8966B70D}"/>
    <dgm:cxn modelId="{87922E90-0040-4C26-BE47-73DF84E4EE47}" type="presOf" srcId="{C2C913CE-85C2-47C8-B267-7C8CDD9BA588}" destId="{FC35E774-A977-4422-B3F9-4BEB4D7A4F38}" srcOrd="0" destOrd="0" presId="urn:microsoft.com/office/officeart/2008/layout/CircleAccentTimeline"/>
    <dgm:cxn modelId="{271935CA-8C48-408E-996F-05C8F6FB0351}" type="presOf" srcId="{7FB5A2E3-C138-445B-925E-7E0489EE61DC}" destId="{78BE91C3-1AFF-404A-8455-A9C5A8687642}" srcOrd="0" destOrd="0" presId="urn:microsoft.com/office/officeart/2008/layout/CircleAccentTimeline"/>
    <dgm:cxn modelId="{B5AD7E63-AC62-4709-8C09-2122D134ADC7}" type="presOf" srcId="{3115D962-D062-4870-BE7B-060D6FA1E60B}" destId="{920BB93C-F9BD-4F05-B301-C0969EF69626}" srcOrd="0" destOrd="0" presId="urn:microsoft.com/office/officeart/2008/layout/CircleAccentTimeline"/>
    <dgm:cxn modelId="{B16CD06D-455A-4BD6-B62B-B1027A710C7A}" srcId="{3115D962-D062-4870-BE7B-060D6FA1E60B}" destId="{C2C913CE-85C2-47C8-B267-7C8CDD9BA588}" srcOrd="1" destOrd="0" parTransId="{3FBE6F93-0D36-4D0C-AB71-956B79025A92}" sibTransId="{A3E4D0A9-1497-46BC-BF78-87625B0A38F3}"/>
    <dgm:cxn modelId="{166F9533-2299-4DE8-8A1F-FE4585303382}" srcId="{3115D962-D062-4870-BE7B-060D6FA1E60B}" destId="{BD4F0538-95C4-4044-9478-9A3138BAC8A0}" srcOrd="8" destOrd="0" parTransId="{278A3507-E1CC-427B-A65B-5C244040FB2F}" sibTransId="{D274DFA6-29B2-4B9C-9176-8A6C38129C54}"/>
    <dgm:cxn modelId="{960632B9-F99A-4234-9A63-724E33912368}" type="presOf" srcId="{53B10E13-205A-459C-B4F9-3D03D751DD2E}" destId="{BE15224B-FFBC-4E61-B9EB-662106EFD09C}" srcOrd="0" destOrd="0" presId="urn:microsoft.com/office/officeart/2008/layout/CircleAccentTimeline"/>
    <dgm:cxn modelId="{2FCF8BFE-7554-4DAB-9D30-64CDA23D0727}" type="presParOf" srcId="{920BB93C-F9BD-4F05-B301-C0969EF69626}" destId="{2937114B-6DCA-4716-A761-1CE6C1B6F8F8}" srcOrd="0" destOrd="0" presId="urn:microsoft.com/office/officeart/2008/layout/CircleAccentTimeline"/>
    <dgm:cxn modelId="{0925872A-8BF4-4CCE-9BAE-D51374E2F254}" type="presParOf" srcId="{2937114B-6DCA-4716-A761-1CE6C1B6F8F8}" destId="{933F330D-42A0-439F-A36F-87DB561FCD6D}" srcOrd="0" destOrd="0" presId="urn:microsoft.com/office/officeart/2008/layout/CircleAccentTimeline"/>
    <dgm:cxn modelId="{00B58708-7149-4022-B12B-12324D87C2D3}" type="presParOf" srcId="{2937114B-6DCA-4716-A761-1CE6C1B6F8F8}" destId="{DCEF1410-CBE7-4659-9990-09598FEA2D21}" srcOrd="1" destOrd="0" presId="urn:microsoft.com/office/officeart/2008/layout/CircleAccentTimeline"/>
    <dgm:cxn modelId="{EEC27099-CA7D-4775-A495-AA2DDC94C8C0}" type="presParOf" srcId="{2937114B-6DCA-4716-A761-1CE6C1B6F8F8}" destId="{712082E9-9D01-4E49-AADA-38AB751D2388}" srcOrd="2" destOrd="0" presId="urn:microsoft.com/office/officeart/2008/layout/CircleAccentTimeline"/>
    <dgm:cxn modelId="{4DEF455F-E234-4F92-A4C9-2E8E4C5F9686}" type="presParOf" srcId="{920BB93C-F9BD-4F05-B301-C0969EF69626}" destId="{5170D6E1-77C3-425E-911E-19C6BD3E144F}" srcOrd="1" destOrd="0" presId="urn:microsoft.com/office/officeart/2008/layout/CircleAccentTimeline"/>
    <dgm:cxn modelId="{A4E70F4C-4E88-4170-BB30-FBC2C116C6A9}" type="presParOf" srcId="{920BB93C-F9BD-4F05-B301-C0969EF69626}" destId="{86374992-EF16-44FC-BEE7-C76589676FE4}" srcOrd="2" destOrd="0" presId="urn:microsoft.com/office/officeart/2008/layout/CircleAccentTimeline"/>
    <dgm:cxn modelId="{B93DF5EE-5E96-4795-A01E-C791D29448C5}" type="presParOf" srcId="{920BB93C-F9BD-4F05-B301-C0969EF69626}" destId="{7C43FD72-D6E0-426E-BE8E-52371159BFCF}" srcOrd="3" destOrd="0" presId="urn:microsoft.com/office/officeart/2008/layout/CircleAccentTimeline"/>
    <dgm:cxn modelId="{C49E3A15-83E2-477E-8AAA-93DB1B8CF48D}" type="presParOf" srcId="{7C43FD72-D6E0-426E-BE8E-52371159BFCF}" destId="{C4EC6813-ADBE-43CD-9144-91CEA3F8D883}" srcOrd="0" destOrd="0" presId="urn:microsoft.com/office/officeart/2008/layout/CircleAccentTimeline"/>
    <dgm:cxn modelId="{E4987B15-3B1F-48F5-925B-EC2F923FC307}" type="presParOf" srcId="{7C43FD72-D6E0-426E-BE8E-52371159BFCF}" destId="{FC35E774-A977-4422-B3F9-4BEB4D7A4F38}" srcOrd="1" destOrd="0" presId="urn:microsoft.com/office/officeart/2008/layout/CircleAccentTimeline"/>
    <dgm:cxn modelId="{939E7833-BEA7-4D25-9BBC-9E879850BAD5}" type="presParOf" srcId="{7C43FD72-D6E0-426E-BE8E-52371159BFCF}" destId="{D265934E-EB46-4516-A21E-2E9ABE852B0B}" srcOrd="2" destOrd="0" presId="urn:microsoft.com/office/officeart/2008/layout/CircleAccentTimeline"/>
    <dgm:cxn modelId="{2A3E3595-18C8-43EA-9486-A7D5A11FE3A3}" type="presParOf" srcId="{920BB93C-F9BD-4F05-B301-C0969EF69626}" destId="{EFE91CE2-07AB-4690-A8A8-FAA146DB3980}" srcOrd="4" destOrd="0" presId="urn:microsoft.com/office/officeart/2008/layout/CircleAccentTimeline"/>
    <dgm:cxn modelId="{D7321465-1654-447D-8D4D-E42D69D1DF2B}" type="presParOf" srcId="{920BB93C-F9BD-4F05-B301-C0969EF69626}" destId="{558AF5D3-3B65-426D-B772-5958391C59EC}" srcOrd="5" destOrd="0" presId="urn:microsoft.com/office/officeart/2008/layout/CircleAccentTimeline"/>
    <dgm:cxn modelId="{177C3A91-214B-4C35-B4BF-3D5F45D0C371}" type="presParOf" srcId="{920BB93C-F9BD-4F05-B301-C0969EF69626}" destId="{1D3681FB-0357-4591-8D29-34090CD59894}" srcOrd="6" destOrd="0" presId="urn:microsoft.com/office/officeart/2008/layout/CircleAccentTimeline"/>
    <dgm:cxn modelId="{B81BDD9E-E3A6-437E-88F5-76432B887573}" type="presParOf" srcId="{1D3681FB-0357-4591-8D29-34090CD59894}" destId="{CF5AF903-3EAC-490D-A10F-D9D62B02C2A7}" srcOrd="0" destOrd="0" presId="urn:microsoft.com/office/officeart/2008/layout/CircleAccentTimeline"/>
    <dgm:cxn modelId="{B1AED68A-0E2E-4E49-A9BA-0A803FDF7CE1}" type="presParOf" srcId="{1D3681FB-0357-4591-8D29-34090CD59894}" destId="{1037D6E2-F912-45F7-9D6C-19F75F0151DC}" srcOrd="1" destOrd="0" presId="urn:microsoft.com/office/officeart/2008/layout/CircleAccentTimeline"/>
    <dgm:cxn modelId="{CF289F2C-F99E-468A-96DA-FD2A2E48DC59}" type="presParOf" srcId="{1D3681FB-0357-4591-8D29-34090CD59894}" destId="{802874C8-5032-4B2C-A153-B47D6DE3E485}" srcOrd="2" destOrd="0" presId="urn:microsoft.com/office/officeart/2008/layout/CircleAccentTimeline"/>
    <dgm:cxn modelId="{D49D1594-5086-4C0A-B0EF-9C63B21CF825}" type="presParOf" srcId="{920BB93C-F9BD-4F05-B301-C0969EF69626}" destId="{718538AA-4CB9-4C44-8900-BFBA22DEE353}" srcOrd="7" destOrd="0" presId="urn:microsoft.com/office/officeart/2008/layout/CircleAccentTimeline"/>
    <dgm:cxn modelId="{FCEF3D1D-85BB-48E1-BCC1-3826AC8C1971}" type="presParOf" srcId="{920BB93C-F9BD-4F05-B301-C0969EF69626}" destId="{D5896A82-65A6-4B22-A481-BC24AD1A231A}" srcOrd="8" destOrd="0" presId="urn:microsoft.com/office/officeart/2008/layout/CircleAccentTimeline"/>
    <dgm:cxn modelId="{DC3152B8-28C8-4D1F-BBF9-8E49C4DF2CE4}" type="presParOf" srcId="{920BB93C-F9BD-4F05-B301-C0969EF69626}" destId="{6C3A1516-4799-4B51-B8B3-D48ACA49D0EB}" srcOrd="9" destOrd="0" presId="urn:microsoft.com/office/officeart/2008/layout/CircleAccentTimeline"/>
    <dgm:cxn modelId="{BF380602-397B-41F4-8602-99B7EDB33F3E}" type="presParOf" srcId="{6C3A1516-4799-4B51-B8B3-D48ACA49D0EB}" destId="{9A9DEF5C-9699-4119-88BA-892FF79A23F0}" srcOrd="0" destOrd="0" presId="urn:microsoft.com/office/officeart/2008/layout/CircleAccentTimeline"/>
    <dgm:cxn modelId="{A2B341F5-C979-42D3-A1EB-3C0CA48FBAC1}" type="presParOf" srcId="{6C3A1516-4799-4B51-B8B3-D48ACA49D0EB}" destId="{78BE91C3-1AFF-404A-8455-A9C5A8687642}" srcOrd="1" destOrd="0" presId="urn:microsoft.com/office/officeart/2008/layout/CircleAccentTimeline"/>
    <dgm:cxn modelId="{D18233D2-0403-4906-BEF6-80698492096A}" type="presParOf" srcId="{6C3A1516-4799-4B51-B8B3-D48ACA49D0EB}" destId="{35BABD15-5B28-4965-9D51-5253D3608D28}" srcOrd="2" destOrd="0" presId="urn:microsoft.com/office/officeart/2008/layout/CircleAccentTimeline"/>
    <dgm:cxn modelId="{21F84281-A95A-4F61-944D-CFECE0757A02}" type="presParOf" srcId="{920BB93C-F9BD-4F05-B301-C0969EF69626}" destId="{2461D849-90FF-412A-97DE-A4C742F2245A}" srcOrd="10" destOrd="0" presId="urn:microsoft.com/office/officeart/2008/layout/CircleAccentTimeline"/>
    <dgm:cxn modelId="{A8B2A528-95DB-40FD-B224-80468ECDC0E9}" type="presParOf" srcId="{920BB93C-F9BD-4F05-B301-C0969EF69626}" destId="{E3DDE226-9056-4364-8BFC-BFBA3B9A2AAD}" srcOrd="11" destOrd="0" presId="urn:microsoft.com/office/officeart/2008/layout/CircleAccentTimeline"/>
    <dgm:cxn modelId="{27E8FB17-E41D-44D0-831B-6E8E77A21CA2}" type="presParOf" srcId="{920BB93C-F9BD-4F05-B301-C0969EF69626}" destId="{47EDF6A1-8A41-418D-AA5A-42FF0982DE54}" srcOrd="12" destOrd="0" presId="urn:microsoft.com/office/officeart/2008/layout/CircleAccentTimeline"/>
    <dgm:cxn modelId="{3EF6449E-839C-462C-8CE7-B0942F59923B}" type="presParOf" srcId="{47EDF6A1-8A41-418D-AA5A-42FF0982DE54}" destId="{4DFA5491-386A-4B34-BC52-83DFAD52C63F}" srcOrd="0" destOrd="0" presId="urn:microsoft.com/office/officeart/2008/layout/CircleAccentTimeline"/>
    <dgm:cxn modelId="{88445DC6-E463-47BD-BFB1-F46AD7E5501C}" type="presParOf" srcId="{47EDF6A1-8A41-418D-AA5A-42FF0982DE54}" destId="{073966EE-E899-47EC-8805-B4D6965B3614}" srcOrd="1" destOrd="0" presId="urn:microsoft.com/office/officeart/2008/layout/CircleAccentTimeline"/>
    <dgm:cxn modelId="{3E10BDD1-A7A4-4188-B1A9-E330BF07F167}" type="presParOf" srcId="{47EDF6A1-8A41-418D-AA5A-42FF0982DE54}" destId="{0886E828-42B9-40C7-8317-29DB1BBA5AFD}" srcOrd="2" destOrd="0" presId="urn:microsoft.com/office/officeart/2008/layout/CircleAccentTimeline"/>
    <dgm:cxn modelId="{B7B923E2-217E-445D-B825-BB671670565C}" type="presParOf" srcId="{920BB93C-F9BD-4F05-B301-C0969EF69626}" destId="{C07A985C-68CD-4456-87F8-208E5D45A74B}" srcOrd="13" destOrd="0" presId="urn:microsoft.com/office/officeart/2008/layout/CircleAccentTimeline"/>
    <dgm:cxn modelId="{46F23FA7-2051-483C-9A33-984CDDAC3B98}" type="presParOf" srcId="{920BB93C-F9BD-4F05-B301-C0969EF69626}" destId="{6B5E0F33-F281-45B6-A891-829236F1B2E7}" srcOrd="14" destOrd="0" presId="urn:microsoft.com/office/officeart/2008/layout/CircleAccentTimeline"/>
    <dgm:cxn modelId="{648E5B59-59EA-454A-A208-821BE582813F}" type="presParOf" srcId="{920BB93C-F9BD-4F05-B301-C0969EF69626}" destId="{8B947A1C-CDC7-414E-AED7-3F8BADA96CD4}" srcOrd="15" destOrd="0" presId="urn:microsoft.com/office/officeart/2008/layout/CircleAccentTimeline"/>
    <dgm:cxn modelId="{9F9D1216-D9A3-42C6-8E24-257A79936C8F}" type="presParOf" srcId="{8B947A1C-CDC7-414E-AED7-3F8BADA96CD4}" destId="{1FB4C005-FFFD-4423-B6F1-3CA41113C343}" srcOrd="0" destOrd="0" presId="urn:microsoft.com/office/officeart/2008/layout/CircleAccentTimeline"/>
    <dgm:cxn modelId="{5C1321AD-8619-4F82-907E-B5FB3060BEC1}" type="presParOf" srcId="{8B947A1C-CDC7-414E-AED7-3F8BADA96CD4}" destId="{BE15224B-FFBC-4E61-B9EB-662106EFD09C}" srcOrd="1" destOrd="0" presId="urn:microsoft.com/office/officeart/2008/layout/CircleAccentTimeline"/>
    <dgm:cxn modelId="{AC1E6692-834B-4E47-BC86-7F0269D17CFA}" type="presParOf" srcId="{8B947A1C-CDC7-414E-AED7-3F8BADA96CD4}" destId="{2E52724B-56A4-4F6A-BDBE-1B46BCF07E32}" srcOrd="2" destOrd="0" presId="urn:microsoft.com/office/officeart/2008/layout/CircleAccentTimeline"/>
    <dgm:cxn modelId="{BDEEBC5E-A8B4-4A9D-9134-8C839EFDF625}" type="presParOf" srcId="{920BB93C-F9BD-4F05-B301-C0969EF69626}" destId="{293C95AD-7DAD-4304-8CFF-CD46FF94E8A3}" srcOrd="16" destOrd="0" presId="urn:microsoft.com/office/officeart/2008/layout/CircleAccentTimeline"/>
    <dgm:cxn modelId="{E4D527AF-F952-4626-9BB0-17D1F9E7DC50}" type="presParOf" srcId="{920BB93C-F9BD-4F05-B301-C0969EF69626}" destId="{02DC9A68-6F1D-4487-980B-5A09425CD8BA}" srcOrd="17" destOrd="0" presId="urn:microsoft.com/office/officeart/2008/layout/CircleAccentTimeline"/>
    <dgm:cxn modelId="{FE101311-C9F5-44B5-A6B8-E932831F77CF}" type="presParOf" srcId="{920BB93C-F9BD-4F05-B301-C0969EF69626}" destId="{A277F0AA-C901-45E0-9610-FC8052928D81}" srcOrd="18" destOrd="0" presId="urn:microsoft.com/office/officeart/2008/layout/CircleAccentTimeline"/>
    <dgm:cxn modelId="{53973883-EF7E-4970-97F2-45794078CA6B}" type="presParOf" srcId="{A277F0AA-C901-45E0-9610-FC8052928D81}" destId="{C9FB042F-C19B-4BD1-99A2-37E638BB9D0F}" srcOrd="0" destOrd="0" presId="urn:microsoft.com/office/officeart/2008/layout/CircleAccentTimeline"/>
    <dgm:cxn modelId="{B3775EC1-6887-4946-9E0D-ED7C5E9BC201}" type="presParOf" srcId="{A277F0AA-C901-45E0-9610-FC8052928D81}" destId="{2B1F375E-7975-474D-A331-D93E1449BCB8}" srcOrd="1" destOrd="0" presId="urn:microsoft.com/office/officeart/2008/layout/CircleAccentTimeline"/>
    <dgm:cxn modelId="{49AA357B-5265-4E7C-B772-20252ADF8F06}" type="presParOf" srcId="{A277F0AA-C901-45E0-9610-FC8052928D81}" destId="{6B241F07-BDC4-407C-AAE6-4E8DF8B6AB61}" srcOrd="2" destOrd="0" presId="urn:microsoft.com/office/officeart/2008/layout/CircleAccentTimeline"/>
    <dgm:cxn modelId="{C5901960-F513-48BE-A7FD-AB0D330D9E81}" type="presParOf" srcId="{920BB93C-F9BD-4F05-B301-C0969EF69626}" destId="{E2B2B500-6BD4-484A-96F8-B538DAB5E14C}" srcOrd="19" destOrd="0" presId="urn:microsoft.com/office/officeart/2008/layout/CircleAccentTimeline"/>
    <dgm:cxn modelId="{D02E6DE9-6BB2-4B71-81DE-3605C9590418}" type="presParOf" srcId="{920BB93C-F9BD-4F05-B301-C0969EF69626}" destId="{EAF44606-6E38-4AF2-9B52-8634758FCB2F}" srcOrd="20" destOrd="0" presId="urn:microsoft.com/office/officeart/2008/layout/CircleAccentTimeline"/>
    <dgm:cxn modelId="{26009E47-9E06-43AC-845F-EEC7A634E910}" type="presParOf" srcId="{920BB93C-F9BD-4F05-B301-C0969EF69626}" destId="{F3A07CFB-FE91-4AA5-A011-F2EE259179C3}" srcOrd="21" destOrd="0" presId="urn:microsoft.com/office/officeart/2008/layout/CircleAccentTimeline"/>
    <dgm:cxn modelId="{0C01558B-78F5-4CB3-B462-9BCEABD8C194}" type="presParOf" srcId="{F3A07CFB-FE91-4AA5-A011-F2EE259179C3}" destId="{3964CC7A-87C4-4B3F-8093-E9D2601E9300}" srcOrd="0" destOrd="0" presId="urn:microsoft.com/office/officeart/2008/layout/CircleAccentTimeline"/>
    <dgm:cxn modelId="{ABE97C22-3B70-4087-BCE6-B9297B5D9121}" type="presParOf" srcId="{F3A07CFB-FE91-4AA5-A011-F2EE259179C3}" destId="{0D167426-F646-4485-821B-5020C6CD2CF3}" srcOrd="1" destOrd="0" presId="urn:microsoft.com/office/officeart/2008/layout/CircleAccentTimeline"/>
    <dgm:cxn modelId="{151AA5F9-CBF6-46B9-B340-46953039D2E1}" type="presParOf" srcId="{F3A07CFB-FE91-4AA5-A011-F2EE259179C3}" destId="{6FA73284-C38E-40E4-BF8D-F0BF916FD9C1}" srcOrd="2" destOrd="0" presId="urn:microsoft.com/office/officeart/2008/layout/CircleAccentTimeline"/>
    <dgm:cxn modelId="{048DB7BD-6F2E-435C-B0EA-3DE8FB311286}" type="presParOf" srcId="{920BB93C-F9BD-4F05-B301-C0969EF69626}" destId="{D381D9FC-377F-40CB-9D9B-82CB3C6A9C39}" srcOrd="22" destOrd="0" presId="urn:microsoft.com/office/officeart/2008/layout/CircleAccentTimeline"/>
    <dgm:cxn modelId="{EDB04D72-433C-4293-B202-DC9F483F52A1}" type="presParOf" srcId="{920BB93C-F9BD-4F05-B301-C0969EF69626}" destId="{A7E06293-D07D-4AB7-B5A5-31266BD9B492}" srcOrd="23" destOrd="0" presId="urn:microsoft.com/office/officeart/2008/layout/CircleAccentTimeline"/>
    <dgm:cxn modelId="{CEB2AEB0-4A48-40B1-909A-2EEDDE15AA78}" type="presParOf" srcId="{920BB93C-F9BD-4F05-B301-C0969EF69626}" destId="{4DD3255C-3653-4BCC-AD48-552A9EFC4EB0}" srcOrd="24" destOrd="0" presId="urn:microsoft.com/office/officeart/2008/layout/CircleAccentTimeline"/>
    <dgm:cxn modelId="{D80A7A56-42BF-418C-A94C-31CE056F1A08}" type="presParOf" srcId="{4DD3255C-3653-4BCC-AD48-552A9EFC4EB0}" destId="{2A15439F-0B9F-48BC-8A56-D03C456FE3C7}" srcOrd="0" destOrd="0" presId="urn:microsoft.com/office/officeart/2008/layout/CircleAccentTimeline"/>
    <dgm:cxn modelId="{BCCAB6CF-439B-45AD-8FE2-198DF62F369C}" type="presParOf" srcId="{4DD3255C-3653-4BCC-AD48-552A9EFC4EB0}" destId="{B7EC407C-7D67-4E69-9CC9-52877E2547B1}" srcOrd="1" destOrd="0" presId="urn:microsoft.com/office/officeart/2008/layout/CircleAccentTimeline"/>
    <dgm:cxn modelId="{3F0B8A3F-1715-44CD-A1D6-4C1FD538DDDE}" type="presParOf" srcId="{4DD3255C-3653-4BCC-AD48-552A9EFC4EB0}" destId="{C1E2F03B-9AAB-404C-926E-B6AD85015BB0}" srcOrd="2" destOrd="0" presId="urn:microsoft.com/office/officeart/2008/layout/CircleAccentTimeline"/>
    <dgm:cxn modelId="{7CDE0D59-A4A3-4282-8228-10234A93C43E}" type="presParOf" srcId="{920BB93C-F9BD-4F05-B301-C0969EF69626}" destId="{AC9D4255-9AAC-4765-AC2C-9B6E85D6E2FF}" srcOrd="25" destOrd="0" presId="urn:microsoft.com/office/officeart/2008/layout/CircleAccentTimeline"/>
    <dgm:cxn modelId="{238D3220-8115-4571-B5D9-0221D4EACA5B}" type="presParOf" srcId="{920BB93C-F9BD-4F05-B301-C0969EF69626}" destId="{BCE19C54-9E26-434D-85B0-C52EA8954C14}" srcOrd="2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5D962-D062-4870-BE7B-060D6FA1E60B}" type="doc">
      <dgm:prSet loTypeId="urn:microsoft.com/office/officeart/2008/layout/CircleAccentTimeline" loCatId="process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FBF81FE-8FFA-4BAD-96F5-B706641438AF}">
      <dgm:prSet phldrT="[Text]"/>
      <dgm:spPr/>
      <dgm:t>
        <a:bodyPr/>
        <a:lstStyle/>
        <a:p>
          <a:r>
            <a:rPr lang="en-US" dirty="0" smtClean="0"/>
            <a:t>1844 – Samuel Morse developed telegraph and the Morse Code</a:t>
          </a:r>
          <a:endParaRPr lang="en-US" dirty="0"/>
        </a:p>
      </dgm:t>
    </dgm:pt>
    <dgm:pt modelId="{389CA949-D6E5-44BC-B328-1BC749844F61}" type="sibTrans" cxnId="{D20F08C4-92F1-4B9E-9D8F-CDD5A97230AE}">
      <dgm:prSet/>
      <dgm:spPr/>
      <dgm:t>
        <a:bodyPr/>
        <a:lstStyle/>
        <a:p>
          <a:endParaRPr lang="en-US"/>
        </a:p>
      </dgm:t>
    </dgm:pt>
    <dgm:pt modelId="{D76B5B43-2964-45E3-8BCD-D84E7EC6FA37}" type="parTrans" cxnId="{D20F08C4-92F1-4B9E-9D8F-CDD5A97230AE}">
      <dgm:prSet/>
      <dgm:spPr/>
      <dgm:t>
        <a:bodyPr/>
        <a:lstStyle/>
        <a:p>
          <a:endParaRPr lang="en-US"/>
        </a:p>
      </dgm:t>
    </dgm:pt>
    <dgm:pt modelId="{AD9CA4F8-1A97-40ED-BD5A-114E47D4A6FB}">
      <dgm:prSet phldrT="[Text]"/>
      <dgm:spPr/>
      <dgm:t>
        <a:bodyPr/>
        <a:lstStyle/>
        <a:p>
          <a:r>
            <a:rPr lang="en-US" dirty="0" smtClean="0"/>
            <a:t>1845 – </a:t>
          </a:r>
          <a:r>
            <a:rPr lang="en-US" dirty="0" err="1" smtClean="0"/>
            <a:t>Kirchoff</a:t>
          </a:r>
          <a:r>
            <a:rPr lang="en-US" dirty="0" smtClean="0"/>
            <a:t> Circuit Laws by Gustav </a:t>
          </a:r>
          <a:r>
            <a:rPr lang="en-US" dirty="0" err="1" smtClean="0"/>
            <a:t>Kirchoff</a:t>
          </a:r>
          <a:endParaRPr lang="en-US" dirty="0"/>
        </a:p>
      </dgm:t>
    </dgm:pt>
    <dgm:pt modelId="{BE5F24EE-A884-459D-BD27-B8FD5FF9DC05}" type="parTrans" cxnId="{0975AED6-A295-43A4-8A7E-33D27AC4F3C2}">
      <dgm:prSet/>
      <dgm:spPr/>
      <dgm:t>
        <a:bodyPr/>
        <a:lstStyle/>
        <a:p>
          <a:endParaRPr lang="en-US"/>
        </a:p>
      </dgm:t>
    </dgm:pt>
    <dgm:pt modelId="{9E39BBDF-AA70-4404-8FAE-E7D1ED711A7D}" type="sibTrans" cxnId="{0975AED6-A295-43A4-8A7E-33D27AC4F3C2}">
      <dgm:prSet/>
      <dgm:spPr/>
      <dgm:t>
        <a:bodyPr/>
        <a:lstStyle/>
        <a:p>
          <a:endParaRPr lang="en-US"/>
        </a:p>
      </dgm:t>
    </dgm:pt>
    <dgm:pt modelId="{12A5CB20-8248-4170-AC63-96C9C92F9E9D}">
      <dgm:prSet phldrT="[Text]"/>
      <dgm:spPr/>
      <dgm:t>
        <a:bodyPr/>
        <a:lstStyle/>
        <a:p>
          <a:r>
            <a:rPr lang="en-US" dirty="0" smtClean="0"/>
            <a:t>1876 – </a:t>
          </a:r>
          <a:r>
            <a:rPr lang="en-US" dirty="0" err="1" smtClean="0"/>
            <a:t>Axelander</a:t>
          </a:r>
          <a:r>
            <a:rPr lang="en-US" dirty="0" smtClean="0"/>
            <a:t> Graham Bell patented telephone</a:t>
          </a:r>
          <a:endParaRPr lang="en-US" dirty="0"/>
        </a:p>
      </dgm:t>
    </dgm:pt>
    <dgm:pt modelId="{8C99E26E-696D-4E69-899D-2D893DA695C7}" type="parTrans" cxnId="{B41D10D4-536C-4FAE-A431-84E902FC8421}">
      <dgm:prSet/>
      <dgm:spPr/>
      <dgm:t>
        <a:bodyPr/>
        <a:lstStyle/>
        <a:p>
          <a:endParaRPr lang="en-US"/>
        </a:p>
      </dgm:t>
    </dgm:pt>
    <dgm:pt modelId="{C4DF5837-4BDE-44D1-BDCD-1B2B02E1FE3F}" type="sibTrans" cxnId="{B41D10D4-536C-4FAE-A431-84E902FC8421}">
      <dgm:prSet/>
      <dgm:spPr/>
      <dgm:t>
        <a:bodyPr/>
        <a:lstStyle/>
        <a:p>
          <a:endParaRPr lang="en-US"/>
        </a:p>
      </dgm:t>
    </dgm:pt>
    <dgm:pt modelId="{88680E71-50EE-46E4-8EC6-69D5B196D8AC}">
      <dgm:prSet phldrT="[Text]"/>
      <dgm:spPr/>
      <dgm:t>
        <a:bodyPr/>
        <a:lstStyle/>
        <a:p>
          <a:r>
            <a:rPr lang="en-US" dirty="0" smtClean="0"/>
            <a:t>1877 – Thomas Alva Edison invented phonograph</a:t>
          </a:r>
          <a:endParaRPr lang="en-US" dirty="0"/>
        </a:p>
      </dgm:t>
    </dgm:pt>
    <dgm:pt modelId="{7F04061D-118F-4A12-B975-01F3DFCCB956}" type="parTrans" cxnId="{1BAF829C-27F5-442A-ABCB-B9D46B26D76D}">
      <dgm:prSet/>
      <dgm:spPr/>
      <dgm:t>
        <a:bodyPr/>
        <a:lstStyle/>
        <a:p>
          <a:endParaRPr lang="en-US"/>
        </a:p>
      </dgm:t>
    </dgm:pt>
    <dgm:pt modelId="{20DBEB05-0E95-4F8E-858D-BBD8F68CE250}" type="sibTrans" cxnId="{1BAF829C-27F5-442A-ABCB-B9D46B26D76D}">
      <dgm:prSet/>
      <dgm:spPr/>
      <dgm:t>
        <a:bodyPr/>
        <a:lstStyle/>
        <a:p>
          <a:endParaRPr lang="en-US"/>
        </a:p>
      </dgm:t>
    </dgm:pt>
    <dgm:pt modelId="{554B4303-5352-4F66-9111-B86EE61A31E7}">
      <dgm:prSet phldrT="[Text]"/>
      <dgm:spPr/>
      <dgm:t>
        <a:bodyPr/>
        <a:lstStyle/>
        <a:p>
          <a:r>
            <a:rPr lang="en-US" dirty="0" smtClean="0"/>
            <a:t>1880 – Curie(s) discovered piezoelectricity</a:t>
          </a:r>
          <a:endParaRPr lang="en-US" dirty="0"/>
        </a:p>
      </dgm:t>
    </dgm:pt>
    <dgm:pt modelId="{BBEE309B-D913-44F2-BEFB-9593B9E27391}" type="parTrans" cxnId="{709743CA-6EA0-441C-9669-39410C2D85E8}">
      <dgm:prSet/>
      <dgm:spPr/>
      <dgm:t>
        <a:bodyPr/>
        <a:lstStyle/>
        <a:p>
          <a:endParaRPr lang="en-US"/>
        </a:p>
      </dgm:t>
    </dgm:pt>
    <dgm:pt modelId="{EEA756B5-AA07-4278-A117-D2DBD9A7F971}" type="sibTrans" cxnId="{709743CA-6EA0-441C-9669-39410C2D85E8}">
      <dgm:prSet/>
      <dgm:spPr/>
      <dgm:t>
        <a:bodyPr/>
        <a:lstStyle/>
        <a:p>
          <a:endParaRPr lang="en-US"/>
        </a:p>
      </dgm:t>
    </dgm:pt>
    <dgm:pt modelId="{30AE6D0B-047C-4BAA-91C4-418637053EB6}">
      <dgm:prSet phldrT="[Text]"/>
      <dgm:spPr/>
      <dgm:t>
        <a:bodyPr/>
        <a:lstStyle/>
        <a:p>
          <a:r>
            <a:rPr lang="en-US" dirty="0" smtClean="0"/>
            <a:t>1883 – J </a:t>
          </a:r>
          <a:r>
            <a:rPr lang="en-US" dirty="0" err="1" smtClean="0"/>
            <a:t>J</a:t>
          </a:r>
          <a:r>
            <a:rPr lang="en-US" dirty="0" smtClean="0"/>
            <a:t> Thompson invented waveguides</a:t>
          </a:r>
          <a:endParaRPr lang="en-US" dirty="0"/>
        </a:p>
      </dgm:t>
    </dgm:pt>
    <dgm:pt modelId="{2D9BDBD7-15F0-4492-80A1-AF47A7D10815}" type="parTrans" cxnId="{64047B92-CAF5-4A24-A395-0E781AEF8737}">
      <dgm:prSet/>
      <dgm:spPr/>
      <dgm:t>
        <a:bodyPr/>
        <a:lstStyle/>
        <a:p>
          <a:endParaRPr lang="en-US"/>
        </a:p>
      </dgm:t>
    </dgm:pt>
    <dgm:pt modelId="{E5A55ED6-2740-4C77-87FE-7C07D47B5973}" type="sibTrans" cxnId="{64047B92-CAF5-4A24-A395-0E781AEF8737}">
      <dgm:prSet/>
      <dgm:spPr/>
      <dgm:t>
        <a:bodyPr/>
        <a:lstStyle/>
        <a:p>
          <a:endParaRPr lang="en-US"/>
        </a:p>
      </dgm:t>
    </dgm:pt>
    <dgm:pt modelId="{25097C5A-0431-47AE-B28D-436F74013770}">
      <dgm:prSet phldrT="[Text]"/>
      <dgm:spPr/>
      <dgm:t>
        <a:bodyPr/>
        <a:lstStyle/>
        <a:p>
          <a:r>
            <a:rPr lang="en-US" dirty="0" smtClean="0"/>
            <a:t>1888 – Hertz proves existence of E M  waves</a:t>
          </a:r>
          <a:endParaRPr lang="en-US" dirty="0"/>
        </a:p>
      </dgm:t>
    </dgm:pt>
    <dgm:pt modelId="{1CDCF527-27B1-4480-ABBC-F413BB1206E7}" type="parTrans" cxnId="{C070C339-ED89-4B39-9479-A292D8922186}">
      <dgm:prSet/>
      <dgm:spPr/>
      <dgm:t>
        <a:bodyPr/>
        <a:lstStyle/>
        <a:p>
          <a:endParaRPr lang="en-US"/>
        </a:p>
      </dgm:t>
    </dgm:pt>
    <dgm:pt modelId="{00D6CE3B-67FA-486A-9C62-B924B68056B8}" type="sibTrans" cxnId="{C070C339-ED89-4B39-9479-A292D8922186}">
      <dgm:prSet/>
      <dgm:spPr/>
      <dgm:t>
        <a:bodyPr/>
        <a:lstStyle/>
        <a:p>
          <a:endParaRPr lang="en-US"/>
        </a:p>
      </dgm:t>
    </dgm:pt>
    <dgm:pt modelId="{6A36FD42-C7AB-4F99-875B-642AEA08AC3F}">
      <dgm:prSet phldrT="[Text]"/>
      <dgm:spPr/>
      <dgm:t>
        <a:bodyPr/>
        <a:lstStyle/>
        <a:p>
          <a:r>
            <a:rPr lang="en-US" dirty="0" smtClean="0"/>
            <a:t>1895 – Discovery of X-ray by </a:t>
          </a:r>
          <a:r>
            <a:rPr lang="en-US" dirty="0" err="1" smtClean="0"/>
            <a:t>Wihelm</a:t>
          </a:r>
          <a:r>
            <a:rPr lang="en-US" dirty="0" smtClean="0"/>
            <a:t> </a:t>
          </a:r>
          <a:r>
            <a:rPr lang="en-US" dirty="0" err="1" smtClean="0"/>
            <a:t>Rongten</a:t>
          </a:r>
          <a:endParaRPr lang="en-US" dirty="0"/>
        </a:p>
      </dgm:t>
    </dgm:pt>
    <dgm:pt modelId="{1268AABD-2E5E-410F-86BF-33E2A161E9C2}" type="parTrans" cxnId="{A515AB2C-8DE7-44AD-8D82-6C95233EDE1C}">
      <dgm:prSet/>
      <dgm:spPr/>
      <dgm:t>
        <a:bodyPr/>
        <a:lstStyle/>
        <a:p>
          <a:endParaRPr lang="en-US"/>
        </a:p>
      </dgm:t>
    </dgm:pt>
    <dgm:pt modelId="{D2DAFB57-2C70-424A-BF72-4D4F567B4E78}" type="sibTrans" cxnId="{A515AB2C-8DE7-44AD-8D82-6C95233EDE1C}">
      <dgm:prSet/>
      <dgm:spPr/>
      <dgm:t>
        <a:bodyPr/>
        <a:lstStyle/>
        <a:p>
          <a:endParaRPr lang="en-US"/>
        </a:p>
      </dgm:t>
    </dgm:pt>
    <dgm:pt modelId="{6EC8F22F-7FD3-4435-BC6D-2CD59FBEA977}">
      <dgm:prSet phldrT="[Text]"/>
      <dgm:spPr/>
      <dgm:t>
        <a:bodyPr/>
        <a:lstStyle/>
        <a:p>
          <a:r>
            <a:rPr lang="en-US" dirty="0" smtClean="0"/>
            <a:t>1897 – Ferdinand Braun invented CRT</a:t>
          </a:r>
          <a:endParaRPr lang="en-US" dirty="0"/>
        </a:p>
      </dgm:t>
    </dgm:pt>
    <dgm:pt modelId="{7AA2343A-24AE-4892-B73A-3734728A48A4}" type="parTrans" cxnId="{4FDCE375-72F9-4455-8131-E9C88145BAC9}">
      <dgm:prSet/>
      <dgm:spPr/>
      <dgm:t>
        <a:bodyPr/>
        <a:lstStyle/>
        <a:p>
          <a:endParaRPr lang="en-US"/>
        </a:p>
      </dgm:t>
    </dgm:pt>
    <dgm:pt modelId="{B88C11A7-E985-4790-BBD5-331CB6BB98CE}" type="sibTrans" cxnId="{4FDCE375-72F9-4455-8131-E9C88145BAC9}">
      <dgm:prSet/>
      <dgm:spPr/>
      <dgm:t>
        <a:bodyPr/>
        <a:lstStyle/>
        <a:p>
          <a:endParaRPr lang="en-US"/>
        </a:p>
      </dgm:t>
    </dgm:pt>
    <dgm:pt modelId="{920BB93C-F9BD-4F05-B301-C0969EF69626}" type="pres">
      <dgm:prSet presAssocID="{3115D962-D062-4870-BE7B-060D6FA1E6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937114B-6DCA-4716-A761-1CE6C1B6F8F8}" type="pres">
      <dgm:prSet presAssocID="{3FBF81FE-8FFA-4BAD-96F5-B706641438AF}" presName="parComposite" presStyleCnt="0"/>
      <dgm:spPr/>
    </dgm:pt>
    <dgm:pt modelId="{933F330D-42A0-439F-A36F-87DB561FCD6D}" type="pres">
      <dgm:prSet presAssocID="{3FBF81FE-8FFA-4BAD-96F5-B706641438AF}" presName="parBigCircle" presStyleLbl="node0" presStyleIdx="0" presStyleCnt="9"/>
      <dgm:spPr/>
    </dgm:pt>
    <dgm:pt modelId="{DCEF1410-CBE7-4659-9990-09598FEA2D21}" type="pres">
      <dgm:prSet presAssocID="{3FBF81FE-8FFA-4BAD-96F5-B706641438AF}" presName="parTx" presStyleLbl="revTx" presStyleIdx="0" presStyleCnt="9"/>
      <dgm:spPr/>
      <dgm:t>
        <a:bodyPr/>
        <a:lstStyle/>
        <a:p>
          <a:endParaRPr lang="en-US"/>
        </a:p>
      </dgm:t>
    </dgm:pt>
    <dgm:pt modelId="{712082E9-9D01-4E49-AADA-38AB751D2388}" type="pres">
      <dgm:prSet presAssocID="{3FBF81FE-8FFA-4BAD-96F5-B706641438AF}" presName="bSpace" presStyleCnt="0"/>
      <dgm:spPr/>
    </dgm:pt>
    <dgm:pt modelId="{5170D6E1-77C3-425E-911E-19C6BD3E144F}" type="pres">
      <dgm:prSet presAssocID="{3FBF81FE-8FFA-4BAD-96F5-B706641438AF}" presName="parBackupNorm" presStyleCnt="0"/>
      <dgm:spPr/>
    </dgm:pt>
    <dgm:pt modelId="{86374992-EF16-44FC-BEE7-C76589676FE4}" type="pres">
      <dgm:prSet presAssocID="{389CA949-D6E5-44BC-B328-1BC749844F61}" presName="parSpace" presStyleCnt="0"/>
      <dgm:spPr/>
    </dgm:pt>
    <dgm:pt modelId="{623E5F9B-67C0-4A23-B53D-20BAD7370239}" type="pres">
      <dgm:prSet presAssocID="{AD9CA4F8-1A97-40ED-BD5A-114E47D4A6FB}" presName="parComposite" presStyleCnt="0"/>
      <dgm:spPr/>
    </dgm:pt>
    <dgm:pt modelId="{1D20D4EF-F066-4358-A182-3FC148639F54}" type="pres">
      <dgm:prSet presAssocID="{AD9CA4F8-1A97-40ED-BD5A-114E47D4A6FB}" presName="parBigCircle" presStyleLbl="node0" presStyleIdx="1" presStyleCnt="9"/>
      <dgm:spPr/>
    </dgm:pt>
    <dgm:pt modelId="{DD66C134-2248-4D9C-8C0E-1A8C8950056C}" type="pres">
      <dgm:prSet presAssocID="{AD9CA4F8-1A97-40ED-BD5A-114E47D4A6FB}" presName="parTx" presStyleLbl="revTx" presStyleIdx="1" presStyleCnt="9"/>
      <dgm:spPr/>
      <dgm:t>
        <a:bodyPr/>
        <a:lstStyle/>
        <a:p>
          <a:endParaRPr lang="en-US"/>
        </a:p>
      </dgm:t>
    </dgm:pt>
    <dgm:pt modelId="{8B92A77A-5269-4986-AF47-7D1A9A042964}" type="pres">
      <dgm:prSet presAssocID="{AD9CA4F8-1A97-40ED-BD5A-114E47D4A6FB}" presName="bSpace" presStyleCnt="0"/>
      <dgm:spPr/>
    </dgm:pt>
    <dgm:pt modelId="{55871EA2-8F1F-4362-8AD3-F5F7CA7BC52D}" type="pres">
      <dgm:prSet presAssocID="{AD9CA4F8-1A97-40ED-BD5A-114E47D4A6FB}" presName="parBackupNorm" presStyleCnt="0"/>
      <dgm:spPr/>
    </dgm:pt>
    <dgm:pt modelId="{78A68321-8CC4-4EE7-8738-8F8C556B3B09}" type="pres">
      <dgm:prSet presAssocID="{9E39BBDF-AA70-4404-8FAE-E7D1ED711A7D}" presName="parSpace" presStyleCnt="0"/>
      <dgm:spPr/>
    </dgm:pt>
    <dgm:pt modelId="{A5B178E1-9ABC-4328-8A0A-6B146EFF6EEC}" type="pres">
      <dgm:prSet presAssocID="{12A5CB20-8248-4170-AC63-96C9C92F9E9D}" presName="parComposite" presStyleCnt="0"/>
      <dgm:spPr/>
    </dgm:pt>
    <dgm:pt modelId="{81EE441F-1A4A-4263-8DA4-59A0C9B42216}" type="pres">
      <dgm:prSet presAssocID="{12A5CB20-8248-4170-AC63-96C9C92F9E9D}" presName="parBigCircle" presStyleLbl="node0" presStyleIdx="2" presStyleCnt="9"/>
      <dgm:spPr/>
    </dgm:pt>
    <dgm:pt modelId="{A9601E5D-FE7D-473A-A919-9377805A23AE}" type="pres">
      <dgm:prSet presAssocID="{12A5CB20-8248-4170-AC63-96C9C92F9E9D}" presName="parTx" presStyleLbl="revTx" presStyleIdx="2" presStyleCnt="9"/>
      <dgm:spPr/>
      <dgm:t>
        <a:bodyPr/>
        <a:lstStyle/>
        <a:p>
          <a:endParaRPr lang="en-US"/>
        </a:p>
      </dgm:t>
    </dgm:pt>
    <dgm:pt modelId="{6635C4CE-408F-47C0-AB00-21E4356187E7}" type="pres">
      <dgm:prSet presAssocID="{12A5CB20-8248-4170-AC63-96C9C92F9E9D}" presName="bSpace" presStyleCnt="0"/>
      <dgm:spPr/>
    </dgm:pt>
    <dgm:pt modelId="{0B5C75C3-5BC9-4408-B855-3204D008C569}" type="pres">
      <dgm:prSet presAssocID="{12A5CB20-8248-4170-AC63-96C9C92F9E9D}" presName="parBackupNorm" presStyleCnt="0"/>
      <dgm:spPr/>
    </dgm:pt>
    <dgm:pt modelId="{BC547A88-8F99-4067-99F7-EBF7214A9415}" type="pres">
      <dgm:prSet presAssocID="{C4DF5837-4BDE-44D1-BDCD-1B2B02E1FE3F}" presName="parSpace" presStyleCnt="0"/>
      <dgm:spPr/>
    </dgm:pt>
    <dgm:pt modelId="{951EFB58-CA02-468E-BE7A-B288D306F13D}" type="pres">
      <dgm:prSet presAssocID="{88680E71-50EE-46E4-8EC6-69D5B196D8AC}" presName="parComposite" presStyleCnt="0"/>
      <dgm:spPr/>
    </dgm:pt>
    <dgm:pt modelId="{BE8B27AF-0FA1-404F-8ACB-AF46659D0C99}" type="pres">
      <dgm:prSet presAssocID="{88680E71-50EE-46E4-8EC6-69D5B196D8AC}" presName="parBigCircle" presStyleLbl="node0" presStyleIdx="3" presStyleCnt="9"/>
      <dgm:spPr/>
    </dgm:pt>
    <dgm:pt modelId="{134BC09A-0203-4DE4-A6F9-12ACE38CC7C7}" type="pres">
      <dgm:prSet presAssocID="{88680E71-50EE-46E4-8EC6-69D5B196D8AC}" presName="parTx" presStyleLbl="revTx" presStyleIdx="3" presStyleCnt="9"/>
      <dgm:spPr/>
      <dgm:t>
        <a:bodyPr/>
        <a:lstStyle/>
        <a:p>
          <a:endParaRPr lang="en-US"/>
        </a:p>
      </dgm:t>
    </dgm:pt>
    <dgm:pt modelId="{6F491BB5-E5FE-45EF-814D-D6D0425EEDC5}" type="pres">
      <dgm:prSet presAssocID="{88680E71-50EE-46E4-8EC6-69D5B196D8AC}" presName="bSpace" presStyleCnt="0"/>
      <dgm:spPr/>
    </dgm:pt>
    <dgm:pt modelId="{8CFB7378-1949-44D6-8559-BD5342847EF4}" type="pres">
      <dgm:prSet presAssocID="{88680E71-50EE-46E4-8EC6-69D5B196D8AC}" presName="parBackupNorm" presStyleCnt="0"/>
      <dgm:spPr/>
    </dgm:pt>
    <dgm:pt modelId="{E62B5FB3-1117-4D3C-9B5A-A74FF4A72CF6}" type="pres">
      <dgm:prSet presAssocID="{20DBEB05-0E95-4F8E-858D-BBD8F68CE250}" presName="parSpace" presStyleCnt="0"/>
      <dgm:spPr/>
    </dgm:pt>
    <dgm:pt modelId="{1FB46344-8287-48E1-B1E4-0FAF969A3C2E}" type="pres">
      <dgm:prSet presAssocID="{554B4303-5352-4F66-9111-B86EE61A31E7}" presName="parComposite" presStyleCnt="0"/>
      <dgm:spPr/>
    </dgm:pt>
    <dgm:pt modelId="{7EC97854-C80A-4EB7-84F2-99A6CE032053}" type="pres">
      <dgm:prSet presAssocID="{554B4303-5352-4F66-9111-B86EE61A31E7}" presName="parBigCircle" presStyleLbl="node0" presStyleIdx="4" presStyleCnt="9"/>
      <dgm:spPr/>
    </dgm:pt>
    <dgm:pt modelId="{91824024-C396-418A-AA65-4703CD9819B1}" type="pres">
      <dgm:prSet presAssocID="{554B4303-5352-4F66-9111-B86EE61A31E7}" presName="parTx" presStyleLbl="revTx" presStyleIdx="4" presStyleCnt="9"/>
      <dgm:spPr/>
      <dgm:t>
        <a:bodyPr/>
        <a:lstStyle/>
        <a:p>
          <a:endParaRPr lang="en-US"/>
        </a:p>
      </dgm:t>
    </dgm:pt>
    <dgm:pt modelId="{6883C7E2-A698-4653-A01E-3609A09F9344}" type="pres">
      <dgm:prSet presAssocID="{554B4303-5352-4F66-9111-B86EE61A31E7}" presName="bSpace" presStyleCnt="0"/>
      <dgm:spPr/>
    </dgm:pt>
    <dgm:pt modelId="{559A9F5F-9452-43A9-B3AF-EDB817FA2C81}" type="pres">
      <dgm:prSet presAssocID="{554B4303-5352-4F66-9111-B86EE61A31E7}" presName="parBackupNorm" presStyleCnt="0"/>
      <dgm:spPr/>
    </dgm:pt>
    <dgm:pt modelId="{C8F7750D-D959-4BC5-BE5D-350EE51A22F9}" type="pres">
      <dgm:prSet presAssocID="{EEA756B5-AA07-4278-A117-D2DBD9A7F971}" presName="parSpace" presStyleCnt="0"/>
      <dgm:spPr/>
    </dgm:pt>
    <dgm:pt modelId="{CDA08081-F1A5-43CC-B7D3-4DCEB32B9985}" type="pres">
      <dgm:prSet presAssocID="{30AE6D0B-047C-4BAA-91C4-418637053EB6}" presName="parComposite" presStyleCnt="0"/>
      <dgm:spPr/>
    </dgm:pt>
    <dgm:pt modelId="{FF164C27-2741-488C-86EE-8D370DC7547B}" type="pres">
      <dgm:prSet presAssocID="{30AE6D0B-047C-4BAA-91C4-418637053EB6}" presName="parBigCircle" presStyleLbl="node0" presStyleIdx="5" presStyleCnt="9"/>
      <dgm:spPr/>
    </dgm:pt>
    <dgm:pt modelId="{207146AA-8538-4CAE-B74C-38E3C19284F8}" type="pres">
      <dgm:prSet presAssocID="{30AE6D0B-047C-4BAA-91C4-418637053EB6}" presName="parTx" presStyleLbl="revTx" presStyleIdx="5" presStyleCnt="9"/>
      <dgm:spPr/>
      <dgm:t>
        <a:bodyPr/>
        <a:lstStyle/>
        <a:p>
          <a:endParaRPr lang="en-US"/>
        </a:p>
      </dgm:t>
    </dgm:pt>
    <dgm:pt modelId="{107DD251-5A18-4856-8293-DB15348C21C2}" type="pres">
      <dgm:prSet presAssocID="{30AE6D0B-047C-4BAA-91C4-418637053EB6}" presName="bSpace" presStyleCnt="0"/>
      <dgm:spPr/>
    </dgm:pt>
    <dgm:pt modelId="{B482C874-A3EB-4020-944F-1BDFB4D3CB16}" type="pres">
      <dgm:prSet presAssocID="{30AE6D0B-047C-4BAA-91C4-418637053EB6}" presName="parBackupNorm" presStyleCnt="0"/>
      <dgm:spPr/>
    </dgm:pt>
    <dgm:pt modelId="{65D0377F-2DD9-4482-94A5-8F210CA4C341}" type="pres">
      <dgm:prSet presAssocID="{E5A55ED6-2740-4C77-87FE-7C07D47B5973}" presName="parSpace" presStyleCnt="0"/>
      <dgm:spPr/>
    </dgm:pt>
    <dgm:pt modelId="{57946DC1-C180-4328-BCB3-D4ADED3BFA5F}" type="pres">
      <dgm:prSet presAssocID="{25097C5A-0431-47AE-B28D-436F74013770}" presName="parComposite" presStyleCnt="0"/>
      <dgm:spPr/>
    </dgm:pt>
    <dgm:pt modelId="{9C9F0886-0994-4EC4-8202-D8573DA31B56}" type="pres">
      <dgm:prSet presAssocID="{25097C5A-0431-47AE-B28D-436F74013770}" presName="parBigCircle" presStyleLbl="node0" presStyleIdx="6" presStyleCnt="9"/>
      <dgm:spPr/>
    </dgm:pt>
    <dgm:pt modelId="{B1110FBD-FA9C-40AA-A9A3-5D78774C6EB0}" type="pres">
      <dgm:prSet presAssocID="{25097C5A-0431-47AE-B28D-436F74013770}" presName="parTx" presStyleLbl="revTx" presStyleIdx="6" presStyleCnt="9"/>
      <dgm:spPr/>
      <dgm:t>
        <a:bodyPr/>
        <a:lstStyle/>
        <a:p>
          <a:endParaRPr lang="en-US"/>
        </a:p>
      </dgm:t>
    </dgm:pt>
    <dgm:pt modelId="{D4CB2D9E-CE53-44AD-9C9D-4A431358461E}" type="pres">
      <dgm:prSet presAssocID="{25097C5A-0431-47AE-B28D-436F74013770}" presName="bSpace" presStyleCnt="0"/>
      <dgm:spPr/>
    </dgm:pt>
    <dgm:pt modelId="{F2414693-3921-4EA0-ADA9-331E93498863}" type="pres">
      <dgm:prSet presAssocID="{25097C5A-0431-47AE-B28D-436F74013770}" presName="parBackupNorm" presStyleCnt="0"/>
      <dgm:spPr/>
    </dgm:pt>
    <dgm:pt modelId="{10128E6C-5B19-44C8-957F-039114D96558}" type="pres">
      <dgm:prSet presAssocID="{00D6CE3B-67FA-486A-9C62-B924B68056B8}" presName="parSpace" presStyleCnt="0"/>
      <dgm:spPr/>
    </dgm:pt>
    <dgm:pt modelId="{1BA21230-6B3D-4301-8FA4-692CACD80609}" type="pres">
      <dgm:prSet presAssocID="{6A36FD42-C7AB-4F99-875B-642AEA08AC3F}" presName="parComposite" presStyleCnt="0"/>
      <dgm:spPr/>
    </dgm:pt>
    <dgm:pt modelId="{499FE13E-0335-44CA-A56D-0215219AF395}" type="pres">
      <dgm:prSet presAssocID="{6A36FD42-C7AB-4F99-875B-642AEA08AC3F}" presName="parBigCircle" presStyleLbl="node0" presStyleIdx="7" presStyleCnt="9"/>
      <dgm:spPr/>
    </dgm:pt>
    <dgm:pt modelId="{8751CEA4-672B-447D-A13A-7270A35509D3}" type="pres">
      <dgm:prSet presAssocID="{6A36FD42-C7AB-4F99-875B-642AEA08AC3F}" presName="parTx" presStyleLbl="revTx" presStyleIdx="7" presStyleCnt="9"/>
      <dgm:spPr/>
      <dgm:t>
        <a:bodyPr/>
        <a:lstStyle/>
        <a:p>
          <a:endParaRPr lang="en-US"/>
        </a:p>
      </dgm:t>
    </dgm:pt>
    <dgm:pt modelId="{5A505E4C-7377-4B45-9B0E-CA0F5AFEC45E}" type="pres">
      <dgm:prSet presAssocID="{6A36FD42-C7AB-4F99-875B-642AEA08AC3F}" presName="bSpace" presStyleCnt="0"/>
      <dgm:spPr/>
    </dgm:pt>
    <dgm:pt modelId="{FE18AB96-EE9F-4A91-A7C6-03EED8BDBE53}" type="pres">
      <dgm:prSet presAssocID="{6A36FD42-C7AB-4F99-875B-642AEA08AC3F}" presName="parBackupNorm" presStyleCnt="0"/>
      <dgm:spPr/>
    </dgm:pt>
    <dgm:pt modelId="{48302D6D-7FCC-4863-8AC6-ACB90F7672FA}" type="pres">
      <dgm:prSet presAssocID="{D2DAFB57-2C70-424A-BF72-4D4F567B4E78}" presName="parSpace" presStyleCnt="0"/>
      <dgm:spPr/>
    </dgm:pt>
    <dgm:pt modelId="{D1EA437B-3E43-47B4-81E0-D9A791DFBDD6}" type="pres">
      <dgm:prSet presAssocID="{6EC8F22F-7FD3-4435-BC6D-2CD59FBEA977}" presName="parComposite" presStyleCnt="0"/>
      <dgm:spPr/>
    </dgm:pt>
    <dgm:pt modelId="{7502170D-8CCF-4423-A171-E90690D16CFD}" type="pres">
      <dgm:prSet presAssocID="{6EC8F22F-7FD3-4435-BC6D-2CD59FBEA977}" presName="parBigCircle" presStyleLbl="node0" presStyleIdx="8" presStyleCnt="9"/>
      <dgm:spPr/>
    </dgm:pt>
    <dgm:pt modelId="{EF98DE80-6A7C-47B2-A41B-CBBDBAB32DDB}" type="pres">
      <dgm:prSet presAssocID="{6EC8F22F-7FD3-4435-BC6D-2CD59FBEA977}" presName="parTx" presStyleLbl="revTx" presStyleIdx="8" presStyleCnt="9"/>
      <dgm:spPr/>
      <dgm:t>
        <a:bodyPr/>
        <a:lstStyle/>
        <a:p>
          <a:endParaRPr lang="en-US"/>
        </a:p>
      </dgm:t>
    </dgm:pt>
    <dgm:pt modelId="{C6E18673-F34C-4C7B-8003-E244E0FD1041}" type="pres">
      <dgm:prSet presAssocID="{6EC8F22F-7FD3-4435-BC6D-2CD59FBEA977}" presName="bSpace" presStyleCnt="0"/>
      <dgm:spPr/>
    </dgm:pt>
    <dgm:pt modelId="{C6ED0614-1D86-499A-A561-C83AE9C479EC}" type="pres">
      <dgm:prSet presAssocID="{6EC8F22F-7FD3-4435-BC6D-2CD59FBEA977}" presName="parBackupNorm" presStyleCnt="0"/>
      <dgm:spPr/>
    </dgm:pt>
    <dgm:pt modelId="{784F731D-67CF-4971-AC50-02ACEFBFF958}" type="pres">
      <dgm:prSet presAssocID="{B88C11A7-E985-4790-BBD5-331CB6BB98CE}" presName="parSpace" presStyleCnt="0"/>
      <dgm:spPr/>
    </dgm:pt>
  </dgm:ptLst>
  <dgm:cxnLst>
    <dgm:cxn modelId="{05C08820-56E7-4B12-8EB6-0F4B8BD4E2D8}" type="presOf" srcId="{6EC8F22F-7FD3-4435-BC6D-2CD59FBEA977}" destId="{EF98DE80-6A7C-47B2-A41B-CBBDBAB32DDB}" srcOrd="0" destOrd="0" presId="urn:microsoft.com/office/officeart/2008/layout/CircleAccentTimeline"/>
    <dgm:cxn modelId="{72DDEF6D-555E-4BBE-BD78-BC61DAD063B0}" type="presOf" srcId="{25097C5A-0431-47AE-B28D-436F74013770}" destId="{B1110FBD-FA9C-40AA-A9A3-5D78774C6EB0}" srcOrd="0" destOrd="0" presId="urn:microsoft.com/office/officeart/2008/layout/CircleAccentTimeline"/>
    <dgm:cxn modelId="{EC148657-2ABA-4785-872E-8DB5AF711C77}" type="presOf" srcId="{3FBF81FE-8FFA-4BAD-96F5-B706641438AF}" destId="{DCEF1410-CBE7-4659-9990-09598FEA2D21}" srcOrd="0" destOrd="0" presId="urn:microsoft.com/office/officeart/2008/layout/CircleAccentTimeline"/>
    <dgm:cxn modelId="{B8A7D26D-3998-4CA4-B2AA-543B06352DC2}" type="presOf" srcId="{AD9CA4F8-1A97-40ED-BD5A-114E47D4A6FB}" destId="{DD66C134-2248-4D9C-8C0E-1A8C8950056C}" srcOrd="0" destOrd="0" presId="urn:microsoft.com/office/officeart/2008/layout/CircleAccentTimeline"/>
    <dgm:cxn modelId="{AA48BD14-8C02-4B74-8824-C62A04AEB73B}" type="presOf" srcId="{88680E71-50EE-46E4-8EC6-69D5B196D8AC}" destId="{134BC09A-0203-4DE4-A6F9-12ACE38CC7C7}" srcOrd="0" destOrd="0" presId="urn:microsoft.com/office/officeart/2008/layout/CircleAccentTimeline"/>
    <dgm:cxn modelId="{B41D10D4-536C-4FAE-A431-84E902FC8421}" srcId="{3115D962-D062-4870-BE7B-060D6FA1E60B}" destId="{12A5CB20-8248-4170-AC63-96C9C92F9E9D}" srcOrd="2" destOrd="0" parTransId="{8C99E26E-696D-4E69-899D-2D893DA695C7}" sibTransId="{C4DF5837-4BDE-44D1-BDCD-1B2B02E1FE3F}"/>
    <dgm:cxn modelId="{C070C339-ED89-4B39-9479-A292D8922186}" srcId="{3115D962-D062-4870-BE7B-060D6FA1E60B}" destId="{25097C5A-0431-47AE-B28D-436F74013770}" srcOrd="6" destOrd="0" parTransId="{1CDCF527-27B1-4480-ABBC-F413BB1206E7}" sibTransId="{00D6CE3B-67FA-486A-9C62-B924B68056B8}"/>
    <dgm:cxn modelId="{862F9C2C-532D-4692-8B3D-D53BC118F5FB}" type="presOf" srcId="{554B4303-5352-4F66-9111-B86EE61A31E7}" destId="{91824024-C396-418A-AA65-4703CD9819B1}" srcOrd="0" destOrd="0" presId="urn:microsoft.com/office/officeart/2008/layout/CircleAccentTimeline"/>
    <dgm:cxn modelId="{A515AB2C-8DE7-44AD-8D82-6C95233EDE1C}" srcId="{3115D962-D062-4870-BE7B-060D6FA1E60B}" destId="{6A36FD42-C7AB-4F99-875B-642AEA08AC3F}" srcOrd="7" destOrd="0" parTransId="{1268AABD-2E5E-410F-86BF-33E2A161E9C2}" sibTransId="{D2DAFB57-2C70-424A-BF72-4D4F567B4E78}"/>
    <dgm:cxn modelId="{4FDCE375-72F9-4455-8131-E9C88145BAC9}" srcId="{3115D962-D062-4870-BE7B-060D6FA1E60B}" destId="{6EC8F22F-7FD3-4435-BC6D-2CD59FBEA977}" srcOrd="8" destOrd="0" parTransId="{7AA2343A-24AE-4892-B73A-3734728A48A4}" sibTransId="{B88C11A7-E985-4790-BBD5-331CB6BB98CE}"/>
    <dgm:cxn modelId="{D20F08C4-92F1-4B9E-9D8F-CDD5A97230AE}" srcId="{3115D962-D062-4870-BE7B-060D6FA1E60B}" destId="{3FBF81FE-8FFA-4BAD-96F5-B706641438AF}" srcOrd="0" destOrd="0" parTransId="{D76B5B43-2964-45E3-8BCD-D84E7EC6FA37}" sibTransId="{389CA949-D6E5-44BC-B328-1BC749844F61}"/>
    <dgm:cxn modelId="{709743CA-6EA0-441C-9669-39410C2D85E8}" srcId="{3115D962-D062-4870-BE7B-060D6FA1E60B}" destId="{554B4303-5352-4F66-9111-B86EE61A31E7}" srcOrd="4" destOrd="0" parTransId="{BBEE309B-D913-44F2-BEFB-9593B9E27391}" sibTransId="{EEA756B5-AA07-4278-A117-D2DBD9A7F971}"/>
    <dgm:cxn modelId="{1BAF829C-27F5-442A-ABCB-B9D46B26D76D}" srcId="{3115D962-D062-4870-BE7B-060D6FA1E60B}" destId="{88680E71-50EE-46E4-8EC6-69D5B196D8AC}" srcOrd="3" destOrd="0" parTransId="{7F04061D-118F-4A12-B975-01F3DFCCB956}" sibTransId="{20DBEB05-0E95-4F8E-858D-BBD8F68CE250}"/>
    <dgm:cxn modelId="{64047B92-CAF5-4A24-A395-0E781AEF8737}" srcId="{3115D962-D062-4870-BE7B-060D6FA1E60B}" destId="{30AE6D0B-047C-4BAA-91C4-418637053EB6}" srcOrd="5" destOrd="0" parTransId="{2D9BDBD7-15F0-4492-80A1-AF47A7D10815}" sibTransId="{E5A55ED6-2740-4C77-87FE-7C07D47B5973}"/>
    <dgm:cxn modelId="{B8122CE3-4B95-4587-8A73-228661EE3145}" type="presOf" srcId="{6A36FD42-C7AB-4F99-875B-642AEA08AC3F}" destId="{8751CEA4-672B-447D-A13A-7270A35509D3}" srcOrd="0" destOrd="0" presId="urn:microsoft.com/office/officeart/2008/layout/CircleAccentTimeline"/>
    <dgm:cxn modelId="{0975AED6-A295-43A4-8A7E-33D27AC4F3C2}" srcId="{3115D962-D062-4870-BE7B-060D6FA1E60B}" destId="{AD9CA4F8-1A97-40ED-BD5A-114E47D4A6FB}" srcOrd="1" destOrd="0" parTransId="{BE5F24EE-A884-459D-BD27-B8FD5FF9DC05}" sibTransId="{9E39BBDF-AA70-4404-8FAE-E7D1ED711A7D}"/>
    <dgm:cxn modelId="{B5AD7E63-AC62-4709-8C09-2122D134ADC7}" type="presOf" srcId="{3115D962-D062-4870-BE7B-060D6FA1E60B}" destId="{920BB93C-F9BD-4F05-B301-C0969EF69626}" srcOrd="0" destOrd="0" presId="urn:microsoft.com/office/officeart/2008/layout/CircleAccentTimeline"/>
    <dgm:cxn modelId="{C2BAC6D7-370A-4E16-8C83-A463951589A2}" type="presOf" srcId="{12A5CB20-8248-4170-AC63-96C9C92F9E9D}" destId="{A9601E5D-FE7D-473A-A919-9377805A23AE}" srcOrd="0" destOrd="0" presId="urn:microsoft.com/office/officeart/2008/layout/CircleAccentTimeline"/>
    <dgm:cxn modelId="{21BC9D90-D320-4D51-A249-473122E29B82}" type="presOf" srcId="{30AE6D0B-047C-4BAA-91C4-418637053EB6}" destId="{207146AA-8538-4CAE-B74C-38E3C19284F8}" srcOrd="0" destOrd="0" presId="urn:microsoft.com/office/officeart/2008/layout/CircleAccentTimeline"/>
    <dgm:cxn modelId="{2FCF8BFE-7554-4DAB-9D30-64CDA23D0727}" type="presParOf" srcId="{920BB93C-F9BD-4F05-B301-C0969EF69626}" destId="{2937114B-6DCA-4716-A761-1CE6C1B6F8F8}" srcOrd="0" destOrd="0" presId="urn:microsoft.com/office/officeart/2008/layout/CircleAccentTimeline"/>
    <dgm:cxn modelId="{0925872A-8BF4-4CCE-9BAE-D51374E2F254}" type="presParOf" srcId="{2937114B-6DCA-4716-A761-1CE6C1B6F8F8}" destId="{933F330D-42A0-439F-A36F-87DB561FCD6D}" srcOrd="0" destOrd="0" presId="urn:microsoft.com/office/officeart/2008/layout/CircleAccentTimeline"/>
    <dgm:cxn modelId="{00B58708-7149-4022-B12B-12324D87C2D3}" type="presParOf" srcId="{2937114B-6DCA-4716-A761-1CE6C1B6F8F8}" destId="{DCEF1410-CBE7-4659-9990-09598FEA2D21}" srcOrd="1" destOrd="0" presId="urn:microsoft.com/office/officeart/2008/layout/CircleAccentTimeline"/>
    <dgm:cxn modelId="{EEC27099-CA7D-4775-A495-AA2DDC94C8C0}" type="presParOf" srcId="{2937114B-6DCA-4716-A761-1CE6C1B6F8F8}" destId="{712082E9-9D01-4E49-AADA-38AB751D2388}" srcOrd="2" destOrd="0" presId="urn:microsoft.com/office/officeart/2008/layout/CircleAccentTimeline"/>
    <dgm:cxn modelId="{4DEF455F-E234-4F92-A4C9-2E8E4C5F9686}" type="presParOf" srcId="{920BB93C-F9BD-4F05-B301-C0969EF69626}" destId="{5170D6E1-77C3-425E-911E-19C6BD3E144F}" srcOrd="1" destOrd="0" presId="urn:microsoft.com/office/officeart/2008/layout/CircleAccentTimeline"/>
    <dgm:cxn modelId="{A4E70F4C-4E88-4170-BB30-FBC2C116C6A9}" type="presParOf" srcId="{920BB93C-F9BD-4F05-B301-C0969EF69626}" destId="{86374992-EF16-44FC-BEE7-C76589676FE4}" srcOrd="2" destOrd="0" presId="urn:microsoft.com/office/officeart/2008/layout/CircleAccentTimeline"/>
    <dgm:cxn modelId="{D14C69DB-01F2-4A93-876A-12548D2C8CEC}" type="presParOf" srcId="{920BB93C-F9BD-4F05-B301-C0969EF69626}" destId="{623E5F9B-67C0-4A23-B53D-20BAD7370239}" srcOrd="3" destOrd="0" presId="urn:microsoft.com/office/officeart/2008/layout/CircleAccentTimeline"/>
    <dgm:cxn modelId="{2D876D9A-42CD-43C6-9B6E-3105ABD9FD89}" type="presParOf" srcId="{623E5F9B-67C0-4A23-B53D-20BAD7370239}" destId="{1D20D4EF-F066-4358-A182-3FC148639F54}" srcOrd="0" destOrd="0" presId="urn:microsoft.com/office/officeart/2008/layout/CircleAccentTimeline"/>
    <dgm:cxn modelId="{C4FE73FF-009C-44F2-BC92-2F796CA9CAA2}" type="presParOf" srcId="{623E5F9B-67C0-4A23-B53D-20BAD7370239}" destId="{DD66C134-2248-4D9C-8C0E-1A8C8950056C}" srcOrd="1" destOrd="0" presId="urn:microsoft.com/office/officeart/2008/layout/CircleAccentTimeline"/>
    <dgm:cxn modelId="{9DCCFD80-783C-4F73-BD24-1680BCE426CE}" type="presParOf" srcId="{623E5F9B-67C0-4A23-B53D-20BAD7370239}" destId="{8B92A77A-5269-4986-AF47-7D1A9A042964}" srcOrd="2" destOrd="0" presId="urn:microsoft.com/office/officeart/2008/layout/CircleAccentTimeline"/>
    <dgm:cxn modelId="{B6A98F96-C8CE-4C99-9256-6CC225C35542}" type="presParOf" srcId="{920BB93C-F9BD-4F05-B301-C0969EF69626}" destId="{55871EA2-8F1F-4362-8AD3-F5F7CA7BC52D}" srcOrd="4" destOrd="0" presId="urn:microsoft.com/office/officeart/2008/layout/CircleAccentTimeline"/>
    <dgm:cxn modelId="{EC83817A-B085-47D5-8536-D3A16D7871FF}" type="presParOf" srcId="{920BB93C-F9BD-4F05-B301-C0969EF69626}" destId="{78A68321-8CC4-4EE7-8738-8F8C556B3B09}" srcOrd="5" destOrd="0" presId="urn:microsoft.com/office/officeart/2008/layout/CircleAccentTimeline"/>
    <dgm:cxn modelId="{AB5B767B-1B97-4129-A51D-03BA7AD00F8E}" type="presParOf" srcId="{920BB93C-F9BD-4F05-B301-C0969EF69626}" destId="{A5B178E1-9ABC-4328-8A0A-6B146EFF6EEC}" srcOrd="6" destOrd="0" presId="urn:microsoft.com/office/officeart/2008/layout/CircleAccentTimeline"/>
    <dgm:cxn modelId="{34EB0AB5-28B4-4593-85DB-84533290CACE}" type="presParOf" srcId="{A5B178E1-9ABC-4328-8A0A-6B146EFF6EEC}" destId="{81EE441F-1A4A-4263-8DA4-59A0C9B42216}" srcOrd="0" destOrd="0" presId="urn:microsoft.com/office/officeart/2008/layout/CircleAccentTimeline"/>
    <dgm:cxn modelId="{B9847993-3E4E-4618-9B88-DDAF72929AD8}" type="presParOf" srcId="{A5B178E1-9ABC-4328-8A0A-6B146EFF6EEC}" destId="{A9601E5D-FE7D-473A-A919-9377805A23AE}" srcOrd="1" destOrd="0" presId="urn:microsoft.com/office/officeart/2008/layout/CircleAccentTimeline"/>
    <dgm:cxn modelId="{CAEFBC68-0C7B-4816-BA77-981A3733B944}" type="presParOf" srcId="{A5B178E1-9ABC-4328-8A0A-6B146EFF6EEC}" destId="{6635C4CE-408F-47C0-AB00-21E4356187E7}" srcOrd="2" destOrd="0" presId="urn:microsoft.com/office/officeart/2008/layout/CircleAccentTimeline"/>
    <dgm:cxn modelId="{09B0FFA4-9501-4834-836B-7B4C80C33A5F}" type="presParOf" srcId="{920BB93C-F9BD-4F05-B301-C0969EF69626}" destId="{0B5C75C3-5BC9-4408-B855-3204D008C569}" srcOrd="7" destOrd="0" presId="urn:microsoft.com/office/officeart/2008/layout/CircleAccentTimeline"/>
    <dgm:cxn modelId="{5859B0EF-82A8-448E-9400-1406C01FE4A2}" type="presParOf" srcId="{920BB93C-F9BD-4F05-B301-C0969EF69626}" destId="{BC547A88-8F99-4067-99F7-EBF7214A9415}" srcOrd="8" destOrd="0" presId="urn:microsoft.com/office/officeart/2008/layout/CircleAccentTimeline"/>
    <dgm:cxn modelId="{C436E651-C19F-45B0-985E-354B1647D1BC}" type="presParOf" srcId="{920BB93C-F9BD-4F05-B301-C0969EF69626}" destId="{951EFB58-CA02-468E-BE7A-B288D306F13D}" srcOrd="9" destOrd="0" presId="urn:microsoft.com/office/officeart/2008/layout/CircleAccentTimeline"/>
    <dgm:cxn modelId="{A933DB4F-4CB4-4CF7-B465-D8222E67ABB9}" type="presParOf" srcId="{951EFB58-CA02-468E-BE7A-B288D306F13D}" destId="{BE8B27AF-0FA1-404F-8ACB-AF46659D0C99}" srcOrd="0" destOrd="0" presId="urn:microsoft.com/office/officeart/2008/layout/CircleAccentTimeline"/>
    <dgm:cxn modelId="{1E37A967-31E6-4541-840D-6126EAE1EEDE}" type="presParOf" srcId="{951EFB58-CA02-468E-BE7A-B288D306F13D}" destId="{134BC09A-0203-4DE4-A6F9-12ACE38CC7C7}" srcOrd="1" destOrd="0" presId="urn:microsoft.com/office/officeart/2008/layout/CircleAccentTimeline"/>
    <dgm:cxn modelId="{391B20A7-587B-4299-A3BF-6B860B7C60BE}" type="presParOf" srcId="{951EFB58-CA02-468E-BE7A-B288D306F13D}" destId="{6F491BB5-E5FE-45EF-814D-D6D0425EEDC5}" srcOrd="2" destOrd="0" presId="urn:microsoft.com/office/officeart/2008/layout/CircleAccentTimeline"/>
    <dgm:cxn modelId="{5A1D0764-27E4-4ED8-95DF-8665530AE5D2}" type="presParOf" srcId="{920BB93C-F9BD-4F05-B301-C0969EF69626}" destId="{8CFB7378-1949-44D6-8559-BD5342847EF4}" srcOrd="10" destOrd="0" presId="urn:microsoft.com/office/officeart/2008/layout/CircleAccentTimeline"/>
    <dgm:cxn modelId="{0F0CD87A-E0F3-4352-ADF7-B6ACDE717785}" type="presParOf" srcId="{920BB93C-F9BD-4F05-B301-C0969EF69626}" destId="{E62B5FB3-1117-4D3C-9B5A-A74FF4A72CF6}" srcOrd="11" destOrd="0" presId="urn:microsoft.com/office/officeart/2008/layout/CircleAccentTimeline"/>
    <dgm:cxn modelId="{D8114D62-ADF2-4D84-95D2-F6F21D1CDAFC}" type="presParOf" srcId="{920BB93C-F9BD-4F05-B301-C0969EF69626}" destId="{1FB46344-8287-48E1-B1E4-0FAF969A3C2E}" srcOrd="12" destOrd="0" presId="urn:microsoft.com/office/officeart/2008/layout/CircleAccentTimeline"/>
    <dgm:cxn modelId="{B228FED8-68AC-4030-AC2C-90EA33B0693A}" type="presParOf" srcId="{1FB46344-8287-48E1-B1E4-0FAF969A3C2E}" destId="{7EC97854-C80A-4EB7-84F2-99A6CE032053}" srcOrd="0" destOrd="0" presId="urn:microsoft.com/office/officeart/2008/layout/CircleAccentTimeline"/>
    <dgm:cxn modelId="{FF82290B-7DEB-4A80-A6D9-D8F361760286}" type="presParOf" srcId="{1FB46344-8287-48E1-B1E4-0FAF969A3C2E}" destId="{91824024-C396-418A-AA65-4703CD9819B1}" srcOrd="1" destOrd="0" presId="urn:microsoft.com/office/officeart/2008/layout/CircleAccentTimeline"/>
    <dgm:cxn modelId="{0BF51A56-5B5B-490E-8841-A2354DC3CEC1}" type="presParOf" srcId="{1FB46344-8287-48E1-B1E4-0FAF969A3C2E}" destId="{6883C7E2-A698-4653-A01E-3609A09F9344}" srcOrd="2" destOrd="0" presId="urn:microsoft.com/office/officeart/2008/layout/CircleAccentTimeline"/>
    <dgm:cxn modelId="{DDFBF678-7BB4-4B29-871B-A757A26E380F}" type="presParOf" srcId="{920BB93C-F9BD-4F05-B301-C0969EF69626}" destId="{559A9F5F-9452-43A9-B3AF-EDB817FA2C81}" srcOrd="13" destOrd="0" presId="urn:microsoft.com/office/officeart/2008/layout/CircleAccentTimeline"/>
    <dgm:cxn modelId="{C2239C06-9AB2-4384-8688-433956C607D5}" type="presParOf" srcId="{920BB93C-F9BD-4F05-B301-C0969EF69626}" destId="{C8F7750D-D959-4BC5-BE5D-350EE51A22F9}" srcOrd="14" destOrd="0" presId="urn:microsoft.com/office/officeart/2008/layout/CircleAccentTimeline"/>
    <dgm:cxn modelId="{DC748D44-5414-4D81-AC52-0F9E835546DC}" type="presParOf" srcId="{920BB93C-F9BD-4F05-B301-C0969EF69626}" destId="{CDA08081-F1A5-43CC-B7D3-4DCEB32B9985}" srcOrd="15" destOrd="0" presId="urn:microsoft.com/office/officeart/2008/layout/CircleAccentTimeline"/>
    <dgm:cxn modelId="{8688760C-B5EE-4BC4-AA00-4EDC3154D1D1}" type="presParOf" srcId="{CDA08081-F1A5-43CC-B7D3-4DCEB32B9985}" destId="{FF164C27-2741-488C-86EE-8D370DC7547B}" srcOrd="0" destOrd="0" presId="urn:microsoft.com/office/officeart/2008/layout/CircleAccentTimeline"/>
    <dgm:cxn modelId="{861B72CD-61AD-4516-99F8-50D917F1C98B}" type="presParOf" srcId="{CDA08081-F1A5-43CC-B7D3-4DCEB32B9985}" destId="{207146AA-8538-4CAE-B74C-38E3C19284F8}" srcOrd="1" destOrd="0" presId="urn:microsoft.com/office/officeart/2008/layout/CircleAccentTimeline"/>
    <dgm:cxn modelId="{E0CA5DDC-772D-4BD6-85B7-09729A4209F9}" type="presParOf" srcId="{CDA08081-F1A5-43CC-B7D3-4DCEB32B9985}" destId="{107DD251-5A18-4856-8293-DB15348C21C2}" srcOrd="2" destOrd="0" presId="urn:microsoft.com/office/officeart/2008/layout/CircleAccentTimeline"/>
    <dgm:cxn modelId="{64423283-0456-4374-BCC5-6A174C174A63}" type="presParOf" srcId="{920BB93C-F9BD-4F05-B301-C0969EF69626}" destId="{B482C874-A3EB-4020-944F-1BDFB4D3CB16}" srcOrd="16" destOrd="0" presId="urn:microsoft.com/office/officeart/2008/layout/CircleAccentTimeline"/>
    <dgm:cxn modelId="{5DE742A0-8FE0-40D5-87C0-4548975B5A79}" type="presParOf" srcId="{920BB93C-F9BD-4F05-B301-C0969EF69626}" destId="{65D0377F-2DD9-4482-94A5-8F210CA4C341}" srcOrd="17" destOrd="0" presId="urn:microsoft.com/office/officeart/2008/layout/CircleAccentTimeline"/>
    <dgm:cxn modelId="{3B60FC35-AE8D-461F-B8AB-31E879AAAD9F}" type="presParOf" srcId="{920BB93C-F9BD-4F05-B301-C0969EF69626}" destId="{57946DC1-C180-4328-BCB3-D4ADED3BFA5F}" srcOrd="18" destOrd="0" presId="urn:microsoft.com/office/officeart/2008/layout/CircleAccentTimeline"/>
    <dgm:cxn modelId="{BF8BFCF4-E806-4764-92A9-294816C7CDE5}" type="presParOf" srcId="{57946DC1-C180-4328-BCB3-D4ADED3BFA5F}" destId="{9C9F0886-0994-4EC4-8202-D8573DA31B56}" srcOrd="0" destOrd="0" presId="urn:microsoft.com/office/officeart/2008/layout/CircleAccentTimeline"/>
    <dgm:cxn modelId="{DBBF6752-75B0-44DB-B362-EDB29F23ECAA}" type="presParOf" srcId="{57946DC1-C180-4328-BCB3-D4ADED3BFA5F}" destId="{B1110FBD-FA9C-40AA-A9A3-5D78774C6EB0}" srcOrd="1" destOrd="0" presId="urn:microsoft.com/office/officeart/2008/layout/CircleAccentTimeline"/>
    <dgm:cxn modelId="{00B0D5D3-1DA5-4526-95B0-59DE27BDDC80}" type="presParOf" srcId="{57946DC1-C180-4328-BCB3-D4ADED3BFA5F}" destId="{D4CB2D9E-CE53-44AD-9C9D-4A431358461E}" srcOrd="2" destOrd="0" presId="urn:microsoft.com/office/officeart/2008/layout/CircleAccentTimeline"/>
    <dgm:cxn modelId="{714BDA5A-2924-42BA-817A-4C47F8727647}" type="presParOf" srcId="{920BB93C-F9BD-4F05-B301-C0969EF69626}" destId="{F2414693-3921-4EA0-ADA9-331E93498863}" srcOrd="19" destOrd="0" presId="urn:microsoft.com/office/officeart/2008/layout/CircleAccentTimeline"/>
    <dgm:cxn modelId="{BB80F753-C42E-4702-A856-F1F63B1FE773}" type="presParOf" srcId="{920BB93C-F9BD-4F05-B301-C0969EF69626}" destId="{10128E6C-5B19-44C8-957F-039114D96558}" srcOrd="20" destOrd="0" presId="urn:microsoft.com/office/officeart/2008/layout/CircleAccentTimeline"/>
    <dgm:cxn modelId="{01BA9BCF-EDDD-4698-BC49-D3657AEFF1A5}" type="presParOf" srcId="{920BB93C-F9BD-4F05-B301-C0969EF69626}" destId="{1BA21230-6B3D-4301-8FA4-692CACD80609}" srcOrd="21" destOrd="0" presId="urn:microsoft.com/office/officeart/2008/layout/CircleAccentTimeline"/>
    <dgm:cxn modelId="{0FD11D74-D3B6-4548-9682-CABA3002E20F}" type="presParOf" srcId="{1BA21230-6B3D-4301-8FA4-692CACD80609}" destId="{499FE13E-0335-44CA-A56D-0215219AF395}" srcOrd="0" destOrd="0" presId="urn:microsoft.com/office/officeart/2008/layout/CircleAccentTimeline"/>
    <dgm:cxn modelId="{3E0D8128-6B69-4D12-BC57-3B1769959278}" type="presParOf" srcId="{1BA21230-6B3D-4301-8FA4-692CACD80609}" destId="{8751CEA4-672B-447D-A13A-7270A35509D3}" srcOrd="1" destOrd="0" presId="urn:microsoft.com/office/officeart/2008/layout/CircleAccentTimeline"/>
    <dgm:cxn modelId="{AE913DE9-DDB5-4724-A355-72A3F2EE6B46}" type="presParOf" srcId="{1BA21230-6B3D-4301-8FA4-692CACD80609}" destId="{5A505E4C-7377-4B45-9B0E-CA0F5AFEC45E}" srcOrd="2" destOrd="0" presId="urn:microsoft.com/office/officeart/2008/layout/CircleAccentTimeline"/>
    <dgm:cxn modelId="{5BEF386F-8A64-4213-AACE-DC02D03CCEF8}" type="presParOf" srcId="{920BB93C-F9BD-4F05-B301-C0969EF69626}" destId="{FE18AB96-EE9F-4A91-A7C6-03EED8BDBE53}" srcOrd="22" destOrd="0" presId="urn:microsoft.com/office/officeart/2008/layout/CircleAccentTimeline"/>
    <dgm:cxn modelId="{25CBC104-8060-42B0-B86E-FFA34D2F2AB9}" type="presParOf" srcId="{920BB93C-F9BD-4F05-B301-C0969EF69626}" destId="{48302D6D-7FCC-4863-8AC6-ACB90F7672FA}" srcOrd="23" destOrd="0" presId="urn:microsoft.com/office/officeart/2008/layout/CircleAccentTimeline"/>
    <dgm:cxn modelId="{9B200408-F86A-4899-9E9E-D0F4B4D1B01C}" type="presParOf" srcId="{920BB93C-F9BD-4F05-B301-C0969EF69626}" destId="{D1EA437B-3E43-47B4-81E0-D9A791DFBDD6}" srcOrd="24" destOrd="0" presId="urn:microsoft.com/office/officeart/2008/layout/CircleAccentTimeline"/>
    <dgm:cxn modelId="{89A0CEF0-AD61-4076-B9E5-5FEA0B782702}" type="presParOf" srcId="{D1EA437B-3E43-47B4-81E0-D9A791DFBDD6}" destId="{7502170D-8CCF-4423-A171-E90690D16CFD}" srcOrd="0" destOrd="0" presId="urn:microsoft.com/office/officeart/2008/layout/CircleAccentTimeline"/>
    <dgm:cxn modelId="{660ED27F-47F6-4528-A876-8B7C995C8C37}" type="presParOf" srcId="{D1EA437B-3E43-47B4-81E0-D9A791DFBDD6}" destId="{EF98DE80-6A7C-47B2-A41B-CBBDBAB32DDB}" srcOrd="1" destOrd="0" presId="urn:microsoft.com/office/officeart/2008/layout/CircleAccentTimeline"/>
    <dgm:cxn modelId="{6913EDCC-818B-4DD0-B452-7C353975DA3E}" type="presParOf" srcId="{D1EA437B-3E43-47B4-81E0-D9A791DFBDD6}" destId="{C6E18673-F34C-4C7B-8003-E244E0FD1041}" srcOrd="2" destOrd="0" presId="urn:microsoft.com/office/officeart/2008/layout/CircleAccentTimeline"/>
    <dgm:cxn modelId="{A54AB995-80D5-479F-A803-AED7E00B2BE6}" type="presParOf" srcId="{920BB93C-F9BD-4F05-B301-C0969EF69626}" destId="{C6ED0614-1D86-499A-A561-C83AE9C479EC}" srcOrd="25" destOrd="0" presId="urn:microsoft.com/office/officeart/2008/layout/CircleAccentTimeline"/>
    <dgm:cxn modelId="{B72B9B91-1BD8-4C0E-A1F8-1CB7C0AAFE39}" type="presParOf" srcId="{920BB93C-F9BD-4F05-B301-C0969EF69626}" destId="{784F731D-67CF-4971-AC50-02ACEFBFF958}" srcOrd="2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15D962-D062-4870-BE7B-060D6FA1E60B}" type="doc">
      <dgm:prSet loTypeId="urn:microsoft.com/office/officeart/2008/layout/CircleAccentTimeline" loCatId="process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B2917694-A6D9-49CE-B7CD-646812F0922A}">
      <dgm:prSet/>
      <dgm:spPr/>
      <dgm:t>
        <a:bodyPr/>
        <a:lstStyle/>
        <a:p>
          <a:r>
            <a:rPr lang="en-US" dirty="0" smtClean="0"/>
            <a:t>1900 – </a:t>
          </a:r>
          <a:r>
            <a:rPr lang="en-US" dirty="0" err="1" smtClean="0"/>
            <a:t>Guglielmo</a:t>
          </a:r>
          <a:r>
            <a:rPr lang="en-US" dirty="0" smtClean="0"/>
            <a:t> Radio builds first radio communication system</a:t>
          </a:r>
          <a:endParaRPr lang="en-US" dirty="0"/>
        </a:p>
      </dgm:t>
    </dgm:pt>
    <dgm:pt modelId="{C2EE3B29-28F3-4AD9-B301-214A8252BE56}" type="parTrans" cxnId="{7269B44C-76AC-425A-B122-CBE8756327BB}">
      <dgm:prSet/>
      <dgm:spPr/>
      <dgm:t>
        <a:bodyPr/>
        <a:lstStyle/>
        <a:p>
          <a:endParaRPr lang="en-US"/>
        </a:p>
      </dgm:t>
    </dgm:pt>
    <dgm:pt modelId="{A026800C-5E2E-4482-87EE-501A07108CB2}" type="sibTrans" cxnId="{7269B44C-76AC-425A-B122-CBE8756327BB}">
      <dgm:prSet/>
      <dgm:spPr/>
      <dgm:t>
        <a:bodyPr/>
        <a:lstStyle/>
        <a:p>
          <a:endParaRPr lang="en-US"/>
        </a:p>
      </dgm:t>
    </dgm:pt>
    <dgm:pt modelId="{D99F524F-FCF0-4F24-803F-227DF1596483}">
      <dgm:prSet/>
      <dgm:spPr/>
      <dgm:t>
        <a:bodyPr/>
        <a:lstStyle/>
        <a:p>
          <a:r>
            <a:rPr lang="en-US" dirty="0" smtClean="0"/>
            <a:t>1904 – John Ambrose invented diode</a:t>
          </a:r>
          <a:endParaRPr lang="en-US" dirty="0"/>
        </a:p>
      </dgm:t>
    </dgm:pt>
    <dgm:pt modelId="{A2370257-91A0-4B4D-A78E-196673F889BB}" type="parTrans" cxnId="{285EE0F2-AD7C-4D87-A88F-6DE54DE1F6AE}">
      <dgm:prSet/>
      <dgm:spPr/>
      <dgm:t>
        <a:bodyPr/>
        <a:lstStyle/>
        <a:p>
          <a:endParaRPr lang="en-US"/>
        </a:p>
      </dgm:t>
    </dgm:pt>
    <dgm:pt modelId="{55096751-39F8-4CE7-A988-0A1A18F48BEF}" type="sibTrans" cxnId="{285EE0F2-AD7C-4D87-A88F-6DE54DE1F6AE}">
      <dgm:prSet/>
      <dgm:spPr/>
      <dgm:t>
        <a:bodyPr/>
        <a:lstStyle/>
        <a:p>
          <a:endParaRPr lang="en-US"/>
        </a:p>
      </dgm:t>
    </dgm:pt>
    <dgm:pt modelId="{C069AF15-2E0E-41AF-ABEE-10C084CAF400}">
      <dgm:prSet/>
      <dgm:spPr/>
      <dgm:t>
        <a:bodyPr/>
        <a:lstStyle/>
        <a:p>
          <a:r>
            <a:rPr lang="en-US" dirty="0" smtClean="0"/>
            <a:t>1912 – E H Armstrong developed Electronic Oscillator</a:t>
          </a:r>
          <a:endParaRPr lang="en-US" dirty="0"/>
        </a:p>
      </dgm:t>
    </dgm:pt>
    <dgm:pt modelId="{DA557F4F-D3EA-4778-9752-F269C400D9EB}" type="parTrans" cxnId="{0909BD0C-2A98-4056-9E46-6D21355445D8}">
      <dgm:prSet/>
      <dgm:spPr/>
      <dgm:t>
        <a:bodyPr/>
        <a:lstStyle/>
        <a:p>
          <a:endParaRPr lang="en-US"/>
        </a:p>
      </dgm:t>
    </dgm:pt>
    <dgm:pt modelId="{A62D0915-CCED-4BB0-93DD-9D24DE99D01E}" type="sibTrans" cxnId="{0909BD0C-2A98-4056-9E46-6D21355445D8}">
      <dgm:prSet/>
      <dgm:spPr/>
      <dgm:t>
        <a:bodyPr/>
        <a:lstStyle/>
        <a:p>
          <a:endParaRPr lang="en-US"/>
        </a:p>
      </dgm:t>
    </dgm:pt>
    <dgm:pt modelId="{5CC1A28F-85F4-430D-974E-224B3D172995}">
      <dgm:prSet/>
      <dgm:spPr/>
      <dgm:t>
        <a:bodyPr/>
        <a:lstStyle/>
        <a:p>
          <a:r>
            <a:rPr lang="en-US" dirty="0" smtClean="0"/>
            <a:t>1919 – E H Armstrong developed standard AM radio receiver</a:t>
          </a:r>
          <a:endParaRPr lang="en-US" dirty="0"/>
        </a:p>
      </dgm:t>
    </dgm:pt>
    <dgm:pt modelId="{98854FA5-6F13-4543-A087-CF919FCA63EA}" type="parTrans" cxnId="{FD1CEBDC-50F0-4255-B4DC-FDAE3EB911AC}">
      <dgm:prSet/>
      <dgm:spPr/>
      <dgm:t>
        <a:bodyPr/>
        <a:lstStyle/>
        <a:p>
          <a:endParaRPr lang="en-US"/>
        </a:p>
      </dgm:t>
    </dgm:pt>
    <dgm:pt modelId="{00BD35CE-BBCD-41E1-996C-DCF59992A46E}" type="sibTrans" cxnId="{FD1CEBDC-50F0-4255-B4DC-FDAE3EB911AC}">
      <dgm:prSet/>
      <dgm:spPr/>
      <dgm:t>
        <a:bodyPr/>
        <a:lstStyle/>
        <a:p>
          <a:endParaRPr lang="en-US"/>
        </a:p>
      </dgm:t>
    </dgm:pt>
    <dgm:pt modelId="{0F2EEDB7-2A35-4F6A-B844-A0AE3F845370}">
      <dgm:prSet/>
      <dgm:spPr/>
      <dgm:t>
        <a:bodyPr/>
        <a:lstStyle/>
        <a:p>
          <a:r>
            <a:rPr lang="en-US" dirty="0" smtClean="0"/>
            <a:t>1925 – </a:t>
          </a:r>
          <a:r>
            <a:rPr lang="en-US" dirty="0" err="1" smtClean="0"/>
            <a:t>Lilienfeld</a:t>
          </a:r>
          <a:r>
            <a:rPr lang="en-US" dirty="0" smtClean="0"/>
            <a:t> patented first FET</a:t>
          </a:r>
          <a:endParaRPr lang="en-US" dirty="0"/>
        </a:p>
      </dgm:t>
    </dgm:pt>
    <dgm:pt modelId="{164FD8CD-2024-4A27-9079-A26A97A1A81C}" type="parTrans" cxnId="{48E3D771-E76B-4042-9CCC-7CFD04A91CF5}">
      <dgm:prSet/>
      <dgm:spPr/>
      <dgm:t>
        <a:bodyPr/>
        <a:lstStyle/>
        <a:p>
          <a:endParaRPr lang="en-US"/>
        </a:p>
      </dgm:t>
    </dgm:pt>
    <dgm:pt modelId="{E8A40ED3-4659-44BD-99A0-0AD5E461B4D2}" type="sibTrans" cxnId="{48E3D771-E76B-4042-9CCC-7CFD04A91CF5}">
      <dgm:prSet/>
      <dgm:spPr/>
      <dgm:t>
        <a:bodyPr/>
        <a:lstStyle/>
        <a:p>
          <a:endParaRPr lang="en-US"/>
        </a:p>
      </dgm:t>
    </dgm:pt>
    <dgm:pt modelId="{1053C10F-D3FB-4FC7-9978-23B4A38251F2}">
      <dgm:prSet/>
      <dgm:spPr/>
      <dgm:t>
        <a:bodyPr/>
        <a:lstStyle/>
        <a:p>
          <a:r>
            <a:rPr lang="en-US" dirty="0" smtClean="0"/>
            <a:t>1928 – First experimental TV broadcast in US</a:t>
          </a:r>
          <a:endParaRPr lang="en-US" dirty="0"/>
        </a:p>
      </dgm:t>
    </dgm:pt>
    <dgm:pt modelId="{6A359C9C-F79C-47F8-9C93-8E2626355A56}" type="parTrans" cxnId="{19D98DCD-3DDD-4BAC-87DA-563FAFBC6440}">
      <dgm:prSet/>
      <dgm:spPr/>
      <dgm:t>
        <a:bodyPr/>
        <a:lstStyle/>
        <a:p>
          <a:endParaRPr lang="en-US"/>
        </a:p>
      </dgm:t>
    </dgm:pt>
    <dgm:pt modelId="{33A04513-9066-4C41-AFD7-577D239584A7}" type="sibTrans" cxnId="{19D98DCD-3DDD-4BAC-87DA-563FAFBC6440}">
      <dgm:prSet/>
      <dgm:spPr/>
      <dgm:t>
        <a:bodyPr/>
        <a:lstStyle/>
        <a:p>
          <a:endParaRPr lang="en-US"/>
        </a:p>
      </dgm:t>
    </dgm:pt>
    <dgm:pt modelId="{58E94356-5DA1-4363-9F1E-B3CB5F035F70}">
      <dgm:prSet/>
      <dgm:spPr/>
      <dgm:t>
        <a:bodyPr/>
        <a:lstStyle/>
        <a:p>
          <a:r>
            <a:rPr lang="en-US" dirty="0" smtClean="0"/>
            <a:t>1936 – Paul </a:t>
          </a:r>
          <a:r>
            <a:rPr lang="en-US" dirty="0" err="1" smtClean="0"/>
            <a:t>Eisler</a:t>
          </a:r>
          <a:r>
            <a:rPr lang="en-US" dirty="0" smtClean="0"/>
            <a:t> invented PCB</a:t>
          </a:r>
          <a:endParaRPr lang="en-US" dirty="0"/>
        </a:p>
      </dgm:t>
    </dgm:pt>
    <dgm:pt modelId="{CD249C4E-ABAF-42A4-9117-7368BB5BB995}" type="parTrans" cxnId="{1166471D-C017-4EF7-BAAD-69966A416AB2}">
      <dgm:prSet/>
      <dgm:spPr/>
      <dgm:t>
        <a:bodyPr/>
        <a:lstStyle/>
        <a:p>
          <a:endParaRPr lang="en-US"/>
        </a:p>
      </dgm:t>
    </dgm:pt>
    <dgm:pt modelId="{6E500AEF-88A7-4D71-B144-067B03DECF19}" type="sibTrans" cxnId="{1166471D-C017-4EF7-BAAD-69966A416AB2}">
      <dgm:prSet/>
      <dgm:spPr/>
      <dgm:t>
        <a:bodyPr/>
        <a:lstStyle/>
        <a:p>
          <a:endParaRPr lang="en-US"/>
        </a:p>
      </dgm:t>
    </dgm:pt>
    <dgm:pt modelId="{F01FB66A-D7F5-4243-B4E0-47B14B2D78A5}">
      <dgm:prSet/>
      <dgm:spPr/>
      <dgm:t>
        <a:bodyPr/>
        <a:lstStyle/>
        <a:p>
          <a:r>
            <a:rPr lang="en-US" dirty="0" smtClean="0"/>
            <a:t>1939 – E H Armstrong invented FM radio receiver</a:t>
          </a:r>
          <a:endParaRPr lang="en-US" dirty="0"/>
        </a:p>
      </dgm:t>
    </dgm:pt>
    <dgm:pt modelId="{133FE69C-A177-406A-9F63-E72E2FA67C54}" type="parTrans" cxnId="{64CC9396-8C47-4743-96B4-BEB51C60ACB9}">
      <dgm:prSet/>
      <dgm:spPr/>
      <dgm:t>
        <a:bodyPr/>
        <a:lstStyle/>
        <a:p>
          <a:endParaRPr lang="en-US"/>
        </a:p>
      </dgm:t>
    </dgm:pt>
    <dgm:pt modelId="{2D557DC3-223D-4A16-AC34-B0295339F6B3}" type="sibTrans" cxnId="{64CC9396-8C47-4743-96B4-BEB51C60ACB9}">
      <dgm:prSet/>
      <dgm:spPr/>
      <dgm:t>
        <a:bodyPr/>
        <a:lstStyle/>
        <a:p>
          <a:endParaRPr lang="en-US"/>
        </a:p>
      </dgm:t>
    </dgm:pt>
    <dgm:pt modelId="{AA34E5F4-D77F-412D-9577-64400BD5B85C}">
      <dgm:prSet/>
      <dgm:spPr/>
      <dgm:t>
        <a:bodyPr/>
        <a:lstStyle/>
        <a:p>
          <a:r>
            <a:rPr lang="en-US" dirty="0" smtClean="0"/>
            <a:t>1939 – First Klystron tube built</a:t>
          </a:r>
          <a:endParaRPr lang="en-US" dirty="0"/>
        </a:p>
      </dgm:t>
    </dgm:pt>
    <dgm:pt modelId="{B7923AAD-3FA0-4178-B75A-31E5A5DA9507}" type="parTrans" cxnId="{4B78A6DB-07EC-4613-99C9-21A776A55B53}">
      <dgm:prSet/>
      <dgm:spPr/>
      <dgm:t>
        <a:bodyPr/>
        <a:lstStyle/>
        <a:p>
          <a:endParaRPr lang="en-US"/>
        </a:p>
      </dgm:t>
    </dgm:pt>
    <dgm:pt modelId="{5CE52763-F2F8-4F9D-8AB1-8D389DCB6319}" type="sibTrans" cxnId="{4B78A6DB-07EC-4613-99C9-21A776A55B53}">
      <dgm:prSet/>
      <dgm:spPr/>
      <dgm:t>
        <a:bodyPr/>
        <a:lstStyle/>
        <a:p>
          <a:endParaRPr lang="en-US"/>
        </a:p>
      </dgm:t>
    </dgm:pt>
    <dgm:pt modelId="{920BB93C-F9BD-4F05-B301-C0969EF69626}" type="pres">
      <dgm:prSet presAssocID="{3115D962-D062-4870-BE7B-060D6FA1E6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640BE11-F012-4061-8753-2A3849D7559C}" type="pres">
      <dgm:prSet presAssocID="{B2917694-A6D9-49CE-B7CD-646812F0922A}" presName="parComposite" presStyleCnt="0"/>
      <dgm:spPr/>
    </dgm:pt>
    <dgm:pt modelId="{5C9C058C-F013-4D3B-A9B7-2DA304A471FA}" type="pres">
      <dgm:prSet presAssocID="{B2917694-A6D9-49CE-B7CD-646812F0922A}" presName="parBigCircle" presStyleLbl="node0" presStyleIdx="0" presStyleCnt="9"/>
      <dgm:spPr/>
    </dgm:pt>
    <dgm:pt modelId="{DBD2AB0A-E165-4BC9-98FB-19FD0A3D1249}" type="pres">
      <dgm:prSet presAssocID="{B2917694-A6D9-49CE-B7CD-646812F0922A}" presName="parTx" presStyleLbl="revTx" presStyleIdx="0" presStyleCnt="9"/>
      <dgm:spPr/>
      <dgm:t>
        <a:bodyPr/>
        <a:lstStyle/>
        <a:p>
          <a:endParaRPr lang="en-US"/>
        </a:p>
      </dgm:t>
    </dgm:pt>
    <dgm:pt modelId="{4BCEFF28-A4CC-4A4D-A460-E89D246F6E48}" type="pres">
      <dgm:prSet presAssocID="{B2917694-A6D9-49CE-B7CD-646812F0922A}" presName="bSpace" presStyleCnt="0"/>
      <dgm:spPr/>
    </dgm:pt>
    <dgm:pt modelId="{F68D4421-5E60-4A2D-B18E-085B5C0FEBE7}" type="pres">
      <dgm:prSet presAssocID="{B2917694-A6D9-49CE-B7CD-646812F0922A}" presName="parBackupNorm" presStyleCnt="0"/>
      <dgm:spPr/>
    </dgm:pt>
    <dgm:pt modelId="{0D6D0368-E316-43B6-B9B7-65600D399E90}" type="pres">
      <dgm:prSet presAssocID="{A026800C-5E2E-4482-87EE-501A07108CB2}" presName="parSpace" presStyleCnt="0"/>
      <dgm:spPr/>
    </dgm:pt>
    <dgm:pt modelId="{C0960B48-1722-43CA-900B-25754A4883E6}" type="pres">
      <dgm:prSet presAssocID="{D99F524F-FCF0-4F24-803F-227DF1596483}" presName="parComposite" presStyleCnt="0"/>
      <dgm:spPr/>
    </dgm:pt>
    <dgm:pt modelId="{1402C83F-C41B-48EB-9415-5AF40F948F1B}" type="pres">
      <dgm:prSet presAssocID="{D99F524F-FCF0-4F24-803F-227DF1596483}" presName="parBigCircle" presStyleLbl="node0" presStyleIdx="1" presStyleCnt="9"/>
      <dgm:spPr/>
    </dgm:pt>
    <dgm:pt modelId="{59859AB8-E8FE-44FA-B903-2113914261E7}" type="pres">
      <dgm:prSet presAssocID="{D99F524F-FCF0-4F24-803F-227DF1596483}" presName="parTx" presStyleLbl="revTx" presStyleIdx="1" presStyleCnt="9"/>
      <dgm:spPr/>
      <dgm:t>
        <a:bodyPr/>
        <a:lstStyle/>
        <a:p>
          <a:endParaRPr lang="en-US"/>
        </a:p>
      </dgm:t>
    </dgm:pt>
    <dgm:pt modelId="{F17EC122-AA20-4E1B-B307-1A80FFB16B90}" type="pres">
      <dgm:prSet presAssocID="{D99F524F-FCF0-4F24-803F-227DF1596483}" presName="bSpace" presStyleCnt="0"/>
      <dgm:spPr/>
    </dgm:pt>
    <dgm:pt modelId="{FE8DE62A-2F0E-45CF-893B-0E751187F0D4}" type="pres">
      <dgm:prSet presAssocID="{D99F524F-FCF0-4F24-803F-227DF1596483}" presName="parBackupNorm" presStyleCnt="0"/>
      <dgm:spPr/>
    </dgm:pt>
    <dgm:pt modelId="{07179435-6E4F-43D0-81C1-2836249B8E74}" type="pres">
      <dgm:prSet presAssocID="{55096751-39F8-4CE7-A988-0A1A18F48BEF}" presName="parSpace" presStyleCnt="0"/>
      <dgm:spPr/>
    </dgm:pt>
    <dgm:pt modelId="{C964EFCB-C0FF-4ED9-A5D2-77460DBA5D14}" type="pres">
      <dgm:prSet presAssocID="{C069AF15-2E0E-41AF-ABEE-10C084CAF400}" presName="parComposite" presStyleCnt="0"/>
      <dgm:spPr/>
    </dgm:pt>
    <dgm:pt modelId="{487B915B-4617-41A6-A164-589733EA3D92}" type="pres">
      <dgm:prSet presAssocID="{C069AF15-2E0E-41AF-ABEE-10C084CAF400}" presName="parBigCircle" presStyleLbl="node0" presStyleIdx="2" presStyleCnt="9"/>
      <dgm:spPr/>
    </dgm:pt>
    <dgm:pt modelId="{48A3D60F-447B-4CF3-8C31-C8B73D14C2C2}" type="pres">
      <dgm:prSet presAssocID="{C069AF15-2E0E-41AF-ABEE-10C084CAF400}" presName="parTx" presStyleLbl="revTx" presStyleIdx="2" presStyleCnt="9"/>
      <dgm:spPr/>
      <dgm:t>
        <a:bodyPr/>
        <a:lstStyle/>
        <a:p>
          <a:endParaRPr lang="en-US"/>
        </a:p>
      </dgm:t>
    </dgm:pt>
    <dgm:pt modelId="{85D1417F-9FF4-4684-B1E5-7B263E30B939}" type="pres">
      <dgm:prSet presAssocID="{C069AF15-2E0E-41AF-ABEE-10C084CAF400}" presName="bSpace" presStyleCnt="0"/>
      <dgm:spPr/>
    </dgm:pt>
    <dgm:pt modelId="{2CC802AE-70A8-4EB5-AD93-95AEFBFF3FC8}" type="pres">
      <dgm:prSet presAssocID="{C069AF15-2E0E-41AF-ABEE-10C084CAF400}" presName="parBackupNorm" presStyleCnt="0"/>
      <dgm:spPr/>
    </dgm:pt>
    <dgm:pt modelId="{77BFDFE7-866D-4F72-9A61-169B72740812}" type="pres">
      <dgm:prSet presAssocID="{A62D0915-CCED-4BB0-93DD-9D24DE99D01E}" presName="parSpace" presStyleCnt="0"/>
      <dgm:spPr/>
    </dgm:pt>
    <dgm:pt modelId="{A267DD60-7A25-425C-B582-C38EC16E5F57}" type="pres">
      <dgm:prSet presAssocID="{5CC1A28F-85F4-430D-974E-224B3D172995}" presName="parComposite" presStyleCnt="0"/>
      <dgm:spPr/>
    </dgm:pt>
    <dgm:pt modelId="{BD11B4B3-07A4-4C06-8EE1-B2F295D1508B}" type="pres">
      <dgm:prSet presAssocID="{5CC1A28F-85F4-430D-974E-224B3D172995}" presName="parBigCircle" presStyleLbl="node0" presStyleIdx="3" presStyleCnt="9"/>
      <dgm:spPr/>
    </dgm:pt>
    <dgm:pt modelId="{C7F5CF89-D694-4A6F-8AC8-BC24A64A14DD}" type="pres">
      <dgm:prSet presAssocID="{5CC1A28F-85F4-430D-974E-224B3D172995}" presName="parTx" presStyleLbl="revTx" presStyleIdx="3" presStyleCnt="9"/>
      <dgm:spPr/>
      <dgm:t>
        <a:bodyPr/>
        <a:lstStyle/>
        <a:p>
          <a:endParaRPr lang="en-US"/>
        </a:p>
      </dgm:t>
    </dgm:pt>
    <dgm:pt modelId="{B005AA61-B9DF-4D45-ACD2-AF8BC6637CE5}" type="pres">
      <dgm:prSet presAssocID="{5CC1A28F-85F4-430D-974E-224B3D172995}" presName="bSpace" presStyleCnt="0"/>
      <dgm:spPr/>
    </dgm:pt>
    <dgm:pt modelId="{5E0EAC78-ED75-4DAF-B1BA-C01D7D39DB65}" type="pres">
      <dgm:prSet presAssocID="{5CC1A28F-85F4-430D-974E-224B3D172995}" presName="parBackupNorm" presStyleCnt="0"/>
      <dgm:spPr/>
    </dgm:pt>
    <dgm:pt modelId="{02383A27-DA87-4B48-81FE-267B4FF11163}" type="pres">
      <dgm:prSet presAssocID="{00BD35CE-BBCD-41E1-996C-DCF59992A46E}" presName="parSpace" presStyleCnt="0"/>
      <dgm:spPr/>
    </dgm:pt>
    <dgm:pt modelId="{555623A3-9CCA-4C05-ABDB-2F53B9D747ED}" type="pres">
      <dgm:prSet presAssocID="{0F2EEDB7-2A35-4F6A-B844-A0AE3F845370}" presName="parComposite" presStyleCnt="0"/>
      <dgm:spPr/>
    </dgm:pt>
    <dgm:pt modelId="{679772F1-00BA-4CE5-AA09-2A0330B93EED}" type="pres">
      <dgm:prSet presAssocID="{0F2EEDB7-2A35-4F6A-B844-A0AE3F845370}" presName="parBigCircle" presStyleLbl="node0" presStyleIdx="4" presStyleCnt="9"/>
      <dgm:spPr/>
    </dgm:pt>
    <dgm:pt modelId="{3D1CECC9-AB56-4CBF-B520-74608C197F5A}" type="pres">
      <dgm:prSet presAssocID="{0F2EEDB7-2A35-4F6A-B844-A0AE3F845370}" presName="parTx" presStyleLbl="revTx" presStyleIdx="4" presStyleCnt="9"/>
      <dgm:spPr/>
      <dgm:t>
        <a:bodyPr/>
        <a:lstStyle/>
        <a:p>
          <a:endParaRPr lang="en-US"/>
        </a:p>
      </dgm:t>
    </dgm:pt>
    <dgm:pt modelId="{28A512EB-9BD2-4242-93B2-38BFD0C2A8F6}" type="pres">
      <dgm:prSet presAssocID="{0F2EEDB7-2A35-4F6A-B844-A0AE3F845370}" presName="bSpace" presStyleCnt="0"/>
      <dgm:spPr/>
    </dgm:pt>
    <dgm:pt modelId="{AAB6B948-3A6D-4E05-9849-014138A6A44C}" type="pres">
      <dgm:prSet presAssocID="{0F2EEDB7-2A35-4F6A-B844-A0AE3F845370}" presName="parBackupNorm" presStyleCnt="0"/>
      <dgm:spPr/>
    </dgm:pt>
    <dgm:pt modelId="{6E36BA5E-A9FE-4E78-9826-3BF790DE8EC6}" type="pres">
      <dgm:prSet presAssocID="{E8A40ED3-4659-44BD-99A0-0AD5E461B4D2}" presName="parSpace" presStyleCnt="0"/>
      <dgm:spPr/>
    </dgm:pt>
    <dgm:pt modelId="{D25DC1C6-23F2-466D-9477-3733D74D8F5B}" type="pres">
      <dgm:prSet presAssocID="{1053C10F-D3FB-4FC7-9978-23B4A38251F2}" presName="parComposite" presStyleCnt="0"/>
      <dgm:spPr/>
    </dgm:pt>
    <dgm:pt modelId="{FF9AA90C-6A57-4007-8EB3-0C6C79FFB5F2}" type="pres">
      <dgm:prSet presAssocID="{1053C10F-D3FB-4FC7-9978-23B4A38251F2}" presName="parBigCircle" presStyleLbl="node0" presStyleIdx="5" presStyleCnt="9"/>
      <dgm:spPr/>
    </dgm:pt>
    <dgm:pt modelId="{54AD1972-2535-4EF6-8CD1-EC9731B4C5B4}" type="pres">
      <dgm:prSet presAssocID="{1053C10F-D3FB-4FC7-9978-23B4A38251F2}" presName="parTx" presStyleLbl="revTx" presStyleIdx="5" presStyleCnt="9"/>
      <dgm:spPr/>
      <dgm:t>
        <a:bodyPr/>
        <a:lstStyle/>
        <a:p>
          <a:endParaRPr lang="en-US"/>
        </a:p>
      </dgm:t>
    </dgm:pt>
    <dgm:pt modelId="{C636C9B5-9F6E-445F-A723-8084AD95A07E}" type="pres">
      <dgm:prSet presAssocID="{1053C10F-D3FB-4FC7-9978-23B4A38251F2}" presName="bSpace" presStyleCnt="0"/>
      <dgm:spPr/>
    </dgm:pt>
    <dgm:pt modelId="{6161DD45-34DD-4BDD-8F66-787A198CB613}" type="pres">
      <dgm:prSet presAssocID="{1053C10F-D3FB-4FC7-9978-23B4A38251F2}" presName="parBackupNorm" presStyleCnt="0"/>
      <dgm:spPr/>
    </dgm:pt>
    <dgm:pt modelId="{E581CD4D-68AE-457D-BB8C-AA3E9C71DA9F}" type="pres">
      <dgm:prSet presAssocID="{33A04513-9066-4C41-AFD7-577D239584A7}" presName="parSpace" presStyleCnt="0"/>
      <dgm:spPr/>
    </dgm:pt>
    <dgm:pt modelId="{93FA8DF3-57F9-4BC5-94EC-D1B07F6E436E}" type="pres">
      <dgm:prSet presAssocID="{58E94356-5DA1-4363-9F1E-B3CB5F035F70}" presName="parComposite" presStyleCnt="0"/>
      <dgm:spPr/>
    </dgm:pt>
    <dgm:pt modelId="{D4ACF3C5-31AF-4731-8DA3-96D4452FA566}" type="pres">
      <dgm:prSet presAssocID="{58E94356-5DA1-4363-9F1E-B3CB5F035F70}" presName="parBigCircle" presStyleLbl="node0" presStyleIdx="6" presStyleCnt="9"/>
      <dgm:spPr/>
    </dgm:pt>
    <dgm:pt modelId="{DE2A4AC1-E532-4FC6-AEDC-80E1C77C1B2D}" type="pres">
      <dgm:prSet presAssocID="{58E94356-5DA1-4363-9F1E-B3CB5F035F70}" presName="parTx" presStyleLbl="revTx" presStyleIdx="6" presStyleCnt="9"/>
      <dgm:spPr/>
      <dgm:t>
        <a:bodyPr/>
        <a:lstStyle/>
        <a:p>
          <a:endParaRPr lang="en-US"/>
        </a:p>
      </dgm:t>
    </dgm:pt>
    <dgm:pt modelId="{7EBE0916-3318-4B50-BA50-DFB88875C658}" type="pres">
      <dgm:prSet presAssocID="{58E94356-5DA1-4363-9F1E-B3CB5F035F70}" presName="bSpace" presStyleCnt="0"/>
      <dgm:spPr/>
    </dgm:pt>
    <dgm:pt modelId="{9D799536-EB40-45F3-9854-536EE1776891}" type="pres">
      <dgm:prSet presAssocID="{58E94356-5DA1-4363-9F1E-B3CB5F035F70}" presName="parBackupNorm" presStyleCnt="0"/>
      <dgm:spPr/>
    </dgm:pt>
    <dgm:pt modelId="{AEFC6633-94A4-4DAE-B9F7-0B5AACF179AA}" type="pres">
      <dgm:prSet presAssocID="{6E500AEF-88A7-4D71-B144-067B03DECF19}" presName="parSpace" presStyleCnt="0"/>
      <dgm:spPr/>
    </dgm:pt>
    <dgm:pt modelId="{8E0DDF1C-7580-4BE9-BD54-6D1A30C15C09}" type="pres">
      <dgm:prSet presAssocID="{F01FB66A-D7F5-4243-B4E0-47B14B2D78A5}" presName="parComposite" presStyleCnt="0"/>
      <dgm:spPr/>
    </dgm:pt>
    <dgm:pt modelId="{60ED71E6-ADC3-4768-B295-7EBD22026286}" type="pres">
      <dgm:prSet presAssocID="{F01FB66A-D7F5-4243-B4E0-47B14B2D78A5}" presName="parBigCircle" presStyleLbl="node0" presStyleIdx="7" presStyleCnt="9"/>
      <dgm:spPr/>
    </dgm:pt>
    <dgm:pt modelId="{21D46E88-C8AC-477D-A54E-0FB9DC30D295}" type="pres">
      <dgm:prSet presAssocID="{F01FB66A-D7F5-4243-B4E0-47B14B2D78A5}" presName="parTx" presStyleLbl="revTx" presStyleIdx="7" presStyleCnt="9"/>
      <dgm:spPr/>
      <dgm:t>
        <a:bodyPr/>
        <a:lstStyle/>
        <a:p>
          <a:endParaRPr lang="en-US"/>
        </a:p>
      </dgm:t>
    </dgm:pt>
    <dgm:pt modelId="{42C5DB97-8FE9-4C7E-BFFA-1491012A5035}" type="pres">
      <dgm:prSet presAssocID="{F01FB66A-D7F5-4243-B4E0-47B14B2D78A5}" presName="bSpace" presStyleCnt="0"/>
      <dgm:spPr/>
    </dgm:pt>
    <dgm:pt modelId="{7BB60646-CFCC-411B-9F7B-5FE942381B99}" type="pres">
      <dgm:prSet presAssocID="{F01FB66A-D7F5-4243-B4E0-47B14B2D78A5}" presName="parBackupNorm" presStyleCnt="0"/>
      <dgm:spPr/>
    </dgm:pt>
    <dgm:pt modelId="{1DD87B4F-D62C-443E-932D-873CDB510305}" type="pres">
      <dgm:prSet presAssocID="{2D557DC3-223D-4A16-AC34-B0295339F6B3}" presName="parSpace" presStyleCnt="0"/>
      <dgm:spPr/>
    </dgm:pt>
    <dgm:pt modelId="{54605B61-0B44-4438-81EA-0C0642E0B12D}" type="pres">
      <dgm:prSet presAssocID="{AA34E5F4-D77F-412D-9577-64400BD5B85C}" presName="parComposite" presStyleCnt="0"/>
      <dgm:spPr/>
    </dgm:pt>
    <dgm:pt modelId="{CEAF1BC8-3CE4-4C87-8E28-92A96B14F598}" type="pres">
      <dgm:prSet presAssocID="{AA34E5F4-D77F-412D-9577-64400BD5B85C}" presName="parBigCircle" presStyleLbl="node0" presStyleIdx="8" presStyleCnt="9"/>
      <dgm:spPr/>
    </dgm:pt>
    <dgm:pt modelId="{ECD83834-3F71-44AE-B70E-972D2119BCCE}" type="pres">
      <dgm:prSet presAssocID="{AA34E5F4-D77F-412D-9577-64400BD5B85C}" presName="parTx" presStyleLbl="revTx" presStyleIdx="8" presStyleCnt="9"/>
      <dgm:spPr/>
      <dgm:t>
        <a:bodyPr/>
        <a:lstStyle/>
        <a:p>
          <a:endParaRPr lang="en-US"/>
        </a:p>
      </dgm:t>
    </dgm:pt>
    <dgm:pt modelId="{663D6BBF-3B36-47D0-8B02-C7D56A3C0AE1}" type="pres">
      <dgm:prSet presAssocID="{AA34E5F4-D77F-412D-9577-64400BD5B85C}" presName="bSpace" presStyleCnt="0"/>
      <dgm:spPr/>
    </dgm:pt>
    <dgm:pt modelId="{3AF00CFA-139D-45B4-B24D-78A4A65A7370}" type="pres">
      <dgm:prSet presAssocID="{AA34E5F4-D77F-412D-9577-64400BD5B85C}" presName="parBackupNorm" presStyleCnt="0"/>
      <dgm:spPr/>
    </dgm:pt>
    <dgm:pt modelId="{ED07BAD8-1B97-4A07-AFDE-0428B978ED47}" type="pres">
      <dgm:prSet presAssocID="{5CE52763-F2F8-4F9D-8AB1-8D389DCB6319}" presName="parSpace" presStyleCnt="0"/>
      <dgm:spPr/>
    </dgm:pt>
  </dgm:ptLst>
  <dgm:cxnLst>
    <dgm:cxn modelId="{19D98DCD-3DDD-4BAC-87DA-563FAFBC6440}" srcId="{3115D962-D062-4870-BE7B-060D6FA1E60B}" destId="{1053C10F-D3FB-4FC7-9978-23B4A38251F2}" srcOrd="5" destOrd="0" parTransId="{6A359C9C-F79C-47F8-9C93-8E2626355A56}" sibTransId="{33A04513-9066-4C41-AFD7-577D239584A7}"/>
    <dgm:cxn modelId="{23D48529-F2E0-4607-B3CB-1909EAE8E441}" type="presOf" srcId="{F01FB66A-D7F5-4243-B4E0-47B14B2D78A5}" destId="{21D46E88-C8AC-477D-A54E-0FB9DC30D295}" srcOrd="0" destOrd="0" presId="urn:microsoft.com/office/officeart/2008/layout/CircleAccentTimeline"/>
    <dgm:cxn modelId="{F8342950-94AC-492F-9A51-6AB2D2D46E0E}" type="presOf" srcId="{C069AF15-2E0E-41AF-ABEE-10C084CAF400}" destId="{48A3D60F-447B-4CF3-8C31-C8B73D14C2C2}" srcOrd="0" destOrd="0" presId="urn:microsoft.com/office/officeart/2008/layout/CircleAccentTimeline"/>
    <dgm:cxn modelId="{116BFA00-1639-47B1-9881-7743D52CB95C}" type="presOf" srcId="{58E94356-5DA1-4363-9F1E-B3CB5F035F70}" destId="{DE2A4AC1-E532-4FC6-AEDC-80E1C77C1B2D}" srcOrd="0" destOrd="0" presId="urn:microsoft.com/office/officeart/2008/layout/CircleAccentTimeline"/>
    <dgm:cxn modelId="{13582B4B-AFB0-491E-83CD-0D86247D6B98}" type="presOf" srcId="{AA34E5F4-D77F-412D-9577-64400BD5B85C}" destId="{ECD83834-3F71-44AE-B70E-972D2119BCCE}" srcOrd="0" destOrd="0" presId="urn:microsoft.com/office/officeart/2008/layout/CircleAccentTimeline"/>
    <dgm:cxn modelId="{BE27911C-341B-48BA-B1DC-3AD7A63972B9}" type="presOf" srcId="{5CC1A28F-85F4-430D-974E-224B3D172995}" destId="{C7F5CF89-D694-4A6F-8AC8-BC24A64A14DD}" srcOrd="0" destOrd="0" presId="urn:microsoft.com/office/officeart/2008/layout/CircleAccentTimeline"/>
    <dgm:cxn modelId="{636C826F-E28C-46D8-BC73-B94EF39F8CE5}" type="presOf" srcId="{B2917694-A6D9-49CE-B7CD-646812F0922A}" destId="{DBD2AB0A-E165-4BC9-98FB-19FD0A3D1249}" srcOrd="0" destOrd="0" presId="urn:microsoft.com/office/officeart/2008/layout/CircleAccentTimeline"/>
    <dgm:cxn modelId="{7269B44C-76AC-425A-B122-CBE8756327BB}" srcId="{3115D962-D062-4870-BE7B-060D6FA1E60B}" destId="{B2917694-A6D9-49CE-B7CD-646812F0922A}" srcOrd="0" destOrd="0" parTransId="{C2EE3B29-28F3-4AD9-B301-214A8252BE56}" sibTransId="{A026800C-5E2E-4482-87EE-501A07108CB2}"/>
    <dgm:cxn modelId="{285EE0F2-AD7C-4D87-A88F-6DE54DE1F6AE}" srcId="{3115D962-D062-4870-BE7B-060D6FA1E60B}" destId="{D99F524F-FCF0-4F24-803F-227DF1596483}" srcOrd="1" destOrd="0" parTransId="{A2370257-91A0-4B4D-A78E-196673F889BB}" sibTransId="{55096751-39F8-4CE7-A988-0A1A18F48BEF}"/>
    <dgm:cxn modelId="{64CC9396-8C47-4743-96B4-BEB51C60ACB9}" srcId="{3115D962-D062-4870-BE7B-060D6FA1E60B}" destId="{F01FB66A-D7F5-4243-B4E0-47B14B2D78A5}" srcOrd="7" destOrd="0" parTransId="{133FE69C-A177-406A-9F63-E72E2FA67C54}" sibTransId="{2D557DC3-223D-4A16-AC34-B0295339F6B3}"/>
    <dgm:cxn modelId="{4B78A6DB-07EC-4613-99C9-21A776A55B53}" srcId="{3115D962-D062-4870-BE7B-060D6FA1E60B}" destId="{AA34E5F4-D77F-412D-9577-64400BD5B85C}" srcOrd="8" destOrd="0" parTransId="{B7923AAD-3FA0-4178-B75A-31E5A5DA9507}" sibTransId="{5CE52763-F2F8-4F9D-8AB1-8D389DCB6319}"/>
    <dgm:cxn modelId="{48E3D771-E76B-4042-9CCC-7CFD04A91CF5}" srcId="{3115D962-D062-4870-BE7B-060D6FA1E60B}" destId="{0F2EEDB7-2A35-4F6A-B844-A0AE3F845370}" srcOrd="4" destOrd="0" parTransId="{164FD8CD-2024-4A27-9079-A26A97A1A81C}" sibTransId="{E8A40ED3-4659-44BD-99A0-0AD5E461B4D2}"/>
    <dgm:cxn modelId="{0909BD0C-2A98-4056-9E46-6D21355445D8}" srcId="{3115D962-D062-4870-BE7B-060D6FA1E60B}" destId="{C069AF15-2E0E-41AF-ABEE-10C084CAF400}" srcOrd="2" destOrd="0" parTransId="{DA557F4F-D3EA-4778-9752-F269C400D9EB}" sibTransId="{A62D0915-CCED-4BB0-93DD-9D24DE99D01E}"/>
    <dgm:cxn modelId="{07009796-CA66-49F1-B0AC-27531DE55C0C}" type="presOf" srcId="{0F2EEDB7-2A35-4F6A-B844-A0AE3F845370}" destId="{3D1CECC9-AB56-4CBF-B520-74608C197F5A}" srcOrd="0" destOrd="0" presId="urn:microsoft.com/office/officeart/2008/layout/CircleAccentTimeline"/>
    <dgm:cxn modelId="{56E2DF60-D077-4F2D-895B-C69D1825A458}" type="presOf" srcId="{D99F524F-FCF0-4F24-803F-227DF1596483}" destId="{59859AB8-E8FE-44FA-B903-2113914261E7}" srcOrd="0" destOrd="0" presId="urn:microsoft.com/office/officeart/2008/layout/CircleAccentTimeline"/>
    <dgm:cxn modelId="{1166471D-C017-4EF7-BAAD-69966A416AB2}" srcId="{3115D962-D062-4870-BE7B-060D6FA1E60B}" destId="{58E94356-5DA1-4363-9F1E-B3CB5F035F70}" srcOrd="6" destOrd="0" parTransId="{CD249C4E-ABAF-42A4-9117-7368BB5BB995}" sibTransId="{6E500AEF-88A7-4D71-B144-067B03DECF19}"/>
    <dgm:cxn modelId="{B5AD7E63-AC62-4709-8C09-2122D134ADC7}" type="presOf" srcId="{3115D962-D062-4870-BE7B-060D6FA1E60B}" destId="{920BB93C-F9BD-4F05-B301-C0969EF69626}" srcOrd="0" destOrd="0" presId="urn:microsoft.com/office/officeart/2008/layout/CircleAccentTimeline"/>
    <dgm:cxn modelId="{FD1CEBDC-50F0-4255-B4DC-FDAE3EB911AC}" srcId="{3115D962-D062-4870-BE7B-060D6FA1E60B}" destId="{5CC1A28F-85F4-430D-974E-224B3D172995}" srcOrd="3" destOrd="0" parTransId="{98854FA5-6F13-4543-A087-CF919FCA63EA}" sibTransId="{00BD35CE-BBCD-41E1-996C-DCF59992A46E}"/>
    <dgm:cxn modelId="{8BC0E542-C7B2-4E5C-9042-83303046F73D}" type="presOf" srcId="{1053C10F-D3FB-4FC7-9978-23B4A38251F2}" destId="{54AD1972-2535-4EF6-8CD1-EC9731B4C5B4}" srcOrd="0" destOrd="0" presId="urn:microsoft.com/office/officeart/2008/layout/CircleAccentTimeline"/>
    <dgm:cxn modelId="{8F6E29D2-9F10-47A1-8A7C-D4A2E40E31CA}" type="presParOf" srcId="{920BB93C-F9BD-4F05-B301-C0969EF69626}" destId="{C640BE11-F012-4061-8753-2A3849D7559C}" srcOrd="0" destOrd="0" presId="urn:microsoft.com/office/officeart/2008/layout/CircleAccentTimeline"/>
    <dgm:cxn modelId="{ABA78DAC-AABA-49AD-835A-5409789DFA2A}" type="presParOf" srcId="{C640BE11-F012-4061-8753-2A3849D7559C}" destId="{5C9C058C-F013-4D3B-A9B7-2DA304A471FA}" srcOrd="0" destOrd="0" presId="urn:microsoft.com/office/officeart/2008/layout/CircleAccentTimeline"/>
    <dgm:cxn modelId="{121A794E-22A8-4D8F-866E-011B41833611}" type="presParOf" srcId="{C640BE11-F012-4061-8753-2A3849D7559C}" destId="{DBD2AB0A-E165-4BC9-98FB-19FD0A3D1249}" srcOrd="1" destOrd="0" presId="urn:microsoft.com/office/officeart/2008/layout/CircleAccentTimeline"/>
    <dgm:cxn modelId="{AC617544-2AD8-4881-8A59-5299A529EBEF}" type="presParOf" srcId="{C640BE11-F012-4061-8753-2A3849D7559C}" destId="{4BCEFF28-A4CC-4A4D-A460-E89D246F6E48}" srcOrd="2" destOrd="0" presId="urn:microsoft.com/office/officeart/2008/layout/CircleAccentTimeline"/>
    <dgm:cxn modelId="{96BFC75F-1E2A-4DDE-9941-553999278C22}" type="presParOf" srcId="{920BB93C-F9BD-4F05-B301-C0969EF69626}" destId="{F68D4421-5E60-4A2D-B18E-085B5C0FEBE7}" srcOrd="1" destOrd="0" presId="urn:microsoft.com/office/officeart/2008/layout/CircleAccentTimeline"/>
    <dgm:cxn modelId="{928FB05A-F7F2-43DE-973D-168E394C057B}" type="presParOf" srcId="{920BB93C-F9BD-4F05-B301-C0969EF69626}" destId="{0D6D0368-E316-43B6-B9B7-65600D399E90}" srcOrd="2" destOrd="0" presId="urn:microsoft.com/office/officeart/2008/layout/CircleAccentTimeline"/>
    <dgm:cxn modelId="{3773C2DF-F758-4528-AE6C-09008A82E1A7}" type="presParOf" srcId="{920BB93C-F9BD-4F05-B301-C0969EF69626}" destId="{C0960B48-1722-43CA-900B-25754A4883E6}" srcOrd="3" destOrd="0" presId="urn:microsoft.com/office/officeart/2008/layout/CircleAccentTimeline"/>
    <dgm:cxn modelId="{35D33220-B3BA-4B1B-962D-79819798899A}" type="presParOf" srcId="{C0960B48-1722-43CA-900B-25754A4883E6}" destId="{1402C83F-C41B-48EB-9415-5AF40F948F1B}" srcOrd="0" destOrd="0" presId="urn:microsoft.com/office/officeart/2008/layout/CircleAccentTimeline"/>
    <dgm:cxn modelId="{9EBCF3EF-A89A-45D9-95D8-D1A434A9F6DA}" type="presParOf" srcId="{C0960B48-1722-43CA-900B-25754A4883E6}" destId="{59859AB8-E8FE-44FA-B903-2113914261E7}" srcOrd="1" destOrd="0" presId="urn:microsoft.com/office/officeart/2008/layout/CircleAccentTimeline"/>
    <dgm:cxn modelId="{AD53D87E-2AA8-4C17-AB38-71D56C390EB2}" type="presParOf" srcId="{C0960B48-1722-43CA-900B-25754A4883E6}" destId="{F17EC122-AA20-4E1B-B307-1A80FFB16B90}" srcOrd="2" destOrd="0" presId="urn:microsoft.com/office/officeart/2008/layout/CircleAccentTimeline"/>
    <dgm:cxn modelId="{8437D39F-2A77-4A74-BB5E-F82EE3EAF708}" type="presParOf" srcId="{920BB93C-F9BD-4F05-B301-C0969EF69626}" destId="{FE8DE62A-2F0E-45CF-893B-0E751187F0D4}" srcOrd="4" destOrd="0" presId="urn:microsoft.com/office/officeart/2008/layout/CircleAccentTimeline"/>
    <dgm:cxn modelId="{3486866B-1BC3-42F3-9A92-9F23307F0DE2}" type="presParOf" srcId="{920BB93C-F9BD-4F05-B301-C0969EF69626}" destId="{07179435-6E4F-43D0-81C1-2836249B8E74}" srcOrd="5" destOrd="0" presId="urn:microsoft.com/office/officeart/2008/layout/CircleAccentTimeline"/>
    <dgm:cxn modelId="{2848AD94-84D8-4E3F-9763-F1E45312193A}" type="presParOf" srcId="{920BB93C-F9BD-4F05-B301-C0969EF69626}" destId="{C964EFCB-C0FF-4ED9-A5D2-77460DBA5D14}" srcOrd="6" destOrd="0" presId="urn:microsoft.com/office/officeart/2008/layout/CircleAccentTimeline"/>
    <dgm:cxn modelId="{7987ED5E-09F4-4AA3-BC92-168CF04CE6B6}" type="presParOf" srcId="{C964EFCB-C0FF-4ED9-A5D2-77460DBA5D14}" destId="{487B915B-4617-41A6-A164-589733EA3D92}" srcOrd="0" destOrd="0" presId="urn:microsoft.com/office/officeart/2008/layout/CircleAccentTimeline"/>
    <dgm:cxn modelId="{73FC15B9-7844-4E49-9A3A-0F45899C5733}" type="presParOf" srcId="{C964EFCB-C0FF-4ED9-A5D2-77460DBA5D14}" destId="{48A3D60F-447B-4CF3-8C31-C8B73D14C2C2}" srcOrd="1" destOrd="0" presId="urn:microsoft.com/office/officeart/2008/layout/CircleAccentTimeline"/>
    <dgm:cxn modelId="{1FF33F77-48BC-42B4-A21E-9D725B473310}" type="presParOf" srcId="{C964EFCB-C0FF-4ED9-A5D2-77460DBA5D14}" destId="{85D1417F-9FF4-4684-B1E5-7B263E30B939}" srcOrd="2" destOrd="0" presId="urn:microsoft.com/office/officeart/2008/layout/CircleAccentTimeline"/>
    <dgm:cxn modelId="{A1D7B5D7-AC04-419D-990C-318CE75C62CD}" type="presParOf" srcId="{920BB93C-F9BD-4F05-B301-C0969EF69626}" destId="{2CC802AE-70A8-4EB5-AD93-95AEFBFF3FC8}" srcOrd="7" destOrd="0" presId="urn:microsoft.com/office/officeart/2008/layout/CircleAccentTimeline"/>
    <dgm:cxn modelId="{776298AF-9000-478F-A9B6-DF84FF9146FF}" type="presParOf" srcId="{920BB93C-F9BD-4F05-B301-C0969EF69626}" destId="{77BFDFE7-866D-4F72-9A61-169B72740812}" srcOrd="8" destOrd="0" presId="urn:microsoft.com/office/officeart/2008/layout/CircleAccentTimeline"/>
    <dgm:cxn modelId="{8C76E992-EF46-49C2-9668-0BD14BB5C4C7}" type="presParOf" srcId="{920BB93C-F9BD-4F05-B301-C0969EF69626}" destId="{A267DD60-7A25-425C-B582-C38EC16E5F57}" srcOrd="9" destOrd="0" presId="urn:microsoft.com/office/officeart/2008/layout/CircleAccentTimeline"/>
    <dgm:cxn modelId="{80C3E54A-5AE2-4F83-B58B-2CCEEBF46C9D}" type="presParOf" srcId="{A267DD60-7A25-425C-B582-C38EC16E5F57}" destId="{BD11B4B3-07A4-4C06-8EE1-B2F295D1508B}" srcOrd="0" destOrd="0" presId="urn:microsoft.com/office/officeart/2008/layout/CircleAccentTimeline"/>
    <dgm:cxn modelId="{82B7808C-98E9-4FFA-88EC-9A8B2BEA68E9}" type="presParOf" srcId="{A267DD60-7A25-425C-B582-C38EC16E5F57}" destId="{C7F5CF89-D694-4A6F-8AC8-BC24A64A14DD}" srcOrd="1" destOrd="0" presId="urn:microsoft.com/office/officeart/2008/layout/CircleAccentTimeline"/>
    <dgm:cxn modelId="{ADBA3AE9-A05C-46A5-A2A5-E1780D2E0B5C}" type="presParOf" srcId="{A267DD60-7A25-425C-B582-C38EC16E5F57}" destId="{B005AA61-B9DF-4D45-ACD2-AF8BC6637CE5}" srcOrd="2" destOrd="0" presId="urn:microsoft.com/office/officeart/2008/layout/CircleAccentTimeline"/>
    <dgm:cxn modelId="{4D720574-3B54-41B8-9027-53E89AAD1E10}" type="presParOf" srcId="{920BB93C-F9BD-4F05-B301-C0969EF69626}" destId="{5E0EAC78-ED75-4DAF-B1BA-C01D7D39DB65}" srcOrd="10" destOrd="0" presId="urn:microsoft.com/office/officeart/2008/layout/CircleAccentTimeline"/>
    <dgm:cxn modelId="{50BE1800-FB32-48CF-A1D2-9BD5013630C1}" type="presParOf" srcId="{920BB93C-F9BD-4F05-B301-C0969EF69626}" destId="{02383A27-DA87-4B48-81FE-267B4FF11163}" srcOrd="11" destOrd="0" presId="urn:microsoft.com/office/officeart/2008/layout/CircleAccentTimeline"/>
    <dgm:cxn modelId="{CE9E3583-222F-467B-B20D-DA411C6C7174}" type="presParOf" srcId="{920BB93C-F9BD-4F05-B301-C0969EF69626}" destId="{555623A3-9CCA-4C05-ABDB-2F53B9D747ED}" srcOrd="12" destOrd="0" presId="urn:microsoft.com/office/officeart/2008/layout/CircleAccentTimeline"/>
    <dgm:cxn modelId="{5114915B-94DE-4778-93FD-F8B57C703883}" type="presParOf" srcId="{555623A3-9CCA-4C05-ABDB-2F53B9D747ED}" destId="{679772F1-00BA-4CE5-AA09-2A0330B93EED}" srcOrd="0" destOrd="0" presId="urn:microsoft.com/office/officeart/2008/layout/CircleAccentTimeline"/>
    <dgm:cxn modelId="{D9987867-CE15-4216-A4E2-7F739E09741E}" type="presParOf" srcId="{555623A3-9CCA-4C05-ABDB-2F53B9D747ED}" destId="{3D1CECC9-AB56-4CBF-B520-74608C197F5A}" srcOrd="1" destOrd="0" presId="urn:microsoft.com/office/officeart/2008/layout/CircleAccentTimeline"/>
    <dgm:cxn modelId="{44A8BBDF-0920-4FF4-A89B-A6ACBFBDEBF8}" type="presParOf" srcId="{555623A3-9CCA-4C05-ABDB-2F53B9D747ED}" destId="{28A512EB-9BD2-4242-93B2-38BFD0C2A8F6}" srcOrd="2" destOrd="0" presId="urn:microsoft.com/office/officeart/2008/layout/CircleAccentTimeline"/>
    <dgm:cxn modelId="{3A8FFFFB-EBA2-4429-B2C9-4CF2DD249493}" type="presParOf" srcId="{920BB93C-F9BD-4F05-B301-C0969EF69626}" destId="{AAB6B948-3A6D-4E05-9849-014138A6A44C}" srcOrd="13" destOrd="0" presId="urn:microsoft.com/office/officeart/2008/layout/CircleAccentTimeline"/>
    <dgm:cxn modelId="{EA4FCFDD-0AB7-458B-990F-F91266542507}" type="presParOf" srcId="{920BB93C-F9BD-4F05-B301-C0969EF69626}" destId="{6E36BA5E-A9FE-4E78-9826-3BF790DE8EC6}" srcOrd="14" destOrd="0" presId="urn:microsoft.com/office/officeart/2008/layout/CircleAccentTimeline"/>
    <dgm:cxn modelId="{CF0BF34E-8BA9-4F71-9F9C-C31381F63925}" type="presParOf" srcId="{920BB93C-F9BD-4F05-B301-C0969EF69626}" destId="{D25DC1C6-23F2-466D-9477-3733D74D8F5B}" srcOrd="15" destOrd="0" presId="urn:microsoft.com/office/officeart/2008/layout/CircleAccentTimeline"/>
    <dgm:cxn modelId="{35391F0D-0BE5-4498-9C0D-7DC1FA0D0F8E}" type="presParOf" srcId="{D25DC1C6-23F2-466D-9477-3733D74D8F5B}" destId="{FF9AA90C-6A57-4007-8EB3-0C6C79FFB5F2}" srcOrd="0" destOrd="0" presId="urn:microsoft.com/office/officeart/2008/layout/CircleAccentTimeline"/>
    <dgm:cxn modelId="{C2E46D0E-DE36-44BC-9080-1EA7D5797529}" type="presParOf" srcId="{D25DC1C6-23F2-466D-9477-3733D74D8F5B}" destId="{54AD1972-2535-4EF6-8CD1-EC9731B4C5B4}" srcOrd="1" destOrd="0" presId="urn:microsoft.com/office/officeart/2008/layout/CircleAccentTimeline"/>
    <dgm:cxn modelId="{35F1B24F-7F44-49C3-8B51-7E1BD210D656}" type="presParOf" srcId="{D25DC1C6-23F2-466D-9477-3733D74D8F5B}" destId="{C636C9B5-9F6E-445F-A723-8084AD95A07E}" srcOrd="2" destOrd="0" presId="urn:microsoft.com/office/officeart/2008/layout/CircleAccentTimeline"/>
    <dgm:cxn modelId="{951819E4-2743-4664-91E4-384991CF335A}" type="presParOf" srcId="{920BB93C-F9BD-4F05-B301-C0969EF69626}" destId="{6161DD45-34DD-4BDD-8F66-787A198CB613}" srcOrd="16" destOrd="0" presId="urn:microsoft.com/office/officeart/2008/layout/CircleAccentTimeline"/>
    <dgm:cxn modelId="{EC4FE47F-0162-402A-9F31-3A87164A4F23}" type="presParOf" srcId="{920BB93C-F9BD-4F05-B301-C0969EF69626}" destId="{E581CD4D-68AE-457D-BB8C-AA3E9C71DA9F}" srcOrd="17" destOrd="0" presId="urn:microsoft.com/office/officeart/2008/layout/CircleAccentTimeline"/>
    <dgm:cxn modelId="{6F4F07D3-B4F9-492F-A47B-9177559DEAEF}" type="presParOf" srcId="{920BB93C-F9BD-4F05-B301-C0969EF69626}" destId="{93FA8DF3-57F9-4BC5-94EC-D1B07F6E436E}" srcOrd="18" destOrd="0" presId="urn:microsoft.com/office/officeart/2008/layout/CircleAccentTimeline"/>
    <dgm:cxn modelId="{B7BDF0E2-A964-478E-9838-D228DDF1F27F}" type="presParOf" srcId="{93FA8DF3-57F9-4BC5-94EC-D1B07F6E436E}" destId="{D4ACF3C5-31AF-4731-8DA3-96D4452FA566}" srcOrd="0" destOrd="0" presId="urn:microsoft.com/office/officeart/2008/layout/CircleAccentTimeline"/>
    <dgm:cxn modelId="{C398960E-082E-4DF7-A28E-9C1A1B304F71}" type="presParOf" srcId="{93FA8DF3-57F9-4BC5-94EC-D1B07F6E436E}" destId="{DE2A4AC1-E532-4FC6-AEDC-80E1C77C1B2D}" srcOrd="1" destOrd="0" presId="urn:microsoft.com/office/officeart/2008/layout/CircleAccentTimeline"/>
    <dgm:cxn modelId="{F205EAE9-82C5-4349-886C-F9DF4710CCF4}" type="presParOf" srcId="{93FA8DF3-57F9-4BC5-94EC-D1B07F6E436E}" destId="{7EBE0916-3318-4B50-BA50-DFB88875C658}" srcOrd="2" destOrd="0" presId="urn:microsoft.com/office/officeart/2008/layout/CircleAccentTimeline"/>
    <dgm:cxn modelId="{7A9F9E39-3A92-49DB-9379-660DCD8B5E84}" type="presParOf" srcId="{920BB93C-F9BD-4F05-B301-C0969EF69626}" destId="{9D799536-EB40-45F3-9854-536EE1776891}" srcOrd="19" destOrd="0" presId="urn:microsoft.com/office/officeart/2008/layout/CircleAccentTimeline"/>
    <dgm:cxn modelId="{23C2070B-80F8-4EDE-99B9-1A35F1562331}" type="presParOf" srcId="{920BB93C-F9BD-4F05-B301-C0969EF69626}" destId="{AEFC6633-94A4-4DAE-B9F7-0B5AACF179AA}" srcOrd="20" destOrd="0" presId="urn:microsoft.com/office/officeart/2008/layout/CircleAccentTimeline"/>
    <dgm:cxn modelId="{A0575935-E80A-4038-B912-522B351A5CA8}" type="presParOf" srcId="{920BB93C-F9BD-4F05-B301-C0969EF69626}" destId="{8E0DDF1C-7580-4BE9-BD54-6D1A30C15C09}" srcOrd="21" destOrd="0" presId="urn:microsoft.com/office/officeart/2008/layout/CircleAccentTimeline"/>
    <dgm:cxn modelId="{29803646-8CD2-4CE5-9DEE-360108342589}" type="presParOf" srcId="{8E0DDF1C-7580-4BE9-BD54-6D1A30C15C09}" destId="{60ED71E6-ADC3-4768-B295-7EBD22026286}" srcOrd="0" destOrd="0" presId="urn:microsoft.com/office/officeart/2008/layout/CircleAccentTimeline"/>
    <dgm:cxn modelId="{6AED9249-BFAB-4A55-A84B-79BA4FC578EC}" type="presParOf" srcId="{8E0DDF1C-7580-4BE9-BD54-6D1A30C15C09}" destId="{21D46E88-C8AC-477D-A54E-0FB9DC30D295}" srcOrd="1" destOrd="0" presId="urn:microsoft.com/office/officeart/2008/layout/CircleAccentTimeline"/>
    <dgm:cxn modelId="{9BA4933D-402E-448C-A2DF-3FF83F24EDD1}" type="presParOf" srcId="{8E0DDF1C-7580-4BE9-BD54-6D1A30C15C09}" destId="{42C5DB97-8FE9-4C7E-BFFA-1491012A5035}" srcOrd="2" destOrd="0" presId="urn:microsoft.com/office/officeart/2008/layout/CircleAccentTimeline"/>
    <dgm:cxn modelId="{10C5B086-2EBA-49E7-948C-45B92B40451F}" type="presParOf" srcId="{920BB93C-F9BD-4F05-B301-C0969EF69626}" destId="{7BB60646-CFCC-411B-9F7B-5FE942381B99}" srcOrd="22" destOrd="0" presId="urn:microsoft.com/office/officeart/2008/layout/CircleAccentTimeline"/>
    <dgm:cxn modelId="{88DC219D-FD2C-4C1E-979D-AA94E3F5A615}" type="presParOf" srcId="{920BB93C-F9BD-4F05-B301-C0969EF69626}" destId="{1DD87B4F-D62C-443E-932D-873CDB510305}" srcOrd="23" destOrd="0" presId="urn:microsoft.com/office/officeart/2008/layout/CircleAccentTimeline"/>
    <dgm:cxn modelId="{FCBCCF52-7928-4D89-BEAA-A233ED73DDF1}" type="presParOf" srcId="{920BB93C-F9BD-4F05-B301-C0969EF69626}" destId="{54605B61-0B44-4438-81EA-0C0642E0B12D}" srcOrd="24" destOrd="0" presId="urn:microsoft.com/office/officeart/2008/layout/CircleAccentTimeline"/>
    <dgm:cxn modelId="{0C5CEA4E-AB5E-41F0-9408-A24C7635D46A}" type="presParOf" srcId="{54605B61-0B44-4438-81EA-0C0642E0B12D}" destId="{CEAF1BC8-3CE4-4C87-8E28-92A96B14F598}" srcOrd="0" destOrd="0" presId="urn:microsoft.com/office/officeart/2008/layout/CircleAccentTimeline"/>
    <dgm:cxn modelId="{46B9DAEA-6E84-4F2D-979F-8D63A747D09C}" type="presParOf" srcId="{54605B61-0B44-4438-81EA-0C0642E0B12D}" destId="{ECD83834-3F71-44AE-B70E-972D2119BCCE}" srcOrd="1" destOrd="0" presId="urn:microsoft.com/office/officeart/2008/layout/CircleAccentTimeline"/>
    <dgm:cxn modelId="{31DDC17A-CB2A-4D87-A7A9-CBF6780CABB1}" type="presParOf" srcId="{54605B61-0B44-4438-81EA-0C0642E0B12D}" destId="{663D6BBF-3B36-47D0-8B02-C7D56A3C0AE1}" srcOrd="2" destOrd="0" presId="urn:microsoft.com/office/officeart/2008/layout/CircleAccentTimeline"/>
    <dgm:cxn modelId="{8ED033FC-08BC-44EB-B8EF-6E3C252B0BA6}" type="presParOf" srcId="{920BB93C-F9BD-4F05-B301-C0969EF69626}" destId="{3AF00CFA-139D-45B4-B24D-78A4A65A7370}" srcOrd="25" destOrd="0" presId="urn:microsoft.com/office/officeart/2008/layout/CircleAccentTimeline"/>
    <dgm:cxn modelId="{88FF3DAD-40A8-415D-B256-FDCDE68DF94B}" type="presParOf" srcId="{920BB93C-F9BD-4F05-B301-C0969EF69626}" destId="{ED07BAD8-1B97-4A07-AFDE-0428B978ED47}" srcOrd="2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15D962-D062-4870-BE7B-060D6FA1E60B}" type="doc">
      <dgm:prSet loTypeId="urn:microsoft.com/office/officeart/2008/layout/CircleAccentTimeline" loCatId="process" qsTypeId="urn:microsoft.com/office/officeart/2005/8/quickstyle/3d4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8C925618-0FB9-4519-8640-C97BBAE71B66}">
      <dgm:prSet/>
      <dgm:spPr/>
      <dgm:t>
        <a:bodyPr/>
        <a:lstStyle/>
        <a:p>
          <a:r>
            <a:rPr lang="en-US" dirty="0" smtClean="0"/>
            <a:t>1941 – Konrad </a:t>
          </a:r>
          <a:r>
            <a:rPr lang="en-US" dirty="0" err="1" smtClean="0"/>
            <a:t>Zuse</a:t>
          </a:r>
          <a:r>
            <a:rPr lang="en-US" dirty="0" smtClean="0"/>
            <a:t> developed first programmable computer</a:t>
          </a:r>
          <a:endParaRPr lang="en-US" dirty="0"/>
        </a:p>
      </dgm:t>
    </dgm:pt>
    <dgm:pt modelId="{19ACEF9F-BB05-42E7-90E3-7D5E04C16D92}" type="parTrans" cxnId="{5C32AFD1-8B3E-41B9-BE91-397296A9A219}">
      <dgm:prSet/>
      <dgm:spPr/>
      <dgm:t>
        <a:bodyPr/>
        <a:lstStyle/>
        <a:p>
          <a:endParaRPr lang="en-US"/>
        </a:p>
      </dgm:t>
    </dgm:pt>
    <dgm:pt modelId="{34B11CD8-AD4C-4017-926E-9DA396417E93}" type="sibTrans" cxnId="{5C32AFD1-8B3E-41B9-BE91-397296A9A219}">
      <dgm:prSet/>
      <dgm:spPr/>
      <dgm:t>
        <a:bodyPr/>
        <a:lstStyle/>
        <a:p>
          <a:endParaRPr lang="en-US"/>
        </a:p>
      </dgm:t>
    </dgm:pt>
    <dgm:pt modelId="{7FFF90CC-426B-4E40-A291-B695D11B79FF}">
      <dgm:prSet/>
      <dgm:spPr/>
      <dgm:t>
        <a:bodyPr/>
        <a:lstStyle/>
        <a:p>
          <a:r>
            <a:rPr lang="en-US" dirty="0" smtClean="0"/>
            <a:t>1944 – J L Baird developed first color picture tube</a:t>
          </a:r>
          <a:endParaRPr lang="en-US" dirty="0"/>
        </a:p>
      </dgm:t>
    </dgm:pt>
    <dgm:pt modelId="{221A6FEC-6F37-418E-B8E6-64CE87BB791B}" type="parTrans" cxnId="{14B1186F-2F16-4429-B35C-5531E77859F1}">
      <dgm:prSet/>
      <dgm:spPr/>
      <dgm:t>
        <a:bodyPr/>
        <a:lstStyle/>
        <a:p>
          <a:endParaRPr lang="en-US"/>
        </a:p>
      </dgm:t>
    </dgm:pt>
    <dgm:pt modelId="{946E4422-0500-4CD0-8276-887FC591C80B}" type="sibTrans" cxnId="{14B1186F-2F16-4429-B35C-5531E77859F1}">
      <dgm:prSet/>
      <dgm:spPr/>
      <dgm:t>
        <a:bodyPr/>
        <a:lstStyle/>
        <a:p>
          <a:endParaRPr lang="en-US"/>
        </a:p>
      </dgm:t>
    </dgm:pt>
    <dgm:pt modelId="{39C420A0-FCF2-4529-A0EB-99A8BD8C9073}">
      <dgm:prSet/>
      <dgm:spPr/>
      <dgm:t>
        <a:bodyPr/>
        <a:lstStyle/>
        <a:p>
          <a:r>
            <a:rPr lang="en-US" dirty="0" smtClean="0"/>
            <a:t>1948 – Dennis Gabor invented holography</a:t>
          </a:r>
          <a:endParaRPr lang="en-US" dirty="0"/>
        </a:p>
      </dgm:t>
    </dgm:pt>
    <dgm:pt modelId="{7276603A-E4E3-44A2-8D99-B4F9CEE55DCA}" type="parTrans" cxnId="{10AAD884-97F1-4940-B11B-6B156537F17C}">
      <dgm:prSet/>
      <dgm:spPr/>
      <dgm:t>
        <a:bodyPr/>
        <a:lstStyle/>
        <a:p>
          <a:endParaRPr lang="en-US"/>
        </a:p>
      </dgm:t>
    </dgm:pt>
    <dgm:pt modelId="{76542A39-D268-4228-B194-6B1CCA5B7CD4}" type="sibTrans" cxnId="{10AAD884-97F1-4940-B11B-6B156537F17C}">
      <dgm:prSet/>
      <dgm:spPr/>
      <dgm:t>
        <a:bodyPr/>
        <a:lstStyle/>
        <a:p>
          <a:endParaRPr lang="en-US"/>
        </a:p>
      </dgm:t>
    </dgm:pt>
    <dgm:pt modelId="{CB285499-1E14-409B-ABBD-A6B64BFCF736}">
      <dgm:prSet/>
      <dgm:spPr/>
      <dgm:t>
        <a:bodyPr/>
        <a:lstStyle/>
        <a:p>
          <a:r>
            <a:rPr lang="en-US" dirty="0" smtClean="0"/>
            <a:t>1951 – First nuclear plant in US</a:t>
          </a:r>
          <a:endParaRPr lang="en-US" dirty="0"/>
        </a:p>
      </dgm:t>
    </dgm:pt>
    <dgm:pt modelId="{ED3D3EE4-99AE-48DB-8DA2-BA54ED9F01B4}" type="parTrans" cxnId="{C4FD8108-45F8-4159-877E-A37C839303E6}">
      <dgm:prSet/>
      <dgm:spPr/>
      <dgm:t>
        <a:bodyPr/>
        <a:lstStyle/>
        <a:p>
          <a:endParaRPr lang="en-US"/>
        </a:p>
      </dgm:t>
    </dgm:pt>
    <dgm:pt modelId="{7C58764F-AF8B-40C1-A854-A6F499917E4A}" type="sibTrans" cxnId="{C4FD8108-45F8-4159-877E-A37C839303E6}">
      <dgm:prSet/>
      <dgm:spPr/>
      <dgm:t>
        <a:bodyPr/>
        <a:lstStyle/>
        <a:p>
          <a:endParaRPr lang="en-US"/>
        </a:p>
      </dgm:t>
    </dgm:pt>
    <dgm:pt modelId="{48C799C4-6809-4F13-80CD-C171FD697E92}">
      <dgm:prSet/>
      <dgm:spPr/>
      <dgm:t>
        <a:bodyPr/>
        <a:lstStyle/>
        <a:p>
          <a:r>
            <a:rPr lang="en-US" dirty="0" smtClean="0"/>
            <a:t>1958 – Jack </a:t>
          </a:r>
          <a:r>
            <a:rPr lang="en-US" dirty="0" err="1" smtClean="0"/>
            <a:t>Kibly</a:t>
          </a:r>
          <a:r>
            <a:rPr lang="en-US" dirty="0" smtClean="0"/>
            <a:t> invented IC</a:t>
          </a:r>
          <a:endParaRPr lang="en-US" dirty="0"/>
        </a:p>
      </dgm:t>
    </dgm:pt>
    <dgm:pt modelId="{5B594479-AEAC-48BF-861C-F9DE10A85177}" type="parTrans" cxnId="{89CE4432-6BF2-41BA-A2D1-DD0D4ED156B9}">
      <dgm:prSet/>
      <dgm:spPr/>
      <dgm:t>
        <a:bodyPr/>
        <a:lstStyle/>
        <a:p>
          <a:endParaRPr lang="en-US"/>
        </a:p>
      </dgm:t>
    </dgm:pt>
    <dgm:pt modelId="{01EA8CDD-8025-4E46-B9D7-8592632679E0}" type="sibTrans" cxnId="{89CE4432-6BF2-41BA-A2D1-DD0D4ED156B9}">
      <dgm:prSet/>
      <dgm:spPr/>
      <dgm:t>
        <a:bodyPr/>
        <a:lstStyle/>
        <a:p>
          <a:endParaRPr lang="en-US"/>
        </a:p>
      </dgm:t>
    </dgm:pt>
    <dgm:pt modelId="{D1D88A6C-1239-4089-9380-2632B6BA42D6}">
      <dgm:prSet/>
      <dgm:spPr/>
      <dgm:t>
        <a:bodyPr/>
        <a:lstStyle/>
        <a:p>
          <a:r>
            <a:rPr lang="en-US" dirty="0" smtClean="0"/>
            <a:t>1960 – T H </a:t>
          </a:r>
          <a:r>
            <a:rPr lang="en-US" dirty="0" err="1" smtClean="0"/>
            <a:t>Maiman</a:t>
          </a:r>
          <a:r>
            <a:rPr lang="en-US" dirty="0" smtClean="0"/>
            <a:t> invented LASER</a:t>
          </a:r>
          <a:endParaRPr lang="en-US" dirty="0"/>
        </a:p>
      </dgm:t>
    </dgm:pt>
    <dgm:pt modelId="{90C96629-0CE2-4913-B034-B79FC29AAD56}" type="parTrans" cxnId="{75EBDE37-BF9E-488A-9365-BC722EE6EBFC}">
      <dgm:prSet/>
      <dgm:spPr/>
      <dgm:t>
        <a:bodyPr/>
        <a:lstStyle/>
        <a:p>
          <a:endParaRPr lang="en-US"/>
        </a:p>
      </dgm:t>
    </dgm:pt>
    <dgm:pt modelId="{1759FF94-20E6-4E4A-896D-0E6B4B4EDE53}" type="sibTrans" cxnId="{75EBDE37-BF9E-488A-9365-BC722EE6EBFC}">
      <dgm:prSet/>
      <dgm:spPr/>
      <dgm:t>
        <a:bodyPr/>
        <a:lstStyle/>
        <a:p>
          <a:endParaRPr lang="en-US"/>
        </a:p>
      </dgm:t>
    </dgm:pt>
    <dgm:pt modelId="{1B7C728D-246E-4AB0-A95A-E2BA31136E24}">
      <dgm:prSet/>
      <dgm:spPr/>
      <dgm:t>
        <a:bodyPr/>
        <a:lstStyle/>
        <a:p>
          <a:r>
            <a:rPr lang="en-US" dirty="0" smtClean="0"/>
            <a:t>1966 – Optical fiber communication</a:t>
          </a:r>
          <a:endParaRPr lang="en-US" dirty="0"/>
        </a:p>
      </dgm:t>
    </dgm:pt>
    <dgm:pt modelId="{E269B387-CDF7-4B89-93F9-9DE52908EC90}" type="parTrans" cxnId="{3EDEE638-824F-4D45-9B5C-841311DA34AA}">
      <dgm:prSet/>
      <dgm:spPr/>
      <dgm:t>
        <a:bodyPr/>
        <a:lstStyle/>
        <a:p>
          <a:endParaRPr lang="en-US"/>
        </a:p>
      </dgm:t>
    </dgm:pt>
    <dgm:pt modelId="{340EE117-FA21-4869-BFEB-2174D05A421B}" type="sibTrans" cxnId="{3EDEE638-824F-4D45-9B5C-841311DA34AA}">
      <dgm:prSet/>
      <dgm:spPr/>
      <dgm:t>
        <a:bodyPr/>
        <a:lstStyle/>
        <a:p>
          <a:endParaRPr lang="en-US"/>
        </a:p>
      </dgm:t>
    </dgm:pt>
    <dgm:pt modelId="{E1B3FA35-43D0-4874-B91B-50DD49C34EC0}">
      <dgm:prSet/>
      <dgm:spPr/>
      <dgm:t>
        <a:bodyPr/>
        <a:lstStyle/>
        <a:p>
          <a:r>
            <a:rPr lang="en-US" dirty="0" smtClean="0"/>
            <a:t>1969 – Unix operating system</a:t>
          </a:r>
          <a:endParaRPr lang="en-US" dirty="0"/>
        </a:p>
      </dgm:t>
    </dgm:pt>
    <dgm:pt modelId="{D5F87F74-DF82-40BE-8B5E-AC1FF6DFDCAD}" type="parTrans" cxnId="{C48DAB8D-0016-488F-B749-D25F61F5B783}">
      <dgm:prSet/>
      <dgm:spPr/>
      <dgm:t>
        <a:bodyPr/>
        <a:lstStyle/>
        <a:p>
          <a:endParaRPr lang="en-US"/>
        </a:p>
      </dgm:t>
    </dgm:pt>
    <dgm:pt modelId="{98495381-7A7F-4F19-AEBA-845C0387EA78}" type="sibTrans" cxnId="{C48DAB8D-0016-488F-B749-D25F61F5B783}">
      <dgm:prSet/>
      <dgm:spPr/>
      <dgm:t>
        <a:bodyPr/>
        <a:lstStyle/>
        <a:p>
          <a:endParaRPr lang="en-US"/>
        </a:p>
      </dgm:t>
    </dgm:pt>
    <dgm:pt modelId="{54BABA43-F434-4956-8BB9-115F99CA72EC}">
      <dgm:prSet/>
      <dgm:spPr/>
      <dgm:t>
        <a:bodyPr/>
        <a:lstStyle/>
        <a:p>
          <a:r>
            <a:rPr lang="en-US" dirty="0" smtClean="0"/>
            <a:t>1970 – First microprocessor</a:t>
          </a:r>
          <a:endParaRPr lang="en-US" dirty="0"/>
        </a:p>
      </dgm:t>
    </dgm:pt>
    <dgm:pt modelId="{B13158BA-79DF-45A0-B97E-5E5124F6C05E}" type="parTrans" cxnId="{A66F5131-BEF0-4543-B04B-F6CA159293EB}">
      <dgm:prSet/>
      <dgm:spPr/>
      <dgm:t>
        <a:bodyPr/>
        <a:lstStyle/>
        <a:p>
          <a:endParaRPr lang="en-US"/>
        </a:p>
      </dgm:t>
    </dgm:pt>
    <dgm:pt modelId="{5912911C-53DD-49A1-AF29-E04A04A28DD3}" type="sibTrans" cxnId="{A66F5131-BEF0-4543-B04B-F6CA159293EB}">
      <dgm:prSet/>
      <dgm:spPr/>
      <dgm:t>
        <a:bodyPr/>
        <a:lstStyle/>
        <a:p>
          <a:endParaRPr lang="en-US"/>
        </a:p>
      </dgm:t>
    </dgm:pt>
    <dgm:pt modelId="{920BB93C-F9BD-4F05-B301-C0969EF69626}" type="pres">
      <dgm:prSet presAssocID="{3115D962-D062-4870-BE7B-060D6FA1E6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AF57BDE-29E6-4860-908C-5967EBB38BBA}" type="pres">
      <dgm:prSet presAssocID="{8C925618-0FB9-4519-8640-C97BBAE71B66}" presName="parComposite" presStyleCnt="0"/>
      <dgm:spPr/>
    </dgm:pt>
    <dgm:pt modelId="{9E615585-6ABE-4BFA-A22D-02597BA17203}" type="pres">
      <dgm:prSet presAssocID="{8C925618-0FB9-4519-8640-C97BBAE71B66}" presName="parBigCircle" presStyleLbl="node0" presStyleIdx="0" presStyleCnt="9"/>
      <dgm:spPr/>
    </dgm:pt>
    <dgm:pt modelId="{37FE100A-A041-43D4-95F0-AD75B2DC1A62}" type="pres">
      <dgm:prSet presAssocID="{8C925618-0FB9-4519-8640-C97BBAE71B66}" presName="parTx" presStyleLbl="revTx" presStyleIdx="0" presStyleCnt="9"/>
      <dgm:spPr/>
      <dgm:t>
        <a:bodyPr/>
        <a:lstStyle/>
        <a:p>
          <a:endParaRPr lang="en-US"/>
        </a:p>
      </dgm:t>
    </dgm:pt>
    <dgm:pt modelId="{677E6781-12A4-49C2-92FB-6623D84310F0}" type="pres">
      <dgm:prSet presAssocID="{8C925618-0FB9-4519-8640-C97BBAE71B66}" presName="bSpace" presStyleCnt="0"/>
      <dgm:spPr/>
    </dgm:pt>
    <dgm:pt modelId="{071D413C-6C0E-4325-8312-FB1F11E75863}" type="pres">
      <dgm:prSet presAssocID="{8C925618-0FB9-4519-8640-C97BBAE71B66}" presName="parBackupNorm" presStyleCnt="0"/>
      <dgm:spPr/>
    </dgm:pt>
    <dgm:pt modelId="{D3BF8D0B-A409-42CA-A6CC-B35CA7F9CCC7}" type="pres">
      <dgm:prSet presAssocID="{34B11CD8-AD4C-4017-926E-9DA396417E93}" presName="parSpace" presStyleCnt="0"/>
      <dgm:spPr/>
    </dgm:pt>
    <dgm:pt modelId="{60554BDA-4BE6-404F-ABB6-DDB1EA046525}" type="pres">
      <dgm:prSet presAssocID="{7FFF90CC-426B-4E40-A291-B695D11B79FF}" presName="parComposite" presStyleCnt="0"/>
      <dgm:spPr/>
    </dgm:pt>
    <dgm:pt modelId="{C87C6988-91A4-47F6-8279-D12E6A4A95E6}" type="pres">
      <dgm:prSet presAssocID="{7FFF90CC-426B-4E40-A291-B695D11B79FF}" presName="parBigCircle" presStyleLbl="node0" presStyleIdx="1" presStyleCnt="9"/>
      <dgm:spPr/>
    </dgm:pt>
    <dgm:pt modelId="{29A7DDBF-ED2A-443A-B74A-24EA27583AEA}" type="pres">
      <dgm:prSet presAssocID="{7FFF90CC-426B-4E40-A291-B695D11B79FF}" presName="parTx" presStyleLbl="revTx" presStyleIdx="1" presStyleCnt="9"/>
      <dgm:spPr/>
      <dgm:t>
        <a:bodyPr/>
        <a:lstStyle/>
        <a:p>
          <a:endParaRPr lang="en-US"/>
        </a:p>
      </dgm:t>
    </dgm:pt>
    <dgm:pt modelId="{F21B8056-C0EC-40EF-A93A-AA67E1A2993B}" type="pres">
      <dgm:prSet presAssocID="{7FFF90CC-426B-4E40-A291-B695D11B79FF}" presName="bSpace" presStyleCnt="0"/>
      <dgm:spPr/>
    </dgm:pt>
    <dgm:pt modelId="{40B4788A-3E89-4401-97A7-EF5C4B904DD7}" type="pres">
      <dgm:prSet presAssocID="{7FFF90CC-426B-4E40-A291-B695D11B79FF}" presName="parBackupNorm" presStyleCnt="0"/>
      <dgm:spPr/>
    </dgm:pt>
    <dgm:pt modelId="{418E99E6-7236-4717-8B7B-0FC1CFF6A679}" type="pres">
      <dgm:prSet presAssocID="{946E4422-0500-4CD0-8276-887FC591C80B}" presName="parSpace" presStyleCnt="0"/>
      <dgm:spPr/>
    </dgm:pt>
    <dgm:pt modelId="{D37728E6-5CEB-42AD-80EB-3C587861CC9A}" type="pres">
      <dgm:prSet presAssocID="{39C420A0-FCF2-4529-A0EB-99A8BD8C9073}" presName="parComposite" presStyleCnt="0"/>
      <dgm:spPr/>
    </dgm:pt>
    <dgm:pt modelId="{EEE24093-432F-4D15-B51B-CC45CCE171BA}" type="pres">
      <dgm:prSet presAssocID="{39C420A0-FCF2-4529-A0EB-99A8BD8C9073}" presName="parBigCircle" presStyleLbl="node0" presStyleIdx="2" presStyleCnt="9"/>
      <dgm:spPr/>
    </dgm:pt>
    <dgm:pt modelId="{9ED6897E-FCB6-4C2D-B608-13AD79339858}" type="pres">
      <dgm:prSet presAssocID="{39C420A0-FCF2-4529-A0EB-99A8BD8C9073}" presName="parTx" presStyleLbl="revTx" presStyleIdx="2" presStyleCnt="9"/>
      <dgm:spPr/>
      <dgm:t>
        <a:bodyPr/>
        <a:lstStyle/>
        <a:p>
          <a:endParaRPr lang="en-US"/>
        </a:p>
      </dgm:t>
    </dgm:pt>
    <dgm:pt modelId="{D5BDE785-FD9B-4B42-8A2A-4D63FE7B0339}" type="pres">
      <dgm:prSet presAssocID="{39C420A0-FCF2-4529-A0EB-99A8BD8C9073}" presName="bSpace" presStyleCnt="0"/>
      <dgm:spPr/>
    </dgm:pt>
    <dgm:pt modelId="{AB0B9B9F-F115-4A2E-89BB-EE4E893E074A}" type="pres">
      <dgm:prSet presAssocID="{39C420A0-FCF2-4529-A0EB-99A8BD8C9073}" presName="parBackupNorm" presStyleCnt="0"/>
      <dgm:spPr/>
    </dgm:pt>
    <dgm:pt modelId="{181C2DFB-5959-4517-8B11-28F753410FFA}" type="pres">
      <dgm:prSet presAssocID="{76542A39-D268-4228-B194-6B1CCA5B7CD4}" presName="parSpace" presStyleCnt="0"/>
      <dgm:spPr/>
    </dgm:pt>
    <dgm:pt modelId="{ABCB7E23-8437-4FD8-B6BB-7D743CE49F54}" type="pres">
      <dgm:prSet presAssocID="{CB285499-1E14-409B-ABBD-A6B64BFCF736}" presName="parComposite" presStyleCnt="0"/>
      <dgm:spPr/>
    </dgm:pt>
    <dgm:pt modelId="{78F12604-60DB-44FE-801F-0959F911AC89}" type="pres">
      <dgm:prSet presAssocID="{CB285499-1E14-409B-ABBD-A6B64BFCF736}" presName="parBigCircle" presStyleLbl="node0" presStyleIdx="3" presStyleCnt="9"/>
      <dgm:spPr/>
    </dgm:pt>
    <dgm:pt modelId="{A1C5495F-6A26-4B11-9224-37237E10A78F}" type="pres">
      <dgm:prSet presAssocID="{CB285499-1E14-409B-ABBD-A6B64BFCF736}" presName="parTx" presStyleLbl="revTx" presStyleIdx="3" presStyleCnt="9"/>
      <dgm:spPr/>
      <dgm:t>
        <a:bodyPr/>
        <a:lstStyle/>
        <a:p>
          <a:endParaRPr lang="en-US"/>
        </a:p>
      </dgm:t>
    </dgm:pt>
    <dgm:pt modelId="{66A79EC2-45BC-4FA2-BBC8-DF8B0C6F9432}" type="pres">
      <dgm:prSet presAssocID="{CB285499-1E14-409B-ABBD-A6B64BFCF736}" presName="bSpace" presStyleCnt="0"/>
      <dgm:spPr/>
    </dgm:pt>
    <dgm:pt modelId="{CF9D9367-8F11-4076-8D39-C6AA0326DC86}" type="pres">
      <dgm:prSet presAssocID="{CB285499-1E14-409B-ABBD-A6B64BFCF736}" presName="parBackupNorm" presStyleCnt="0"/>
      <dgm:spPr/>
    </dgm:pt>
    <dgm:pt modelId="{C73D0EE8-CF5A-4D29-9971-5D90542BC583}" type="pres">
      <dgm:prSet presAssocID="{7C58764F-AF8B-40C1-A854-A6F499917E4A}" presName="parSpace" presStyleCnt="0"/>
      <dgm:spPr/>
    </dgm:pt>
    <dgm:pt modelId="{3FDE1CBE-CE17-4E37-B438-2F99892AC293}" type="pres">
      <dgm:prSet presAssocID="{48C799C4-6809-4F13-80CD-C171FD697E92}" presName="parComposite" presStyleCnt="0"/>
      <dgm:spPr/>
    </dgm:pt>
    <dgm:pt modelId="{836D586C-C24F-4CBC-A004-3908931810B0}" type="pres">
      <dgm:prSet presAssocID="{48C799C4-6809-4F13-80CD-C171FD697E92}" presName="parBigCircle" presStyleLbl="node0" presStyleIdx="4" presStyleCnt="9"/>
      <dgm:spPr/>
    </dgm:pt>
    <dgm:pt modelId="{6B3E3FC8-BABC-4E23-AB82-8B2B7AA643F4}" type="pres">
      <dgm:prSet presAssocID="{48C799C4-6809-4F13-80CD-C171FD697E92}" presName="parTx" presStyleLbl="revTx" presStyleIdx="4" presStyleCnt="9"/>
      <dgm:spPr/>
      <dgm:t>
        <a:bodyPr/>
        <a:lstStyle/>
        <a:p>
          <a:endParaRPr lang="en-US"/>
        </a:p>
      </dgm:t>
    </dgm:pt>
    <dgm:pt modelId="{4CB8430A-97AC-4BC2-97AE-4CC01697C0BF}" type="pres">
      <dgm:prSet presAssocID="{48C799C4-6809-4F13-80CD-C171FD697E92}" presName="bSpace" presStyleCnt="0"/>
      <dgm:spPr/>
    </dgm:pt>
    <dgm:pt modelId="{6282E50B-68F3-4522-B0C2-7ECD6B3B8157}" type="pres">
      <dgm:prSet presAssocID="{48C799C4-6809-4F13-80CD-C171FD697E92}" presName="parBackupNorm" presStyleCnt="0"/>
      <dgm:spPr/>
    </dgm:pt>
    <dgm:pt modelId="{A4724E30-3711-4A69-B3DA-375DE3753985}" type="pres">
      <dgm:prSet presAssocID="{01EA8CDD-8025-4E46-B9D7-8592632679E0}" presName="parSpace" presStyleCnt="0"/>
      <dgm:spPr/>
    </dgm:pt>
    <dgm:pt modelId="{BC104350-547E-42EB-B35B-EAC183662F2F}" type="pres">
      <dgm:prSet presAssocID="{D1D88A6C-1239-4089-9380-2632B6BA42D6}" presName="parComposite" presStyleCnt="0"/>
      <dgm:spPr/>
    </dgm:pt>
    <dgm:pt modelId="{457AA61C-C19C-44C8-9067-2A924FD5D650}" type="pres">
      <dgm:prSet presAssocID="{D1D88A6C-1239-4089-9380-2632B6BA42D6}" presName="parBigCircle" presStyleLbl="node0" presStyleIdx="5" presStyleCnt="9"/>
      <dgm:spPr/>
    </dgm:pt>
    <dgm:pt modelId="{A588E5E0-F1A4-4F3B-8DD7-6593DC14040C}" type="pres">
      <dgm:prSet presAssocID="{D1D88A6C-1239-4089-9380-2632B6BA42D6}" presName="parTx" presStyleLbl="revTx" presStyleIdx="5" presStyleCnt="9"/>
      <dgm:spPr/>
      <dgm:t>
        <a:bodyPr/>
        <a:lstStyle/>
        <a:p>
          <a:endParaRPr lang="en-US"/>
        </a:p>
      </dgm:t>
    </dgm:pt>
    <dgm:pt modelId="{6B31BE7F-0FDD-469B-A54C-A625D4F6C06A}" type="pres">
      <dgm:prSet presAssocID="{D1D88A6C-1239-4089-9380-2632B6BA42D6}" presName="bSpace" presStyleCnt="0"/>
      <dgm:spPr/>
    </dgm:pt>
    <dgm:pt modelId="{6AAC9B26-B37F-4598-B55D-D8DC57DF7A6A}" type="pres">
      <dgm:prSet presAssocID="{D1D88A6C-1239-4089-9380-2632B6BA42D6}" presName="parBackupNorm" presStyleCnt="0"/>
      <dgm:spPr/>
    </dgm:pt>
    <dgm:pt modelId="{D89163CA-788E-49AF-BFBD-8EE90732B87E}" type="pres">
      <dgm:prSet presAssocID="{1759FF94-20E6-4E4A-896D-0E6B4B4EDE53}" presName="parSpace" presStyleCnt="0"/>
      <dgm:spPr/>
    </dgm:pt>
    <dgm:pt modelId="{E82537C2-4E61-49AE-B7EB-A04C9B8491F8}" type="pres">
      <dgm:prSet presAssocID="{1B7C728D-246E-4AB0-A95A-E2BA31136E24}" presName="parComposite" presStyleCnt="0"/>
      <dgm:spPr/>
    </dgm:pt>
    <dgm:pt modelId="{654CCB92-7D99-468E-B6C0-0E41B0B1AE53}" type="pres">
      <dgm:prSet presAssocID="{1B7C728D-246E-4AB0-A95A-E2BA31136E24}" presName="parBigCircle" presStyleLbl="node0" presStyleIdx="6" presStyleCnt="9"/>
      <dgm:spPr/>
    </dgm:pt>
    <dgm:pt modelId="{C91D9C00-BD18-47A3-82B5-EBD7EE7965BD}" type="pres">
      <dgm:prSet presAssocID="{1B7C728D-246E-4AB0-A95A-E2BA31136E24}" presName="parTx" presStyleLbl="revTx" presStyleIdx="6" presStyleCnt="9"/>
      <dgm:spPr/>
      <dgm:t>
        <a:bodyPr/>
        <a:lstStyle/>
        <a:p>
          <a:endParaRPr lang="en-US"/>
        </a:p>
      </dgm:t>
    </dgm:pt>
    <dgm:pt modelId="{CF852B29-D999-4829-9296-367D32CA89EA}" type="pres">
      <dgm:prSet presAssocID="{1B7C728D-246E-4AB0-A95A-E2BA31136E24}" presName="bSpace" presStyleCnt="0"/>
      <dgm:spPr/>
    </dgm:pt>
    <dgm:pt modelId="{22997F0F-B820-45CE-A4C3-D70F8633A228}" type="pres">
      <dgm:prSet presAssocID="{1B7C728D-246E-4AB0-A95A-E2BA31136E24}" presName="parBackupNorm" presStyleCnt="0"/>
      <dgm:spPr/>
    </dgm:pt>
    <dgm:pt modelId="{4EAC77F9-036F-4CBA-A087-721DDEE52CA9}" type="pres">
      <dgm:prSet presAssocID="{340EE117-FA21-4869-BFEB-2174D05A421B}" presName="parSpace" presStyleCnt="0"/>
      <dgm:spPr/>
    </dgm:pt>
    <dgm:pt modelId="{8528BE38-5AB3-4826-B611-76F55F77CBB0}" type="pres">
      <dgm:prSet presAssocID="{E1B3FA35-43D0-4874-B91B-50DD49C34EC0}" presName="parComposite" presStyleCnt="0"/>
      <dgm:spPr/>
    </dgm:pt>
    <dgm:pt modelId="{0D6EB311-324F-4009-8491-94458A3428CC}" type="pres">
      <dgm:prSet presAssocID="{E1B3FA35-43D0-4874-B91B-50DD49C34EC0}" presName="parBigCircle" presStyleLbl="node0" presStyleIdx="7" presStyleCnt="9"/>
      <dgm:spPr/>
    </dgm:pt>
    <dgm:pt modelId="{17A2AE3D-7BE6-447B-865F-59308876B3AF}" type="pres">
      <dgm:prSet presAssocID="{E1B3FA35-43D0-4874-B91B-50DD49C34EC0}" presName="parTx" presStyleLbl="revTx" presStyleIdx="7" presStyleCnt="9"/>
      <dgm:spPr/>
      <dgm:t>
        <a:bodyPr/>
        <a:lstStyle/>
        <a:p>
          <a:endParaRPr lang="en-US"/>
        </a:p>
      </dgm:t>
    </dgm:pt>
    <dgm:pt modelId="{4B1AC411-026E-4A80-A904-1A1C04BDE195}" type="pres">
      <dgm:prSet presAssocID="{E1B3FA35-43D0-4874-B91B-50DD49C34EC0}" presName="bSpace" presStyleCnt="0"/>
      <dgm:spPr/>
    </dgm:pt>
    <dgm:pt modelId="{E82E44DC-5077-4969-B1BC-DF7F75F8C25B}" type="pres">
      <dgm:prSet presAssocID="{E1B3FA35-43D0-4874-B91B-50DD49C34EC0}" presName="parBackupNorm" presStyleCnt="0"/>
      <dgm:spPr/>
    </dgm:pt>
    <dgm:pt modelId="{FDA94598-A1E5-4F64-AAB5-7136D43E0F45}" type="pres">
      <dgm:prSet presAssocID="{98495381-7A7F-4F19-AEBA-845C0387EA78}" presName="parSpace" presStyleCnt="0"/>
      <dgm:spPr/>
    </dgm:pt>
    <dgm:pt modelId="{13B1AB0F-3862-42F5-BA85-31F96C04896F}" type="pres">
      <dgm:prSet presAssocID="{54BABA43-F434-4956-8BB9-115F99CA72EC}" presName="parComposite" presStyleCnt="0"/>
      <dgm:spPr/>
    </dgm:pt>
    <dgm:pt modelId="{453C9441-C126-4E42-B049-3CCF29A3151F}" type="pres">
      <dgm:prSet presAssocID="{54BABA43-F434-4956-8BB9-115F99CA72EC}" presName="parBigCircle" presStyleLbl="node0" presStyleIdx="8" presStyleCnt="9"/>
      <dgm:spPr/>
    </dgm:pt>
    <dgm:pt modelId="{B10F849B-0453-4EA2-9EDE-D777C507C2F5}" type="pres">
      <dgm:prSet presAssocID="{54BABA43-F434-4956-8BB9-115F99CA72EC}" presName="parTx" presStyleLbl="revTx" presStyleIdx="8" presStyleCnt="9"/>
      <dgm:spPr/>
      <dgm:t>
        <a:bodyPr/>
        <a:lstStyle/>
        <a:p>
          <a:endParaRPr lang="en-US"/>
        </a:p>
      </dgm:t>
    </dgm:pt>
    <dgm:pt modelId="{DBFA085F-2D2A-4734-99C7-7C1EB38E9DE9}" type="pres">
      <dgm:prSet presAssocID="{54BABA43-F434-4956-8BB9-115F99CA72EC}" presName="bSpace" presStyleCnt="0"/>
      <dgm:spPr/>
    </dgm:pt>
    <dgm:pt modelId="{ED24CE3B-A98D-412C-BE7A-692F0A65C33C}" type="pres">
      <dgm:prSet presAssocID="{54BABA43-F434-4956-8BB9-115F99CA72EC}" presName="parBackupNorm" presStyleCnt="0"/>
      <dgm:spPr/>
    </dgm:pt>
    <dgm:pt modelId="{FE519C11-DF95-4D4E-91E4-4FA8E8610D19}" type="pres">
      <dgm:prSet presAssocID="{5912911C-53DD-49A1-AF29-E04A04A28DD3}" presName="parSpace" presStyleCnt="0"/>
      <dgm:spPr/>
    </dgm:pt>
  </dgm:ptLst>
  <dgm:cxnLst>
    <dgm:cxn modelId="{A0F0A776-33DC-4F6C-ADB0-D3EB7B863CC0}" type="presOf" srcId="{39C420A0-FCF2-4529-A0EB-99A8BD8C9073}" destId="{9ED6897E-FCB6-4C2D-B608-13AD79339858}" srcOrd="0" destOrd="0" presId="urn:microsoft.com/office/officeart/2008/layout/CircleAccentTimeline"/>
    <dgm:cxn modelId="{E4DC4E56-3975-4BF6-ABEF-98CFA8047E61}" type="presOf" srcId="{48C799C4-6809-4F13-80CD-C171FD697E92}" destId="{6B3E3FC8-BABC-4E23-AB82-8B2B7AA643F4}" srcOrd="0" destOrd="0" presId="urn:microsoft.com/office/officeart/2008/layout/CircleAccentTimeline"/>
    <dgm:cxn modelId="{3EDEE638-824F-4D45-9B5C-841311DA34AA}" srcId="{3115D962-D062-4870-BE7B-060D6FA1E60B}" destId="{1B7C728D-246E-4AB0-A95A-E2BA31136E24}" srcOrd="6" destOrd="0" parTransId="{E269B387-CDF7-4B89-93F9-9DE52908EC90}" sibTransId="{340EE117-FA21-4869-BFEB-2174D05A421B}"/>
    <dgm:cxn modelId="{0F659AA1-7784-4A90-935C-D500340CB7F0}" type="presOf" srcId="{8C925618-0FB9-4519-8640-C97BBAE71B66}" destId="{37FE100A-A041-43D4-95F0-AD75B2DC1A62}" srcOrd="0" destOrd="0" presId="urn:microsoft.com/office/officeart/2008/layout/CircleAccentTimeline"/>
    <dgm:cxn modelId="{10AAD884-97F1-4940-B11B-6B156537F17C}" srcId="{3115D962-D062-4870-BE7B-060D6FA1E60B}" destId="{39C420A0-FCF2-4529-A0EB-99A8BD8C9073}" srcOrd="2" destOrd="0" parTransId="{7276603A-E4E3-44A2-8D99-B4F9CEE55DCA}" sibTransId="{76542A39-D268-4228-B194-6B1CCA5B7CD4}"/>
    <dgm:cxn modelId="{C4FD8108-45F8-4159-877E-A37C839303E6}" srcId="{3115D962-D062-4870-BE7B-060D6FA1E60B}" destId="{CB285499-1E14-409B-ABBD-A6B64BFCF736}" srcOrd="3" destOrd="0" parTransId="{ED3D3EE4-99AE-48DB-8DA2-BA54ED9F01B4}" sibTransId="{7C58764F-AF8B-40C1-A854-A6F499917E4A}"/>
    <dgm:cxn modelId="{08C33031-24F0-4A7C-9352-E236F95FC35D}" type="presOf" srcId="{CB285499-1E14-409B-ABBD-A6B64BFCF736}" destId="{A1C5495F-6A26-4B11-9224-37237E10A78F}" srcOrd="0" destOrd="0" presId="urn:microsoft.com/office/officeart/2008/layout/CircleAccentTimeline"/>
    <dgm:cxn modelId="{A66F5131-BEF0-4543-B04B-F6CA159293EB}" srcId="{3115D962-D062-4870-BE7B-060D6FA1E60B}" destId="{54BABA43-F434-4956-8BB9-115F99CA72EC}" srcOrd="8" destOrd="0" parTransId="{B13158BA-79DF-45A0-B97E-5E5124F6C05E}" sibTransId="{5912911C-53DD-49A1-AF29-E04A04A28DD3}"/>
    <dgm:cxn modelId="{019377CB-A100-44A9-87F0-07CF5E5DB3E6}" type="presOf" srcId="{54BABA43-F434-4956-8BB9-115F99CA72EC}" destId="{B10F849B-0453-4EA2-9EDE-D777C507C2F5}" srcOrd="0" destOrd="0" presId="urn:microsoft.com/office/officeart/2008/layout/CircleAccentTimeline"/>
    <dgm:cxn modelId="{79569B73-6AAB-4FFC-BBB4-C9B1004C2122}" type="presOf" srcId="{7FFF90CC-426B-4E40-A291-B695D11B79FF}" destId="{29A7DDBF-ED2A-443A-B74A-24EA27583AEA}" srcOrd="0" destOrd="0" presId="urn:microsoft.com/office/officeart/2008/layout/CircleAccentTimeline"/>
    <dgm:cxn modelId="{723E9C1B-5D0F-4688-8D82-B87C4133D71D}" type="presOf" srcId="{1B7C728D-246E-4AB0-A95A-E2BA31136E24}" destId="{C91D9C00-BD18-47A3-82B5-EBD7EE7965BD}" srcOrd="0" destOrd="0" presId="urn:microsoft.com/office/officeart/2008/layout/CircleAccentTimeline"/>
    <dgm:cxn modelId="{C48DAB8D-0016-488F-B749-D25F61F5B783}" srcId="{3115D962-D062-4870-BE7B-060D6FA1E60B}" destId="{E1B3FA35-43D0-4874-B91B-50DD49C34EC0}" srcOrd="7" destOrd="0" parTransId="{D5F87F74-DF82-40BE-8B5E-AC1FF6DFDCAD}" sibTransId="{98495381-7A7F-4F19-AEBA-845C0387EA78}"/>
    <dgm:cxn modelId="{89CE4432-6BF2-41BA-A2D1-DD0D4ED156B9}" srcId="{3115D962-D062-4870-BE7B-060D6FA1E60B}" destId="{48C799C4-6809-4F13-80CD-C171FD697E92}" srcOrd="4" destOrd="0" parTransId="{5B594479-AEAC-48BF-861C-F9DE10A85177}" sibTransId="{01EA8CDD-8025-4E46-B9D7-8592632679E0}"/>
    <dgm:cxn modelId="{F3F6FA6C-19B5-4D4B-AEE5-ED2147C9CC73}" type="presOf" srcId="{D1D88A6C-1239-4089-9380-2632B6BA42D6}" destId="{A588E5E0-F1A4-4F3B-8DD7-6593DC14040C}" srcOrd="0" destOrd="0" presId="urn:microsoft.com/office/officeart/2008/layout/CircleAccentTimeline"/>
    <dgm:cxn modelId="{14B1186F-2F16-4429-B35C-5531E77859F1}" srcId="{3115D962-D062-4870-BE7B-060D6FA1E60B}" destId="{7FFF90CC-426B-4E40-A291-B695D11B79FF}" srcOrd="1" destOrd="0" parTransId="{221A6FEC-6F37-418E-B8E6-64CE87BB791B}" sibTransId="{946E4422-0500-4CD0-8276-887FC591C80B}"/>
    <dgm:cxn modelId="{5C32AFD1-8B3E-41B9-BE91-397296A9A219}" srcId="{3115D962-D062-4870-BE7B-060D6FA1E60B}" destId="{8C925618-0FB9-4519-8640-C97BBAE71B66}" srcOrd="0" destOrd="0" parTransId="{19ACEF9F-BB05-42E7-90E3-7D5E04C16D92}" sibTransId="{34B11CD8-AD4C-4017-926E-9DA396417E93}"/>
    <dgm:cxn modelId="{B5AD7E63-AC62-4709-8C09-2122D134ADC7}" type="presOf" srcId="{3115D962-D062-4870-BE7B-060D6FA1E60B}" destId="{920BB93C-F9BD-4F05-B301-C0969EF69626}" srcOrd="0" destOrd="0" presId="urn:microsoft.com/office/officeart/2008/layout/CircleAccentTimeline"/>
    <dgm:cxn modelId="{75EBDE37-BF9E-488A-9365-BC722EE6EBFC}" srcId="{3115D962-D062-4870-BE7B-060D6FA1E60B}" destId="{D1D88A6C-1239-4089-9380-2632B6BA42D6}" srcOrd="5" destOrd="0" parTransId="{90C96629-0CE2-4913-B034-B79FC29AAD56}" sibTransId="{1759FF94-20E6-4E4A-896D-0E6B4B4EDE53}"/>
    <dgm:cxn modelId="{DFFE5ED1-29E7-4D9D-95C9-BE56DB24CCF3}" type="presOf" srcId="{E1B3FA35-43D0-4874-B91B-50DD49C34EC0}" destId="{17A2AE3D-7BE6-447B-865F-59308876B3AF}" srcOrd="0" destOrd="0" presId="urn:microsoft.com/office/officeart/2008/layout/CircleAccentTimeline"/>
    <dgm:cxn modelId="{BAADEA5A-BB15-4276-8005-FC497AB9BC30}" type="presParOf" srcId="{920BB93C-F9BD-4F05-B301-C0969EF69626}" destId="{8AF57BDE-29E6-4860-908C-5967EBB38BBA}" srcOrd="0" destOrd="0" presId="urn:microsoft.com/office/officeart/2008/layout/CircleAccentTimeline"/>
    <dgm:cxn modelId="{947D71B6-1CF1-4A7F-8A38-D969BA2B5316}" type="presParOf" srcId="{8AF57BDE-29E6-4860-908C-5967EBB38BBA}" destId="{9E615585-6ABE-4BFA-A22D-02597BA17203}" srcOrd="0" destOrd="0" presId="urn:microsoft.com/office/officeart/2008/layout/CircleAccentTimeline"/>
    <dgm:cxn modelId="{FF58FAD5-095D-40A7-B9F0-46756526A06B}" type="presParOf" srcId="{8AF57BDE-29E6-4860-908C-5967EBB38BBA}" destId="{37FE100A-A041-43D4-95F0-AD75B2DC1A62}" srcOrd="1" destOrd="0" presId="urn:microsoft.com/office/officeart/2008/layout/CircleAccentTimeline"/>
    <dgm:cxn modelId="{B08F6C74-D38D-4517-AA10-C9337789BA86}" type="presParOf" srcId="{8AF57BDE-29E6-4860-908C-5967EBB38BBA}" destId="{677E6781-12A4-49C2-92FB-6623D84310F0}" srcOrd="2" destOrd="0" presId="urn:microsoft.com/office/officeart/2008/layout/CircleAccentTimeline"/>
    <dgm:cxn modelId="{ACD99F79-0CE4-4420-84E6-C245875CF09C}" type="presParOf" srcId="{920BB93C-F9BD-4F05-B301-C0969EF69626}" destId="{071D413C-6C0E-4325-8312-FB1F11E75863}" srcOrd="1" destOrd="0" presId="urn:microsoft.com/office/officeart/2008/layout/CircleAccentTimeline"/>
    <dgm:cxn modelId="{88DB819A-BF7E-4B63-9E51-6E589E161605}" type="presParOf" srcId="{920BB93C-F9BD-4F05-B301-C0969EF69626}" destId="{D3BF8D0B-A409-42CA-A6CC-B35CA7F9CCC7}" srcOrd="2" destOrd="0" presId="urn:microsoft.com/office/officeart/2008/layout/CircleAccentTimeline"/>
    <dgm:cxn modelId="{9FF18549-0395-4A9F-A276-0D9420A26967}" type="presParOf" srcId="{920BB93C-F9BD-4F05-B301-C0969EF69626}" destId="{60554BDA-4BE6-404F-ABB6-DDB1EA046525}" srcOrd="3" destOrd="0" presId="urn:microsoft.com/office/officeart/2008/layout/CircleAccentTimeline"/>
    <dgm:cxn modelId="{094C4B30-FB47-466E-B875-0AAFA4BA3F8E}" type="presParOf" srcId="{60554BDA-4BE6-404F-ABB6-DDB1EA046525}" destId="{C87C6988-91A4-47F6-8279-D12E6A4A95E6}" srcOrd="0" destOrd="0" presId="urn:microsoft.com/office/officeart/2008/layout/CircleAccentTimeline"/>
    <dgm:cxn modelId="{9A6752FE-8879-4125-9868-B0A0E5FED381}" type="presParOf" srcId="{60554BDA-4BE6-404F-ABB6-DDB1EA046525}" destId="{29A7DDBF-ED2A-443A-B74A-24EA27583AEA}" srcOrd="1" destOrd="0" presId="urn:microsoft.com/office/officeart/2008/layout/CircleAccentTimeline"/>
    <dgm:cxn modelId="{D23D50A7-D3CA-47ED-9965-2C5824DBD1C3}" type="presParOf" srcId="{60554BDA-4BE6-404F-ABB6-DDB1EA046525}" destId="{F21B8056-C0EC-40EF-A93A-AA67E1A2993B}" srcOrd="2" destOrd="0" presId="urn:microsoft.com/office/officeart/2008/layout/CircleAccentTimeline"/>
    <dgm:cxn modelId="{A2EC24F6-7E7A-4D5F-A52A-73EDE7AA6C2C}" type="presParOf" srcId="{920BB93C-F9BD-4F05-B301-C0969EF69626}" destId="{40B4788A-3E89-4401-97A7-EF5C4B904DD7}" srcOrd="4" destOrd="0" presId="urn:microsoft.com/office/officeart/2008/layout/CircleAccentTimeline"/>
    <dgm:cxn modelId="{0D981EEE-065D-4144-8CBB-8C65043B806A}" type="presParOf" srcId="{920BB93C-F9BD-4F05-B301-C0969EF69626}" destId="{418E99E6-7236-4717-8B7B-0FC1CFF6A679}" srcOrd="5" destOrd="0" presId="urn:microsoft.com/office/officeart/2008/layout/CircleAccentTimeline"/>
    <dgm:cxn modelId="{AB097EDF-14FE-434C-B3F3-EA5A150F96D1}" type="presParOf" srcId="{920BB93C-F9BD-4F05-B301-C0969EF69626}" destId="{D37728E6-5CEB-42AD-80EB-3C587861CC9A}" srcOrd="6" destOrd="0" presId="urn:microsoft.com/office/officeart/2008/layout/CircleAccentTimeline"/>
    <dgm:cxn modelId="{C2A1FA65-2F3C-4E5A-8942-4FC083309747}" type="presParOf" srcId="{D37728E6-5CEB-42AD-80EB-3C587861CC9A}" destId="{EEE24093-432F-4D15-B51B-CC45CCE171BA}" srcOrd="0" destOrd="0" presId="urn:microsoft.com/office/officeart/2008/layout/CircleAccentTimeline"/>
    <dgm:cxn modelId="{06353E1C-55BB-46CD-A850-E13B94B4C537}" type="presParOf" srcId="{D37728E6-5CEB-42AD-80EB-3C587861CC9A}" destId="{9ED6897E-FCB6-4C2D-B608-13AD79339858}" srcOrd="1" destOrd="0" presId="urn:microsoft.com/office/officeart/2008/layout/CircleAccentTimeline"/>
    <dgm:cxn modelId="{53010D8D-C2F3-4AAD-A3F9-50D8AB14818F}" type="presParOf" srcId="{D37728E6-5CEB-42AD-80EB-3C587861CC9A}" destId="{D5BDE785-FD9B-4B42-8A2A-4D63FE7B0339}" srcOrd="2" destOrd="0" presId="urn:microsoft.com/office/officeart/2008/layout/CircleAccentTimeline"/>
    <dgm:cxn modelId="{DFD239EA-3950-4B6E-A5A8-6E05F86909FB}" type="presParOf" srcId="{920BB93C-F9BD-4F05-B301-C0969EF69626}" destId="{AB0B9B9F-F115-4A2E-89BB-EE4E893E074A}" srcOrd="7" destOrd="0" presId="urn:microsoft.com/office/officeart/2008/layout/CircleAccentTimeline"/>
    <dgm:cxn modelId="{7BD0D063-D7FA-4AE6-B6FF-85443DA45024}" type="presParOf" srcId="{920BB93C-F9BD-4F05-B301-C0969EF69626}" destId="{181C2DFB-5959-4517-8B11-28F753410FFA}" srcOrd="8" destOrd="0" presId="urn:microsoft.com/office/officeart/2008/layout/CircleAccentTimeline"/>
    <dgm:cxn modelId="{42F7153A-0F31-4FF3-A55A-B3DAD9DF955B}" type="presParOf" srcId="{920BB93C-F9BD-4F05-B301-C0969EF69626}" destId="{ABCB7E23-8437-4FD8-B6BB-7D743CE49F54}" srcOrd="9" destOrd="0" presId="urn:microsoft.com/office/officeart/2008/layout/CircleAccentTimeline"/>
    <dgm:cxn modelId="{0ECC6E3D-E268-4011-A1B6-6614A91B14B7}" type="presParOf" srcId="{ABCB7E23-8437-4FD8-B6BB-7D743CE49F54}" destId="{78F12604-60DB-44FE-801F-0959F911AC89}" srcOrd="0" destOrd="0" presId="urn:microsoft.com/office/officeart/2008/layout/CircleAccentTimeline"/>
    <dgm:cxn modelId="{C8D9EFD4-061D-4215-A71E-9F98537417C5}" type="presParOf" srcId="{ABCB7E23-8437-4FD8-B6BB-7D743CE49F54}" destId="{A1C5495F-6A26-4B11-9224-37237E10A78F}" srcOrd="1" destOrd="0" presId="urn:microsoft.com/office/officeart/2008/layout/CircleAccentTimeline"/>
    <dgm:cxn modelId="{9D7D2F47-6020-470D-A7FC-89AF4334C581}" type="presParOf" srcId="{ABCB7E23-8437-4FD8-B6BB-7D743CE49F54}" destId="{66A79EC2-45BC-4FA2-BBC8-DF8B0C6F9432}" srcOrd="2" destOrd="0" presId="urn:microsoft.com/office/officeart/2008/layout/CircleAccentTimeline"/>
    <dgm:cxn modelId="{C4A0C0CA-43D6-4BC6-8F11-44B01BEBBF1D}" type="presParOf" srcId="{920BB93C-F9BD-4F05-B301-C0969EF69626}" destId="{CF9D9367-8F11-4076-8D39-C6AA0326DC86}" srcOrd="10" destOrd="0" presId="urn:microsoft.com/office/officeart/2008/layout/CircleAccentTimeline"/>
    <dgm:cxn modelId="{E65094D0-3C0C-4C92-9A96-DBDFBF9E5AB5}" type="presParOf" srcId="{920BB93C-F9BD-4F05-B301-C0969EF69626}" destId="{C73D0EE8-CF5A-4D29-9971-5D90542BC583}" srcOrd="11" destOrd="0" presId="urn:microsoft.com/office/officeart/2008/layout/CircleAccentTimeline"/>
    <dgm:cxn modelId="{80A97668-A297-4426-A763-9E216D49F349}" type="presParOf" srcId="{920BB93C-F9BD-4F05-B301-C0969EF69626}" destId="{3FDE1CBE-CE17-4E37-B438-2F99892AC293}" srcOrd="12" destOrd="0" presId="urn:microsoft.com/office/officeart/2008/layout/CircleAccentTimeline"/>
    <dgm:cxn modelId="{0ED333F9-E469-4D43-8866-120245DBE2F9}" type="presParOf" srcId="{3FDE1CBE-CE17-4E37-B438-2F99892AC293}" destId="{836D586C-C24F-4CBC-A004-3908931810B0}" srcOrd="0" destOrd="0" presId="urn:microsoft.com/office/officeart/2008/layout/CircleAccentTimeline"/>
    <dgm:cxn modelId="{83D133EA-BED7-4283-A0DE-F9D24C39D99B}" type="presParOf" srcId="{3FDE1CBE-CE17-4E37-B438-2F99892AC293}" destId="{6B3E3FC8-BABC-4E23-AB82-8B2B7AA643F4}" srcOrd="1" destOrd="0" presId="urn:microsoft.com/office/officeart/2008/layout/CircleAccentTimeline"/>
    <dgm:cxn modelId="{40AD3708-F0DE-4C60-9BC2-5E1B9F3E79CB}" type="presParOf" srcId="{3FDE1CBE-CE17-4E37-B438-2F99892AC293}" destId="{4CB8430A-97AC-4BC2-97AE-4CC01697C0BF}" srcOrd="2" destOrd="0" presId="urn:microsoft.com/office/officeart/2008/layout/CircleAccentTimeline"/>
    <dgm:cxn modelId="{75123E4A-11DC-4481-84D6-C43AB4504AF7}" type="presParOf" srcId="{920BB93C-F9BD-4F05-B301-C0969EF69626}" destId="{6282E50B-68F3-4522-B0C2-7ECD6B3B8157}" srcOrd="13" destOrd="0" presId="urn:microsoft.com/office/officeart/2008/layout/CircleAccentTimeline"/>
    <dgm:cxn modelId="{A3E3F2FB-23EF-438A-AD17-6EDC5CA6BBCE}" type="presParOf" srcId="{920BB93C-F9BD-4F05-B301-C0969EF69626}" destId="{A4724E30-3711-4A69-B3DA-375DE3753985}" srcOrd="14" destOrd="0" presId="urn:microsoft.com/office/officeart/2008/layout/CircleAccentTimeline"/>
    <dgm:cxn modelId="{B7F7346F-C4F6-4EBC-BE2A-D8914EF0C660}" type="presParOf" srcId="{920BB93C-F9BD-4F05-B301-C0969EF69626}" destId="{BC104350-547E-42EB-B35B-EAC183662F2F}" srcOrd="15" destOrd="0" presId="urn:microsoft.com/office/officeart/2008/layout/CircleAccentTimeline"/>
    <dgm:cxn modelId="{AEAAA7EE-FC5F-4471-8409-6D213CAE052D}" type="presParOf" srcId="{BC104350-547E-42EB-B35B-EAC183662F2F}" destId="{457AA61C-C19C-44C8-9067-2A924FD5D650}" srcOrd="0" destOrd="0" presId="urn:microsoft.com/office/officeart/2008/layout/CircleAccentTimeline"/>
    <dgm:cxn modelId="{C49B927A-3CDD-4442-B4EA-0EA2B74D2EBB}" type="presParOf" srcId="{BC104350-547E-42EB-B35B-EAC183662F2F}" destId="{A588E5E0-F1A4-4F3B-8DD7-6593DC14040C}" srcOrd="1" destOrd="0" presId="urn:microsoft.com/office/officeart/2008/layout/CircleAccentTimeline"/>
    <dgm:cxn modelId="{4680DC45-5EAC-41EE-9982-214E00AB0002}" type="presParOf" srcId="{BC104350-547E-42EB-B35B-EAC183662F2F}" destId="{6B31BE7F-0FDD-469B-A54C-A625D4F6C06A}" srcOrd="2" destOrd="0" presId="urn:microsoft.com/office/officeart/2008/layout/CircleAccentTimeline"/>
    <dgm:cxn modelId="{AF1136D7-8ACF-47E3-9296-3CBCBA3D4ED2}" type="presParOf" srcId="{920BB93C-F9BD-4F05-B301-C0969EF69626}" destId="{6AAC9B26-B37F-4598-B55D-D8DC57DF7A6A}" srcOrd="16" destOrd="0" presId="urn:microsoft.com/office/officeart/2008/layout/CircleAccentTimeline"/>
    <dgm:cxn modelId="{3F9EC868-2A57-4227-ACF5-90E5CE132427}" type="presParOf" srcId="{920BB93C-F9BD-4F05-B301-C0969EF69626}" destId="{D89163CA-788E-49AF-BFBD-8EE90732B87E}" srcOrd="17" destOrd="0" presId="urn:microsoft.com/office/officeart/2008/layout/CircleAccentTimeline"/>
    <dgm:cxn modelId="{A090B707-7909-4E4F-AB42-5715C0FD9696}" type="presParOf" srcId="{920BB93C-F9BD-4F05-B301-C0969EF69626}" destId="{E82537C2-4E61-49AE-B7EB-A04C9B8491F8}" srcOrd="18" destOrd="0" presId="urn:microsoft.com/office/officeart/2008/layout/CircleAccentTimeline"/>
    <dgm:cxn modelId="{483AB944-43FA-4CBF-B7F6-8656CB2ADD58}" type="presParOf" srcId="{E82537C2-4E61-49AE-B7EB-A04C9B8491F8}" destId="{654CCB92-7D99-468E-B6C0-0E41B0B1AE53}" srcOrd="0" destOrd="0" presId="urn:microsoft.com/office/officeart/2008/layout/CircleAccentTimeline"/>
    <dgm:cxn modelId="{26CB4EDF-D633-4A00-969C-5173C1BF16CD}" type="presParOf" srcId="{E82537C2-4E61-49AE-B7EB-A04C9B8491F8}" destId="{C91D9C00-BD18-47A3-82B5-EBD7EE7965BD}" srcOrd="1" destOrd="0" presId="urn:microsoft.com/office/officeart/2008/layout/CircleAccentTimeline"/>
    <dgm:cxn modelId="{945901D0-18FF-487A-8926-1205D4103713}" type="presParOf" srcId="{E82537C2-4E61-49AE-B7EB-A04C9B8491F8}" destId="{CF852B29-D999-4829-9296-367D32CA89EA}" srcOrd="2" destOrd="0" presId="urn:microsoft.com/office/officeart/2008/layout/CircleAccentTimeline"/>
    <dgm:cxn modelId="{4D00DA0F-27A3-4561-B27E-8ADC45E62A33}" type="presParOf" srcId="{920BB93C-F9BD-4F05-B301-C0969EF69626}" destId="{22997F0F-B820-45CE-A4C3-D70F8633A228}" srcOrd="19" destOrd="0" presId="urn:microsoft.com/office/officeart/2008/layout/CircleAccentTimeline"/>
    <dgm:cxn modelId="{93D7564C-8717-40AB-80EF-F183DCF758DF}" type="presParOf" srcId="{920BB93C-F9BD-4F05-B301-C0969EF69626}" destId="{4EAC77F9-036F-4CBA-A087-721DDEE52CA9}" srcOrd="20" destOrd="0" presId="urn:microsoft.com/office/officeart/2008/layout/CircleAccentTimeline"/>
    <dgm:cxn modelId="{8D54F336-08AE-45B0-B441-5C98E0006B39}" type="presParOf" srcId="{920BB93C-F9BD-4F05-B301-C0969EF69626}" destId="{8528BE38-5AB3-4826-B611-76F55F77CBB0}" srcOrd="21" destOrd="0" presId="urn:microsoft.com/office/officeart/2008/layout/CircleAccentTimeline"/>
    <dgm:cxn modelId="{C3321FEC-85DB-42EA-99A7-CFF218465470}" type="presParOf" srcId="{8528BE38-5AB3-4826-B611-76F55F77CBB0}" destId="{0D6EB311-324F-4009-8491-94458A3428CC}" srcOrd="0" destOrd="0" presId="urn:microsoft.com/office/officeart/2008/layout/CircleAccentTimeline"/>
    <dgm:cxn modelId="{635B5481-72C5-4EFF-A6DE-B5A1A4941D4A}" type="presParOf" srcId="{8528BE38-5AB3-4826-B611-76F55F77CBB0}" destId="{17A2AE3D-7BE6-447B-865F-59308876B3AF}" srcOrd="1" destOrd="0" presId="urn:microsoft.com/office/officeart/2008/layout/CircleAccentTimeline"/>
    <dgm:cxn modelId="{31796F86-86D3-4690-B8D6-A433751E0B44}" type="presParOf" srcId="{8528BE38-5AB3-4826-B611-76F55F77CBB0}" destId="{4B1AC411-026E-4A80-A904-1A1C04BDE195}" srcOrd="2" destOrd="0" presId="urn:microsoft.com/office/officeart/2008/layout/CircleAccentTimeline"/>
    <dgm:cxn modelId="{CB53CD38-382E-4491-BFB2-735F039F54F1}" type="presParOf" srcId="{920BB93C-F9BD-4F05-B301-C0969EF69626}" destId="{E82E44DC-5077-4969-B1BC-DF7F75F8C25B}" srcOrd="22" destOrd="0" presId="urn:microsoft.com/office/officeart/2008/layout/CircleAccentTimeline"/>
    <dgm:cxn modelId="{C399398A-525C-436D-9709-93B5CAF5A6CC}" type="presParOf" srcId="{920BB93C-F9BD-4F05-B301-C0969EF69626}" destId="{FDA94598-A1E5-4F64-AAB5-7136D43E0F45}" srcOrd="23" destOrd="0" presId="urn:microsoft.com/office/officeart/2008/layout/CircleAccentTimeline"/>
    <dgm:cxn modelId="{4438C660-EE3F-4C50-AD55-D8795E6B5600}" type="presParOf" srcId="{920BB93C-F9BD-4F05-B301-C0969EF69626}" destId="{13B1AB0F-3862-42F5-BA85-31F96C04896F}" srcOrd="24" destOrd="0" presId="urn:microsoft.com/office/officeart/2008/layout/CircleAccentTimeline"/>
    <dgm:cxn modelId="{7F17FDFB-152C-45F6-B80E-45C9062B00D0}" type="presParOf" srcId="{13B1AB0F-3862-42F5-BA85-31F96C04896F}" destId="{453C9441-C126-4E42-B049-3CCF29A3151F}" srcOrd="0" destOrd="0" presId="urn:microsoft.com/office/officeart/2008/layout/CircleAccentTimeline"/>
    <dgm:cxn modelId="{934260CF-B062-4A5B-866A-8926C497B117}" type="presParOf" srcId="{13B1AB0F-3862-42F5-BA85-31F96C04896F}" destId="{B10F849B-0453-4EA2-9EDE-D777C507C2F5}" srcOrd="1" destOrd="0" presId="urn:microsoft.com/office/officeart/2008/layout/CircleAccentTimeline"/>
    <dgm:cxn modelId="{B83846C5-89CD-4AC4-8811-EC204FFC7AB8}" type="presParOf" srcId="{13B1AB0F-3862-42F5-BA85-31F96C04896F}" destId="{DBFA085F-2D2A-4734-99C7-7C1EB38E9DE9}" srcOrd="2" destOrd="0" presId="urn:microsoft.com/office/officeart/2008/layout/CircleAccentTimeline"/>
    <dgm:cxn modelId="{8D8D963E-F712-42F6-9162-165F72A4761B}" type="presParOf" srcId="{920BB93C-F9BD-4F05-B301-C0969EF69626}" destId="{ED24CE3B-A98D-412C-BE7A-692F0A65C33C}" srcOrd="25" destOrd="0" presId="urn:microsoft.com/office/officeart/2008/layout/CircleAccentTimeline"/>
    <dgm:cxn modelId="{335F00D4-29B3-4D0C-A081-74C58EF91D84}" type="presParOf" srcId="{920BB93C-F9BD-4F05-B301-C0969EF69626}" destId="{FE519C11-DF95-4D4E-91E4-4FA8E8610D19}" srcOrd="2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33562A-C6B0-4255-9C27-FAF651F63F0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C108EC-0F06-43FE-AE5F-140D2D7B2428}">
      <dgm:prSet phldrT="[Text]"/>
      <dgm:spPr/>
      <dgm:t>
        <a:bodyPr/>
        <a:lstStyle/>
        <a:p>
          <a:r>
            <a:rPr lang="en-US" dirty="0" smtClean="0"/>
            <a:t>Electricals</a:t>
          </a:r>
          <a:endParaRPr lang="en-US" dirty="0"/>
        </a:p>
      </dgm:t>
    </dgm:pt>
    <dgm:pt modelId="{82BA5D2A-BB92-469F-B221-94414F7FC524}" type="parTrans" cxnId="{99ACF955-4EA3-4948-A481-EC18A5C45F48}">
      <dgm:prSet/>
      <dgm:spPr/>
      <dgm:t>
        <a:bodyPr/>
        <a:lstStyle/>
        <a:p>
          <a:endParaRPr lang="en-US"/>
        </a:p>
      </dgm:t>
    </dgm:pt>
    <dgm:pt modelId="{03D7A985-E22B-416D-B890-72D8B13BA3F0}" type="sibTrans" cxnId="{99ACF955-4EA3-4948-A481-EC18A5C45F48}">
      <dgm:prSet/>
      <dgm:spPr/>
      <dgm:t>
        <a:bodyPr/>
        <a:lstStyle/>
        <a:p>
          <a:endParaRPr lang="en-US"/>
        </a:p>
      </dgm:t>
    </dgm:pt>
    <dgm:pt modelId="{05CA06DD-91CF-4CCF-9D0C-29EBD9298AAD}">
      <dgm:prSet phldrT="[Text]"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7DB370FA-4E45-480E-A3E8-1605120BA559}" type="parTrans" cxnId="{35E29DF9-C534-4A27-8B47-0A8B1BB72EF1}">
      <dgm:prSet/>
      <dgm:spPr/>
      <dgm:t>
        <a:bodyPr/>
        <a:lstStyle/>
        <a:p>
          <a:endParaRPr lang="en-US"/>
        </a:p>
      </dgm:t>
    </dgm:pt>
    <dgm:pt modelId="{7139F776-0DBA-4354-A053-147DD1199B35}" type="sibTrans" cxnId="{35E29DF9-C534-4A27-8B47-0A8B1BB72EF1}">
      <dgm:prSet/>
      <dgm:spPr/>
      <dgm:t>
        <a:bodyPr/>
        <a:lstStyle/>
        <a:p>
          <a:endParaRPr lang="en-US"/>
        </a:p>
      </dgm:t>
    </dgm:pt>
    <dgm:pt modelId="{E1572289-DCFB-4F83-B9EA-0431CEF196DA}">
      <dgm:prSet phldrT="[Text]"/>
      <dgm:spPr/>
      <dgm:t>
        <a:bodyPr/>
        <a:lstStyle/>
        <a:p>
          <a:r>
            <a:rPr lang="en-US" dirty="0" smtClean="0"/>
            <a:t>Metallurgical Sciences</a:t>
          </a:r>
        </a:p>
        <a:p>
          <a:r>
            <a:rPr lang="en-US" dirty="0" smtClean="0"/>
            <a:t>Choice of materials going into preparation of transistors, RF material, resisters and other components etc.</a:t>
          </a:r>
          <a:endParaRPr lang="en-US" dirty="0"/>
        </a:p>
      </dgm:t>
    </dgm:pt>
    <dgm:pt modelId="{752F12BE-CFB7-45C8-A9FD-5D75E3739F29}" type="parTrans" cxnId="{079F25FD-F21F-464A-A2C4-961703EB714F}">
      <dgm:prSet/>
      <dgm:spPr/>
      <dgm:t>
        <a:bodyPr/>
        <a:lstStyle/>
        <a:p>
          <a:endParaRPr lang="en-US"/>
        </a:p>
      </dgm:t>
    </dgm:pt>
    <dgm:pt modelId="{AE18259F-334C-4DAA-A11D-DAA9DB2026F4}" type="sibTrans" cxnId="{079F25FD-F21F-464A-A2C4-961703EB714F}">
      <dgm:prSet/>
      <dgm:spPr/>
      <dgm:t>
        <a:bodyPr/>
        <a:lstStyle/>
        <a:p>
          <a:endParaRPr lang="en-US"/>
        </a:p>
      </dgm:t>
    </dgm:pt>
    <dgm:pt modelId="{7503351E-784C-47E7-8D25-B9BDC299D039}">
      <dgm:prSet phldrT="[Text]"/>
      <dgm:spPr/>
      <dgm:t>
        <a:bodyPr/>
        <a:lstStyle/>
        <a:p>
          <a:r>
            <a:rPr lang="en-US" dirty="0" smtClean="0"/>
            <a:t>Mathematics</a:t>
          </a:r>
          <a:endParaRPr lang="en-US" dirty="0"/>
        </a:p>
      </dgm:t>
    </dgm:pt>
    <dgm:pt modelId="{EBA9ACDF-9CA7-4209-8300-52152046259B}" type="parTrans" cxnId="{F088335E-C401-4069-BD6E-B87B0BF4EB84}">
      <dgm:prSet/>
      <dgm:spPr/>
      <dgm:t>
        <a:bodyPr/>
        <a:lstStyle/>
        <a:p>
          <a:endParaRPr lang="en-US"/>
        </a:p>
      </dgm:t>
    </dgm:pt>
    <dgm:pt modelId="{C087BDA5-237B-4F2A-8A84-450A4487B33A}" type="sibTrans" cxnId="{F088335E-C401-4069-BD6E-B87B0BF4EB84}">
      <dgm:prSet/>
      <dgm:spPr/>
      <dgm:t>
        <a:bodyPr/>
        <a:lstStyle/>
        <a:p>
          <a:endParaRPr lang="en-US"/>
        </a:p>
      </dgm:t>
    </dgm:pt>
    <dgm:pt modelId="{714AC645-4FA5-4EAE-9BA3-A6F2051C79AE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BF4ECED2-D1A4-47B8-98D4-898562875574}" type="parTrans" cxnId="{BBE9CF38-AD8B-455B-9B54-B1F779890853}">
      <dgm:prSet/>
      <dgm:spPr/>
      <dgm:t>
        <a:bodyPr/>
        <a:lstStyle/>
        <a:p>
          <a:endParaRPr lang="en-US"/>
        </a:p>
      </dgm:t>
    </dgm:pt>
    <dgm:pt modelId="{99C94182-16C4-4C09-9FA7-CFDC141E31EA}" type="sibTrans" cxnId="{BBE9CF38-AD8B-455B-9B54-B1F779890853}">
      <dgm:prSet/>
      <dgm:spPr/>
      <dgm:t>
        <a:bodyPr/>
        <a:lstStyle/>
        <a:p>
          <a:endParaRPr lang="en-US"/>
        </a:p>
      </dgm:t>
    </dgm:pt>
    <dgm:pt modelId="{CE069764-A7AB-488C-BFD8-7EABD7CC805F}">
      <dgm:prSet phldrT="[Text]"/>
      <dgm:spPr/>
      <dgm:t>
        <a:bodyPr/>
        <a:lstStyle/>
        <a:p>
          <a:r>
            <a:rPr lang="en-US" dirty="0" smtClean="0"/>
            <a:t>Flow of electrons – current, voltage differences, etc.</a:t>
          </a:r>
          <a:endParaRPr lang="en-US" dirty="0"/>
        </a:p>
      </dgm:t>
    </dgm:pt>
    <dgm:pt modelId="{F5E62D26-DA6A-48FA-A399-C1FF85B935ED}" type="parTrans" cxnId="{1D7E473D-DD06-49A2-86B8-9934B423ADDB}">
      <dgm:prSet/>
      <dgm:spPr/>
      <dgm:t>
        <a:bodyPr/>
        <a:lstStyle/>
        <a:p>
          <a:endParaRPr lang="en-US"/>
        </a:p>
      </dgm:t>
    </dgm:pt>
    <dgm:pt modelId="{EB783517-C074-486B-8260-8608223CDC16}" type="sibTrans" cxnId="{1D7E473D-DD06-49A2-86B8-9934B423ADDB}">
      <dgm:prSet/>
      <dgm:spPr/>
      <dgm:t>
        <a:bodyPr/>
        <a:lstStyle/>
        <a:p>
          <a:endParaRPr lang="en-US"/>
        </a:p>
      </dgm:t>
    </dgm:pt>
    <dgm:pt modelId="{CED1815F-2AED-46D5-9E76-F031BB2215B7}">
      <dgm:prSet phldrT="[Text]"/>
      <dgm:spPr/>
      <dgm:t>
        <a:bodyPr/>
        <a:lstStyle/>
        <a:p>
          <a:r>
            <a:rPr lang="en-US" dirty="0" smtClean="0"/>
            <a:t>Atoms, Electrons, Neutrons, Protons, Electromagnetic Waves, etc.</a:t>
          </a:r>
          <a:endParaRPr lang="en-US" dirty="0"/>
        </a:p>
      </dgm:t>
    </dgm:pt>
    <dgm:pt modelId="{9A10FCF6-EC9A-42C6-B700-441CFAB85229}" type="parTrans" cxnId="{E3271101-E326-4F43-823A-1DC9A938A3C4}">
      <dgm:prSet/>
      <dgm:spPr/>
      <dgm:t>
        <a:bodyPr/>
        <a:lstStyle/>
        <a:p>
          <a:endParaRPr lang="en-US"/>
        </a:p>
      </dgm:t>
    </dgm:pt>
    <dgm:pt modelId="{1868D952-D260-4E04-8628-9B98F9E50FC6}" type="sibTrans" cxnId="{E3271101-E326-4F43-823A-1DC9A938A3C4}">
      <dgm:prSet/>
      <dgm:spPr/>
      <dgm:t>
        <a:bodyPr/>
        <a:lstStyle/>
        <a:p>
          <a:endParaRPr lang="en-US"/>
        </a:p>
      </dgm:t>
    </dgm:pt>
    <dgm:pt modelId="{733E37FD-8F42-4DB0-8A21-33A04A7C92DB}">
      <dgm:prSet phldrT="[Text]"/>
      <dgm:spPr/>
      <dgm:t>
        <a:bodyPr/>
        <a:lstStyle/>
        <a:p>
          <a:endParaRPr lang="en-US" dirty="0"/>
        </a:p>
      </dgm:t>
    </dgm:pt>
    <dgm:pt modelId="{FA1DBDE6-FD3C-40D6-85C4-DD62CFD6C797}" type="parTrans" cxnId="{007377C0-1393-4A5B-9111-5E97583CFC3E}">
      <dgm:prSet/>
      <dgm:spPr/>
      <dgm:t>
        <a:bodyPr/>
        <a:lstStyle/>
        <a:p>
          <a:endParaRPr lang="en-US"/>
        </a:p>
      </dgm:t>
    </dgm:pt>
    <dgm:pt modelId="{EA9F292E-13F2-4212-8DB4-92886240E4A3}" type="sibTrans" cxnId="{007377C0-1393-4A5B-9111-5E97583CFC3E}">
      <dgm:prSet/>
      <dgm:spPr/>
      <dgm:t>
        <a:bodyPr/>
        <a:lstStyle/>
        <a:p>
          <a:endParaRPr lang="en-US"/>
        </a:p>
      </dgm:t>
    </dgm:pt>
    <dgm:pt modelId="{4A85BBD0-F903-4FFC-A619-3036BF93733D}">
      <dgm:prSet phldrT="[Text]"/>
      <dgm:spPr/>
      <dgm:t>
        <a:bodyPr/>
        <a:lstStyle/>
        <a:p>
          <a:r>
            <a:rPr lang="en-US" dirty="0" smtClean="0"/>
            <a:t>That helps you realize the digital and analog logic to be programmed with the help of simulations (latest trend)</a:t>
          </a:r>
          <a:endParaRPr lang="en-US" dirty="0"/>
        </a:p>
      </dgm:t>
    </dgm:pt>
    <dgm:pt modelId="{5501217D-941F-4C09-95B6-DBE67A46CE58}" type="sibTrans" cxnId="{DAE43F92-59DB-4279-8E78-3FE1E68F0149}">
      <dgm:prSet/>
      <dgm:spPr/>
      <dgm:t>
        <a:bodyPr/>
        <a:lstStyle/>
        <a:p>
          <a:endParaRPr lang="en-US"/>
        </a:p>
      </dgm:t>
    </dgm:pt>
    <dgm:pt modelId="{13555095-067B-493B-AE0A-D8699A0C0740}" type="parTrans" cxnId="{DAE43F92-59DB-4279-8E78-3FE1E68F0149}">
      <dgm:prSet/>
      <dgm:spPr/>
      <dgm:t>
        <a:bodyPr/>
        <a:lstStyle/>
        <a:p>
          <a:endParaRPr lang="en-US"/>
        </a:p>
      </dgm:t>
    </dgm:pt>
    <dgm:pt modelId="{6DB768BE-58CA-4FD7-BC65-3FF405F537DE}" type="pres">
      <dgm:prSet presAssocID="{6133562A-C6B0-4255-9C27-FAF651F63F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1AEB23-A65A-4808-9AC2-15F9CC860AFE}" type="pres">
      <dgm:prSet presAssocID="{6133562A-C6B0-4255-9C27-FAF651F63F0B}" presName="Name1" presStyleCnt="0"/>
      <dgm:spPr/>
    </dgm:pt>
    <dgm:pt modelId="{3256A576-653F-44AE-8FCF-D8D97F111B6A}" type="pres">
      <dgm:prSet presAssocID="{6133562A-C6B0-4255-9C27-FAF651F63F0B}" presName="cycle" presStyleCnt="0"/>
      <dgm:spPr/>
    </dgm:pt>
    <dgm:pt modelId="{B7571B93-96D7-4432-8987-07C9987421B4}" type="pres">
      <dgm:prSet presAssocID="{6133562A-C6B0-4255-9C27-FAF651F63F0B}" presName="srcNode" presStyleLbl="node1" presStyleIdx="0" presStyleCnt="5"/>
      <dgm:spPr/>
    </dgm:pt>
    <dgm:pt modelId="{A5B39F83-F358-4855-8F07-5E720D2C3348}" type="pres">
      <dgm:prSet presAssocID="{6133562A-C6B0-4255-9C27-FAF651F63F0B}" presName="conn" presStyleLbl="parChTrans1D2" presStyleIdx="0" presStyleCnt="1"/>
      <dgm:spPr/>
      <dgm:t>
        <a:bodyPr/>
        <a:lstStyle/>
        <a:p>
          <a:endParaRPr lang="en-US"/>
        </a:p>
      </dgm:t>
    </dgm:pt>
    <dgm:pt modelId="{3D6F2536-C9CC-4104-8A5C-65CD20F6AD02}" type="pres">
      <dgm:prSet presAssocID="{6133562A-C6B0-4255-9C27-FAF651F63F0B}" presName="extraNode" presStyleLbl="node1" presStyleIdx="0" presStyleCnt="5"/>
      <dgm:spPr/>
    </dgm:pt>
    <dgm:pt modelId="{B7B72F57-FF38-4B03-999F-2000AB814FC6}" type="pres">
      <dgm:prSet presAssocID="{6133562A-C6B0-4255-9C27-FAF651F63F0B}" presName="dstNode" presStyleLbl="node1" presStyleIdx="0" presStyleCnt="5"/>
      <dgm:spPr/>
    </dgm:pt>
    <dgm:pt modelId="{CAE67CC6-D9B2-49E6-B2E4-9EE5A327CC36}" type="pres">
      <dgm:prSet presAssocID="{5DC108EC-0F06-43FE-AE5F-140D2D7B242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0B6A4-EEEE-4109-A1BB-F83D69881FB7}" type="pres">
      <dgm:prSet presAssocID="{5DC108EC-0F06-43FE-AE5F-140D2D7B2428}" presName="accent_1" presStyleCnt="0"/>
      <dgm:spPr/>
    </dgm:pt>
    <dgm:pt modelId="{93EB23C3-9BF5-4652-82BF-0A919C46D997}" type="pres">
      <dgm:prSet presAssocID="{5DC108EC-0F06-43FE-AE5F-140D2D7B2428}" presName="accentRepeatNode" presStyleLbl="solidFgAcc1" presStyleIdx="0" presStyleCnt="5"/>
      <dgm:spPr/>
    </dgm:pt>
    <dgm:pt modelId="{58D1E897-FEF0-45B2-ABB5-7ACC8A8ADA21}" type="pres">
      <dgm:prSet presAssocID="{05CA06DD-91CF-4CCF-9D0C-29EBD9298AA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EEBAF-A6F0-41C1-9893-68D2739B5EAE}" type="pres">
      <dgm:prSet presAssocID="{05CA06DD-91CF-4CCF-9D0C-29EBD9298AAD}" presName="accent_2" presStyleCnt="0"/>
      <dgm:spPr/>
    </dgm:pt>
    <dgm:pt modelId="{2C26992A-99B7-4865-9919-8B6ED403B340}" type="pres">
      <dgm:prSet presAssocID="{05CA06DD-91CF-4CCF-9D0C-29EBD9298AAD}" presName="accentRepeatNode" presStyleLbl="solidFgAcc1" presStyleIdx="1" presStyleCnt="5"/>
      <dgm:spPr/>
    </dgm:pt>
    <dgm:pt modelId="{BA5702C6-A096-4641-99B6-1C47F91B26BB}" type="pres">
      <dgm:prSet presAssocID="{E1572289-DCFB-4F83-B9EA-0431CEF196D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17DC3-4041-44CD-AEDC-D019C48750B9}" type="pres">
      <dgm:prSet presAssocID="{E1572289-DCFB-4F83-B9EA-0431CEF196DA}" presName="accent_3" presStyleCnt="0"/>
      <dgm:spPr/>
    </dgm:pt>
    <dgm:pt modelId="{00536B5A-78AA-44BC-AC92-1B1254B90A83}" type="pres">
      <dgm:prSet presAssocID="{E1572289-DCFB-4F83-B9EA-0431CEF196DA}" presName="accentRepeatNode" presStyleLbl="solidFgAcc1" presStyleIdx="2" presStyleCnt="5"/>
      <dgm:spPr/>
    </dgm:pt>
    <dgm:pt modelId="{D515E6ED-B462-4C25-9E49-C647A8DAFC1E}" type="pres">
      <dgm:prSet presAssocID="{7503351E-784C-47E7-8D25-B9BDC299D03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56171-DDD9-4B83-B5C1-D232C191B6C8}" type="pres">
      <dgm:prSet presAssocID="{7503351E-784C-47E7-8D25-B9BDC299D039}" presName="accent_4" presStyleCnt="0"/>
      <dgm:spPr/>
    </dgm:pt>
    <dgm:pt modelId="{EFE2EB49-979F-4423-A7ED-916C7B3C6EE0}" type="pres">
      <dgm:prSet presAssocID="{7503351E-784C-47E7-8D25-B9BDC299D039}" presName="accentRepeatNode" presStyleLbl="solidFgAcc1" presStyleIdx="3" presStyleCnt="5"/>
      <dgm:spPr/>
    </dgm:pt>
    <dgm:pt modelId="{94A0016F-9BD9-4246-8AE6-48A36828EE4E}" type="pres">
      <dgm:prSet presAssocID="{714AC645-4FA5-4EAE-9BA3-A6F2051C79AE}" presName="text_5" presStyleLbl="node1" presStyleIdx="4" presStyleCnt="5" custLinFactNeighborY="6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C8374-8653-4FE3-A2CF-C7D660EDF2D5}" type="pres">
      <dgm:prSet presAssocID="{714AC645-4FA5-4EAE-9BA3-A6F2051C79AE}" presName="accent_5" presStyleCnt="0"/>
      <dgm:spPr/>
    </dgm:pt>
    <dgm:pt modelId="{16974D57-5D9C-4DE3-86F7-8D6DA1037503}" type="pres">
      <dgm:prSet presAssocID="{714AC645-4FA5-4EAE-9BA3-A6F2051C79AE}" presName="accentRepeatNode" presStyleLbl="solidFgAcc1" presStyleIdx="4" presStyleCnt="5"/>
      <dgm:spPr/>
    </dgm:pt>
  </dgm:ptLst>
  <dgm:cxnLst>
    <dgm:cxn modelId="{1D4566CB-8295-47AE-A43C-10C8B8BC234F}" type="presOf" srcId="{6133562A-C6B0-4255-9C27-FAF651F63F0B}" destId="{6DB768BE-58CA-4FD7-BC65-3FF405F537DE}" srcOrd="0" destOrd="0" presId="urn:microsoft.com/office/officeart/2008/layout/VerticalCurvedList"/>
    <dgm:cxn modelId="{A69DF5A1-EB47-4B0E-B845-EB704E03CEC9}" type="presOf" srcId="{5DC108EC-0F06-43FE-AE5F-140D2D7B2428}" destId="{CAE67CC6-D9B2-49E6-B2E4-9EE5A327CC36}" srcOrd="0" destOrd="0" presId="urn:microsoft.com/office/officeart/2008/layout/VerticalCurvedList"/>
    <dgm:cxn modelId="{5630A084-C4C8-4DB0-8A62-EAAB3CD38715}" type="presOf" srcId="{E1572289-DCFB-4F83-B9EA-0431CEF196DA}" destId="{BA5702C6-A096-4641-99B6-1C47F91B26BB}" srcOrd="0" destOrd="0" presId="urn:microsoft.com/office/officeart/2008/layout/VerticalCurvedList"/>
    <dgm:cxn modelId="{DAE43F92-59DB-4279-8E78-3FE1E68F0149}" srcId="{714AC645-4FA5-4EAE-9BA3-A6F2051C79AE}" destId="{4A85BBD0-F903-4FFC-A619-3036BF93733D}" srcOrd="0" destOrd="0" parTransId="{13555095-067B-493B-AE0A-D8699A0C0740}" sibTransId="{5501217D-941F-4C09-95B6-DBE67A46CE58}"/>
    <dgm:cxn modelId="{F4267879-F9F0-4B48-BDA5-E7CBC2EA7935}" type="presOf" srcId="{CED1815F-2AED-46D5-9E76-F031BB2215B7}" destId="{58D1E897-FEF0-45B2-ABB5-7ACC8A8ADA21}" srcOrd="0" destOrd="1" presId="urn:microsoft.com/office/officeart/2008/layout/VerticalCurvedList"/>
    <dgm:cxn modelId="{4B4C98BA-2F64-47ED-8F76-5A5EDB7F9086}" type="presOf" srcId="{733E37FD-8F42-4DB0-8A21-33A04A7C92DB}" destId="{D515E6ED-B462-4C25-9E49-C647A8DAFC1E}" srcOrd="0" destOrd="1" presId="urn:microsoft.com/office/officeart/2008/layout/VerticalCurvedList"/>
    <dgm:cxn modelId="{1D7E473D-DD06-49A2-86B8-9934B423ADDB}" srcId="{5DC108EC-0F06-43FE-AE5F-140D2D7B2428}" destId="{CE069764-A7AB-488C-BFD8-7EABD7CC805F}" srcOrd="0" destOrd="0" parTransId="{F5E62D26-DA6A-48FA-A399-C1FF85B935ED}" sibTransId="{EB783517-C074-486B-8260-8608223CDC16}"/>
    <dgm:cxn modelId="{BBE9CF38-AD8B-455B-9B54-B1F779890853}" srcId="{6133562A-C6B0-4255-9C27-FAF651F63F0B}" destId="{714AC645-4FA5-4EAE-9BA3-A6F2051C79AE}" srcOrd="4" destOrd="0" parTransId="{BF4ECED2-D1A4-47B8-98D4-898562875574}" sibTransId="{99C94182-16C4-4C09-9FA7-CFDC141E31EA}"/>
    <dgm:cxn modelId="{CA782DDA-5BBB-43A8-9756-7C3F60C559C4}" type="presOf" srcId="{CE069764-A7AB-488C-BFD8-7EABD7CC805F}" destId="{CAE67CC6-D9B2-49E6-B2E4-9EE5A327CC36}" srcOrd="0" destOrd="1" presId="urn:microsoft.com/office/officeart/2008/layout/VerticalCurvedList"/>
    <dgm:cxn modelId="{B1EC78B2-B894-4963-9C0C-0A0732EE01C1}" type="presOf" srcId="{4A85BBD0-F903-4FFC-A619-3036BF93733D}" destId="{94A0016F-9BD9-4246-8AE6-48A36828EE4E}" srcOrd="0" destOrd="1" presId="urn:microsoft.com/office/officeart/2008/layout/VerticalCurvedList"/>
    <dgm:cxn modelId="{007377C0-1393-4A5B-9111-5E97583CFC3E}" srcId="{7503351E-784C-47E7-8D25-B9BDC299D039}" destId="{733E37FD-8F42-4DB0-8A21-33A04A7C92DB}" srcOrd="0" destOrd="0" parTransId="{FA1DBDE6-FD3C-40D6-85C4-DD62CFD6C797}" sibTransId="{EA9F292E-13F2-4212-8DB4-92886240E4A3}"/>
    <dgm:cxn modelId="{E3271101-E326-4F43-823A-1DC9A938A3C4}" srcId="{05CA06DD-91CF-4CCF-9D0C-29EBD9298AAD}" destId="{CED1815F-2AED-46D5-9E76-F031BB2215B7}" srcOrd="0" destOrd="0" parTransId="{9A10FCF6-EC9A-42C6-B700-441CFAB85229}" sibTransId="{1868D952-D260-4E04-8628-9B98F9E50FC6}"/>
    <dgm:cxn modelId="{079F25FD-F21F-464A-A2C4-961703EB714F}" srcId="{6133562A-C6B0-4255-9C27-FAF651F63F0B}" destId="{E1572289-DCFB-4F83-B9EA-0431CEF196DA}" srcOrd="2" destOrd="0" parTransId="{752F12BE-CFB7-45C8-A9FD-5D75E3739F29}" sibTransId="{AE18259F-334C-4DAA-A11D-DAA9DB2026F4}"/>
    <dgm:cxn modelId="{35E29DF9-C534-4A27-8B47-0A8B1BB72EF1}" srcId="{6133562A-C6B0-4255-9C27-FAF651F63F0B}" destId="{05CA06DD-91CF-4CCF-9D0C-29EBD9298AAD}" srcOrd="1" destOrd="0" parTransId="{7DB370FA-4E45-480E-A3E8-1605120BA559}" sibTransId="{7139F776-0DBA-4354-A053-147DD1199B35}"/>
    <dgm:cxn modelId="{735E84EB-8F92-4F5E-9DF5-AD011092D0D7}" type="presOf" srcId="{714AC645-4FA5-4EAE-9BA3-A6F2051C79AE}" destId="{94A0016F-9BD9-4246-8AE6-48A36828EE4E}" srcOrd="0" destOrd="0" presId="urn:microsoft.com/office/officeart/2008/layout/VerticalCurvedList"/>
    <dgm:cxn modelId="{4EE584DC-4C38-4B20-934F-7E14F92112A1}" type="presOf" srcId="{05CA06DD-91CF-4CCF-9D0C-29EBD9298AAD}" destId="{58D1E897-FEF0-45B2-ABB5-7ACC8A8ADA21}" srcOrd="0" destOrd="0" presId="urn:microsoft.com/office/officeart/2008/layout/VerticalCurvedList"/>
    <dgm:cxn modelId="{3F46D82E-D303-494D-88C6-B61BE11ED517}" type="presOf" srcId="{EB783517-C074-486B-8260-8608223CDC16}" destId="{A5B39F83-F358-4855-8F07-5E720D2C3348}" srcOrd="0" destOrd="0" presId="urn:microsoft.com/office/officeart/2008/layout/VerticalCurvedList"/>
    <dgm:cxn modelId="{C928F4A5-C353-4AFA-AB9A-96F5AC5D17A9}" type="presOf" srcId="{7503351E-784C-47E7-8D25-B9BDC299D039}" destId="{D515E6ED-B462-4C25-9E49-C647A8DAFC1E}" srcOrd="0" destOrd="0" presId="urn:microsoft.com/office/officeart/2008/layout/VerticalCurvedList"/>
    <dgm:cxn modelId="{F088335E-C401-4069-BD6E-B87B0BF4EB84}" srcId="{6133562A-C6B0-4255-9C27-FAF651F63F0B}" destId="{7503351E-784C-47E7-8D25-B9BDC299D039}" srcOrd="3" destOrd="0" parTransId="{EBA9ACDF-9CA7-4209-8300-52152046259B}" sibTransId="{C087BDA5-237B-4F2A-8A84-450A4487B33A}"/>
    <dgm:cxn modelId="{99ACF955-4EA3-4948-A481-EC18A5C45F48}" srcId="{6133562A-C6B0-4255-9C27-FAF651F63F0B}" destId="{5DC108EC-0F06-43FE-AE5F-140D2D7B2428}" srcOrd="0" destOrd="0" parTransId="{82BA5D2A-BB92-469F-B221-94414F7FC524}" sibTransId="{03D7A985-E22B-416D-B890-72D8B13BA3F0}"/>
    <dgm:cxn modelId="{8803ABDA-416F-48FD-B2BD-37C6BCDF13EF}" type="presParOf" srcId="{6DB768BE-58CA-4FD7-BC65-3FF405F537DE}" destId="{0F1AEB23-A65A-4808-9AC2-15F9CC860AFE}" srcOrd="0" destOrd="0" presId="urn:microsoft.com/office/officeart/2008/layout/VerticalCurvedList"/>
    <dgm:cxn modelId="{9D64E7D6-EA0F-45DD-8824-1DECCBEA3477}" type="presParOf" srcId="{0F1AEB23-A65A-4808-9AC2-15F9CC860AFE}" destId="{3256A576-653F-44AE-8FCF-D8D97F111B6A}" srcOrd="0" destOrd="0" presId="urn:microsoft.com/office/officeart/2008/layout/VerticalCurvedList"/>
    <dgm:cxn modelId="{FB28CB63-20C5-4453-A3A6-B22CC5288862}" type="presParOf" srcId="{3256A576-653F-44AE-8FCF-D8D97F111B6A}" destId="{B7571B93-96D7-4432-8987-07C9987421B4}" srcOrd="0" destOrd="0" presId="urn:microsoft.com/office/officeart/2008/layout/VerticalCurvedList"/>
    <dgm:cxn modelId="{8A68D3B9-8560-44E5-B0FC-7E4EC90CCFBB}" type="presParOf" srcId="{3256A576-653F-44AE-8FCF-D8D97F111B6A}" destId="{A5B39F83-F358-4855-8F07-5E720D2C3348}" srcOrd="1" destOrd="0" presId="urn:microsoft.com/office/officeart/2008/layout/VerticalCurvedList"/>
    <dgm:cxn modelId="{B84BB478-B347-412D-8C8A-8470B3DE368E}" type="presParOf" srcId="{3256A576-653F-44AE-8FCF-D8D97F111B6A}" destId="{3D6F2536-C9CC-4104-8A5C-65CD20F6AD02}" srcOrd="2" destOrd="0" presId="urn:microsoft.com/office/officeart/2008/layout/VerticalCurvedList"/>
    <dgm:cxn modelId="{35FD29B0-EDCE-4592-BD4A-920043E00D3A}" type="presParOf" srcId="{3256A576-653F-44AE-8FCF-D8D97F111B6A}" destId="{B7B72F57-FF38-4B03-999F-2000AB814FC6}" srcOrd="3" destOrd="0" presId="urn:microsoft.com/office/officeart/2008/layout/VerticalCurvedList"/>
    <dgm:cxn modelId="{6B72BDB7-DC1D-4C6A-BE0F-6156AF31D1F5}" type="presParOf" srcId="{0F1AEB23-A65A-4808-9AC2-15F9CC860AFE}" destId="{CAE67CC6-D9B2-49E6-B2E4-9EE5A327CC36}" srcOrd="1" destOrd="0" presId="urn:microsoft.com/office/officeart/2008/layout/VerticalCurvedList"/>
    <dgm:cxn modelId="{9CA1D181-51E0-4904-9056-6E234DB6E6F3}" type="presParOf" srcId="{0F1AEB23-A65A-4808-9AC2-15F9CC860AFE}" destId="{F520B6A4-EEEE-4109-A1BB-F83D69881FB7}" srcOrd="2" destOrd="0" presId="urn:microsoft.com/office/officeart/2008/layout/VerticalCurvedList"/>
    <dgm:cxn modelId="{72749158-F83B-415D-A390-E72AD7908085}" type="presParOf" srcId="{F520B6A4-EEEE-4109-A1BB-F83D69881FB7}" destId="{93EB23C3-9BF5-4652-82BF-0A919C46D997}" srcOrd="0" destOrd="0" presId="urn:microsoft.com/office/officeart/2008/layout/VerticalCurvedList"/>
    <dgm:cxn modelId="{71599D94-032C-4757-813A-5423E98CA2F2}" type="presParOf" srcId="{0F1AEB23-A65A-4808-9AC2-15F9CC860AFE}" destId="{58D1E897-FEF0-45B2-ABB5-7ACC8A8ADA21}" srcOrd="3" destOrd="0" presId="urn:microsoft.com/office/officeart/2008/layout/VerticalCurvedList"/>
    <dgm:cxn modelId="{8527B5C6-3F44-4EE2-B9DB-1A751B43377D}" type="presParOf" srcId="{0F1AEB23-A65A-4808-9AC2-15F9CC860AFE}" destId="{5C0EEBAF-A6F0-41C1-9893-68D2739B5EAE}" srcOrd="4" destOrd="0" presId="urn:microsoft.com/office/officeart/2008/layout/VerticalCurvedList"/>
    <dgm:cxn modelId="{F4953CCC-FE52-4B27-A005-CC35EB1641D4}" type="presParOf" srcId="{5C0EEBAF-A6F0-41C1-9893-68D2739B5EAE}" destId="{2C26992A-99B7-4865-9919-8B6ED403B340}" srcOrd="0" destOrd="0" presId="urn:microsoft.com/office/officeart/2008/layout/VerticalCurvedList"/>
    <dgm:cxn modelId="{7FECAE42-B3D3-493C-9FEA-7595354BD718}" type="presParOf" srcId="{0F1AEB23-A65A-4808-9AC2-15F9CC860AFE}" destId="{BA5702C6-A096-4641-99B6-1C47F91B26BB}" srcOrd="5" destOrd="0" presId="urn:microsoft.com/office/officeart/2008/layout/VerticalCurvedList"/>
    <dgm:cxn modelId="{EAA6C159-F58E-4189-A221-293360A69CA2}" type="presParOf" srcId="{0F1AEB23-A65A-4808-9AC2-15F9CC860AFE}" destId="{8CB17DC3-4041-44CD-AEDC-D019C48750B9}" srcOrd="6" destOrd="0" presId="urn:microsoft.com/office/officeart/2008/layout/VerticalCurvedList"/>
    <dgm:cxn modelId="{F87B0FD4-E768-4B33-AF16-18F5323CE9C1}" type="presParOf" srcId="{8CB17DC3-4041-44CD-AEDC-D019C48750B9}" destId="{00536B5A-78AA-44BC-AC92-1B1254B90A83}" srcOrd="0" destOrd="0" presId="urn:microsoft.com/office/officeart/2008/layout/VerticalCurvedList"/>
    <dgm:cxn modelId="{F75BF69F-D75F-45B0-9A9D-18907FCBB704}" type="presParOf" srcId="{0F1AEB23-A65A-4808-9AC2-15F9CC860AFE}" destId="{D515E6ED-B462-4C25-9E49-C647A8DAFC1E}" srcOrd="7" destOrd="0" presId="urn:microsoft.com/office/officeart/2008/layout/VerticalCurvedList"/>
    <dgm:cxn modelId="{99794ACF-EC57-4352-B028-23143D64BB85}" type="presParOf" srcId="{0F1AEB23-A65A-4808-9AC2-15F9CC860AFE}" destId="{EFA56171-DDD9-4B83-B5C1-D232C191B6C8}" srcOrd="8" destOrd="0" presId="urn:microsoft.com/office/officeart/2008/layout/VerticalCurvedList"/>
    <dgm:cxn modelId="{28313FC6-DB53-4F04-8726-BFE5EDB768E3}" type="presParOf" srcId="{EFA56171-DDD9-4B83-B5C1-D232C191B6C8}" destId="{EFE2EB49-979F-4423-A7ED-916C7B3C6EE0}" srcOrd="0" destOrd="0" presId="urn:microsoft.com/office/officeart/2008/layout/VerticalCurvedList"/>
    <dgm:cxn modelId="{211F1D64-EAD0-4C4D-8807-3A30ADCFA445}" type="presParOf" srcId="{0F1AEB23-A65A-4808-9AC2-15F9CC860AFE}" destId="{94A0016F-9BD9-4246-8AE6-48A36828EE4E}" srcOrd="9" destOrd="0" presId="urn:microsoft.com/office/officeart/2008/layout/VerticalCurvedList"/>
    <dgm:cxn modelId="{243B4B94-6EEB-4552-8EB3-F2766BD1EDBA}" type="presParOf" srcId="{0F1AEB23-A65A-4808-9AC2-15F9CC860AFE}" destId="{CF7C8374-8653-4FE3-A2CF-C7D660EDF2D5}" srcOrd="10" destOrd="0" presId="urn:microsoft.com/office/officeart/2008/layout/VerticalCurvedList"/>
    <dgm:cxn modelId="{E2CE7170-C610-4461-9BE6-34EE046FB737}" type="presParOf" srcId="{CF7C8374-8653-4FE3-A2CF-C7D660EDF2D5}" destId="{16974D57-5D9C-4DE3-86F7-8D6DA10375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1E1D3-25C6-40A7-9B8B-9BD1F7F0E36D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F9886A-5E9D-4C42-8B7C-0BEC524CC4F5}">
      <dgm:prSet phldrT="[Text]"/>
      <dgm:spPr/>
      <dgm:t>
        <a:bodyPr/>
        <a:lstStyle/>
        <a:p>
          <a:r>
            <a:rPr lang="en-US" dirty="0" smtClean="0"/>
            <a:t>Architecture &amp; Design on Paper</a:t>
          </a:r>
          <a:endParaRPr lang="en-US" dirty="0"/>
        </a:p>
      </dgm:t>
    </dgm:pt>
    <dgm:pt modelId="{C4E1458E-BC3A-42B2-9F56-BEF04E464D4F}" type="parTrans" cxnId="{4E09838B-B5D0-4A52-961F-0F8393AEC8E3}">
      <dgm:prSet/>
      <dgm:spPr/>
      <dgm:t>
        <a:bodyPr/>
        <a:lstStyle/>
        <a:p>
          <a:endParaRPr lang="en-US"/>
        </a:p>
      </dgm:t>
    </dgm:pt>
    <dgm:pt modelId="{20FDDA20-3EDE-42C8-ACA3-5A290FD44AB4}" type="sibTrans" cxnId="{4E09838B-B5D0-4A52-961F-0F8393AEC8E3}">
      <dgm:prSet/>
      <dgm:spPr/>
      <dgm:t>
        <a:bodyPr/>
        <a:lstStyle/>
        <a:p>
          <a:endParaRPr lang="en-US"/>
        </a:p>
      </dgm:t>
    </dgm:pt>
    <dgm:pt modelId="{02FB37B3-655A-4164-959D-222B1FBF5BC1}">
      <dgm:prSet phldrT="[Text]"/>
      <dgm:spPr/>
      <dgm:t>
        <a:bodyPr/>
        <a:lstStyle/>
        <a:p>
          <a:r>
            <a:rPr lang="en-US" dirty="0" smtClean="0"/>
            <a:t>Architect(s)</a:t>
          </a:r>
          <a:endParaRPr lang="en-US" dirty="0"/>
        </a:p>
      </dgm:t>
    </dgm:pt>
    <dgm:pt modelId="{3E393017-120A-4129-8D93-C9734DCB4655}" type="parTrans" cxnId="{0970A2AD-7ACA-46D1-94F6-74EA41C82DBC}">
      <dgm:prSet/>
      <dgm:spPr/>
      <dgm:t>
        <a:bodyPr/>
        <a:lstStyle/>
        <a:p>
          <a:endParaRPr lang="en-US"/>
        </a:p>
      </dgm:t>
    </dgm:pt>
    <dgm:pt modelId="{1E4FF6E4-2BB5-4324-BAA6-559BCFE2C364}" type="sibTrans" cxnId="{0970A2AD-7ACA-46D1-94F6-74EA41C82DBC}">
      <dgm:prSet/>
      <dgm:spPr/>
      <dgm:t>
        <a:bodyPr/>
        <a:lstStyle/>
        <a:p>
          <a:endParaRPr lang="en-US"/>
        </a:p>
      </dgm:t>
    </dgm:pt>
    <dgm:pt modelId="{AFFA9940-8E80-4667-971F-A3B9567F50BD}">
      <dgm:prSet phldrT="[Text]"/>
      <dgm:spPr/>
      <dgm:t>
        <a:bodyPr/>
        <a:lstStyle/>
        <a:p>
          <a:r>
            <a:rPr lang="en-US" dirty="0" smtClean="0"/>
            <a:t>Softcore Creation (HDL programming)</a:t>
          </a:r>
          <a:endParaRPr lang="en-US" dirty="0"/>
        </a:p>
      </dgm:t>
    </dgm:pt>
    <dgm:pt modelId="{B390385D-2722-4E36-880D-6D8935C13977}" type="parTrans" cxnId="{C69B65DF-1B8C-4A79-84B0-C0FA45E8F628}">
      <dgm:prSet/>
      <dgm:spPr/>
      <dgm:t>
        <a:bodyPr/>
        <a:lstStyle/>
        <a:p>
          <a:endParaRPr lang="en-US"/>
        </a:p>
      </dgm:t>
    </dgm:pt>
    <dgm:pt modelId="{8F2188DF-5885-406E-B137-6566D0B22E18}" type="sibTrans" cxnId="{C69B65DF-1B8C-4A79-84B0-C0FA45E8F628}">
      <dgm:prSet/>
      <dgm:spPr/>
      <dgm:t>
        <a:bodyPr/>
        <a:lstStyle/>
        <a:p>
          <a:endParaRPr lang="en-US"/>
        </a:p>
      </dgm:t>
    </dgm:pt>
    <dgm:pt modelId="{E0B7EA40-2D79-48EE-A099-A267764D2DB9}">
      <dgm:prSet phldrT="[Text]"/>
      <dgm:spPr/>
      <dgm:t>
        <a:bodyPr/>
        <a:lstStyle/>
        <a:p>
          <a:r>
            <a:rPr lang="en-US" dirty="0" smtClean="0"/>
            <a:t>FPGA Prototyping(before ASICs design)</a:t>
          </a:r>
          <a:endParaRPr lang="en-US" dirty="0"/>
        </a:p>
      </dgm:t>
    </dgm:pt>
    <dgm:pt modelId="{E51094FE-E977-4495-BFB2-7B16161228A2}" type="parTrans" cxnId="{3130E79E-4748-4F23-A77B-D81540042EE6}">
      <dgm:prSet/>
      <dgm:spPr/>
      <dgm:t>
        <a:bodyPr/>
        <a:lstStyle/>
        <a:p>
          <a:endParaRPr lang="en-US"/>
        </a:p>
      </dgm:t>
    </dgm:pt>
    <dgm:pt modelId="{21F49419-03F1-48EB-B0F5-A5AB0718144F}" type="sibTrans" cxnId="{3130E79E-4748-4F23-A77B-D81540042EE6}">
      <dgm:prSet/>
      <dgm:spPr/>
      <dgm:t>
        <a:bodyPr/>
        <a:lstStyle/>
        <a:p>
          <a:endParaRPr lang="en-US"/>
        </a:p>
      </dgm:t>
    </dgm:pt>
    <dgm:pt modelId="{CE8B84D6-0FAC-4E6D-BD8E-B8AE5020506C}">
      <dgm:prSet phldrT="[Text]"/>
      <dgm:spPr/>
      <dgm:t>
        <a:bodyPr/>
        <a:lstStyle/>
        <a:p>
          <a:r>
            <a:rPr lang="en-US" dirty="0" smtClean="0"/>
            <a:t>Logic Synthesis</a:t>
          </a:r>
          <a:endParaRPr lang="en-US" dirty="0"/>
        </a:p>
      </dgm:t>
    </dgm:pt>
    <dgm:pt modelId="{BF6656AB-37EB-428E-8586-95447B22D0C1}" type="parTrans" cxnId="{230A520D-88DB-435F-B38F-0DD537004C27}">
      <dgm:prSet/>
      <dgm:spPr/>
      <dgm:t>
        <a:bodyPr/>
        <a:lstStyle/>
        <a:p>
          <a:endParaRPr lang="en-US"/>
        </a:p>
      </dgm:t>
    </dgm:pt>
    <dgm:pt modelId="{40777A68-3375-45FD-B77B-032337F453D3}" type="sibTrans" cxnId="{230A520D-88DB-435F-B38F-0DD537004C27}">
      <dgm:prSet/>
      <dgm:spPr/>
      <dgm:t>
        <a:bodyPr/>
        <a:lstStyle/>
        <a:p>
          <a:endParaRPr lang="en-US"/>
        </a:p>
      </dgm:t>
    </dgm:pt>
    <dgm:pt modelId="{DDE71A47-F032-4E2C-932E-E1B2D4AD405E}">
      <dgm:prSet phldrT="[Text]"/>
      <dgm:spPr/>
      <dgm:t>
        <a:bodyPr/>
        <a:lstStyle/>
        <a:p>
          <a:r>
            <a:rPr lang="en-US" dirty="0" smtClean="0"/>
            <a:t>Realization of corresponding ASICs</a:t>
          </a:r>
          <a:endParaRPr lang="en-US" dirty="0"/>
        </a:p>
      </dgm:t>
    </dgm:pt>
    <dgm:pt modelId="{FC4FAB1D-8BB5-4232-85E7-888D9A424A73}" type="parTrans" cxnId="{AB43D2EB-7B54-47C6-91DA-BBFB3068FEF6}">
      <dgm:prSet/>
      <dgm:spPr/>
      <dgm:t>
        <a:bodyPr/>
        <a:lstStyle/>
        <a:p>
          <a:endParaRPr lang="en-US"/>
        </a:p>
      </dgm:t>
    </dgm:pt>
    <dgm:pt modelId="{7C6BA6DD-DA8C-4923-910C-6922AC336505}" type="sibTrans" cxnId="{AB43D2EB-7B54-47C6-91DA-BBFB3068FEF6}">
      <dgm:prSet/>
      <dgm:spPr/>
      <dgm:t>
        <a:bodyPr/>
        <a:lstStyle/>
        <a:p>
          <a:endParaRPr lang="en-US"/>
        </a:p>
      </dgm:t>
    </dgm:pt>
    <dgm:pt modelId="{1192C0D5-301C-4823-8618-02304F824D51}">
      <dgm:prSet phldrT="[Text]"/>
      <dgm:spPr/>
      <dgm:t>
        <a:bodyPr/>
        <a:lstStyle/>
        <a:p>
          <a:r>
            <a:rPr lang="en-US" dirty="0" smtClean="0"/>
            <a:t>Digital Design by RTL engineers</a:t>
          </a:r>
          <a:endParaRPr lang="en-US" dirty="0"/>
        </a:p>
      </dgm:t>
    </dgm:pt>
    <dgm:pt modelId="{551DCE88-4911-489E-AD09-106620E0B8E8}" type="parTrans" cxnId="{0B33901B-22B4-49B6-A87E-A18E9A679DB3}">
      <dgm:prSet/>
      <dgm:spPr/>
      <dgm:t>
        <a:bodyPr/>
        <a:lstStyle/>
        <a:p>
          <a:endParaRPr lang="en-US"/>
        </a:p>
      </dgm:t>
    </dgm:pt>
    <dgm:pt modelId="{FC41CB76-AA09-4E39-A470-C38572FDF916}" type="sibTrans" cxnId="{0B33901B-22B4-49B6-A87E-A18E9A679DB3}">
      <dgm:prSet/>
      <dgm:spPr/>
      <dgm:t>
        <a:bodyPr/>
        <a:lstStyle/>
        <a:p>
          <a:endParaRPr lang="en-US"/>
        </a:p>
      </dgm:t>
    </dgm:pt>
    <dgm:pt modelId="{699624D1-1028-4E50-8F96-CF589F4F58D3}">
      <dgm:prSet phldrT="[Text]"/>
      <dgm:spPr/>
      <dgm:t>
        <a:bodyPr/>
        <a:lstStyle/>
        <a:p>
          <a:r>
            <a:rPr lang="en-US" dirty="0" smtClean="0"/>
            <a:t>Analog Design by Analog / Mixed Signal </a:t>
          </a:r>
          <a:r>
            <a:rPr lang="en-US" dirty="0" err="1" smtClean="0"/>
            <a:t>engneers</a:t>
          </a:r>
          <a:endParaRPr lang="en-US" dirty="0"/>
        </a:p>
      </dgm:t>
    </dgm:pt>
    <dgm:pt modelId="{0145A594-11B1-4038-B603-D6D8A9553506}" type="parTrans" cxnId="{6EB50EA9-2D66-4E12-A851-F55AFB873D37}">
      <dgm:prSet/>
      <dgm:spPr/>
      <dgm:t>
        <a:bodyPr/>
        <a:lstStyle/>
        <a:p>
          <a:endParaRPr lang="en-US"/>
        </a:p>
      </dgm:t>
    </dgm:pt>
    <dgm:pt modelId="{4087EBD2-F311-4F22-A2AB-901D04291123}" type="sibTrans" cxnId="{6EB50EA9-2D66-4E12-A851-F55AFB873D37}">
      <dgm:prSet/>
      <dgm:spPr/>
      <dgm:t>
        <a:bodyPr/>
        <a:lstStyle/>
        <a:p>
          <a:endParaRPr lang="en-US"/>
        </a:p>
      </dgm:t>
    </dgm:pt>
    <dgm:pt modelId="{D7FE05DD-9808-4308-99F2-A761C6639552}">
      <dgm:prSet phldrT="[Text]"/>
      <dgm:spPr/>
      <dgm:t>
        <a:bodyPr/>
        <a:lstStyle/>
        <a:p>
          <a:r>
            <a:rPr lang="en-US" dirty="0" smtClean="0"/>
            <a:t>Circuit Designers, Planners</a:t>
          </a:r>
          <a:endParaRPr lang="en-US" dirty="0"/>
        </a:p>
      </dgm:t>
    </dgm:pt>
    <dgm:pt modelId="{30BFEE98-9376-484E-AE05-06DC1CFD4363}" type="parTrans" cxnId="{CFEA3413-E6EF-47E3-9669-67354B4EC425}">
      <dgm:prSet/>
      <dgm:spPr/>
      <dgm:t>
        <a:bodyPr/>
        <a:lstStyle/>
        <a:p>
          <a:endParaRPr lang="en-US"/>
        </a:p>
      </dgm:t>
    </dgm:pt>
    <dgm:pt modelId="{7F4AAE3B-8D57-4BE9-95AD-4A22DE88B646}" type="sibTrans" cxnId="{CFEA3413-E6EF-47E3-9669-67354B4EC425}">
      <dgm:prSet/>
      <dgm:spPr/>
      <dgm:t>
        <a:bodyPr/>
        <a:lstStyle/>
        <a:p>
          <a:endParaRPr lang="en-US"/>
        </a:p>
      </dgm:t>
    </dgm:pt>
    <dgm:pt modelId="{A54CF04A-4180-49B5-AD4A-3D265441BC14}">
      <dgm:prSet phldrT="[Text]"/>
      <dgm:spPr/>
      <dgm:t>
        <a:bodyPr/>
        <a:lstStyle/>
        <a:p>
          <a:r>
            <a:rPr lang="en-US" dirty="0" smtClean="0"/>
            <a:t>Floor Planning &amp; Routing to meet timing latencies</a:t>
          </a:r>
          <a:endParaRPr lang="en-US" dirty="0"/>
        </a:p>
      </dgm:t>
    </dgm:pt>
    <dgm:pt modelId="{859F058F-68F5-46F4-840B-ECD1E206465F}" type="parTrans" cxnId="{F3E67578-5F19-4A6C-8B3C-000E96832D9C}">
      <dgm:prSet/>
      <dgm:spPr/>
      <dgm:t>
        <a:bodyPr/>
        <a:lstStyle/>
        <a:p>
          <a:endParaRPr lang="en-US"/>
        </a:p>
      </dgm:t>
    </dgm:pt>
    <dgm:pt modelId="{E519C514-FAE9-47FE-A1D5-6EFE22205092}" type="sibTrans" cxnId="{F3E67578-5F19-4A6C-8B3C-000E96832D9C}">
      <dgm:prSet/>
      <dgm:spPr/>
      <dgm:t>
        <a:bodyPr/>
        <a:lstStyle/>
        <a:p>
          <a:endParaRPr lang="en-US"/>
        </a:p>
      </dgm:t>
    </dgm:pt>
    <dgm:pt modelId="{5C22B684-608B-43DF-B051-6B9464B2F523}">
      <dgm:prSet phldrT="[Text]"/>
      <dgm:spPr/>
      <dgm:t>
        <a:bodyPr/>
        <a:lstStyle/>
        <a:p>
          <a:r>
            <a:rPr lang="en-US" dirty="0" smtClean="0"/>
            <a:t>Design details translates to </a:t>
          </a:r>
          <a:r>
            <a:rPr lang="en-US" b="1" dirty="0" err="1" smtClean="0"/>
            <a:t>xm</a:t>
          </a:r>
          <a:r>
            <a:rPr lang="en-US" dirty="0" smtClean="0"/>
            <a:t> technology based lambda rules</a:t>
          </a:r>
          <a:endParaRPr lang="en-US" dirty="0"/>
        </a:p>
      </dgm:t>
    </dgm:pt>
    <dgm:pt modelId="{C9CDC771-C4A8-4445-A3DA-79FA6E2C6480}" type="parTrans" cxnId="{7D09410D-9CB8-409F-AEA2-631588D3E07A}">
      <dgm:prSet/>
      <dgm:spPr/>
      <dgm:t>
        <a:bodyPr/>
        <a:lstStyle/>
        <a:p>
          <a:endParaRPr lang="en-US"/>
        </a:p>
      </dgm:t>
    </dgm:pt>
    <dgm:pt modelId="{ECB94BEC-6EE0-4A98-8E19-B0AF196787AC}" type="sibTrans" cxnId="{7D09410D-9CB8-409F-AEA2-631588D3E07A}">
      <dgm:prSet/>
      <dgm:spPr/>
      <dgm:t>
        <a:bodyPr/>
        <a:lstStyle/>
        <a:p>
          <a:endParaRPr lang="en-US"/>
        </a:p>
      </dgm:t>
    </dgm:pt>
    <dgm:pt modelId="{F3698241-2F35-483A-8F79-3DAD7963F560}">
      <dgm:prSet phldrT="[Text]"/>
      <dgm:spPr/>
      <dgm:t>
        <a:bodyPr/>
        <a:lstStyle/>
        <a:p>
          <a:r>
            <a:rPr lang="en-US" dirty="0" smtClean="0"/>
            <a:t>Technology dependent fabrication process</a:t>
          </a:r>
          <a:endParaRPr lang="en-US" dirty="0"/>
        </a:p>
      </dgm:t>
    </dgm:pt>
    <dgm:pt modelId="{BB4BC6DA-66B3-48C5-A047-4DA172774805}" type="parTrans" cxnId="{E02CCCC7-7A18-4862-B00F-0E8E96C13226}">
      <dgm:prSet/>
      <dgm:spPr/>
      <dgm:t>
        <a:bodyPr/>
        <a:lstStyle/>
        <a:p>
          <a:endParaRPr lang="en-US"/>
        </a:p>
      </dgm:t>
    </dgm:pt>
    <dgm:pt modelId="{640388E9-ACF6-46A0-A692-488B799D649C}" type="sibTrans" cxnId="{E02CCCC7-7A18-4862-B00F-0E8E96C13226}">
      <dgm:prSet/>
      <dgm:spPr/>
      <dgm:t>
        <a:bodyPr/>
        <a:lstStyle/>
        <a:p>
          <a:endParaRPr lang="en-US"/>
        </a:p>
      </dgm:t>
    </dgm:pt>
    <dgm:pt modelId="{72827604-BC8C-49DE-9DD3-6EDDA12FFBF6}" type="pres">
      <dgm:prSet presAssocID="{6671E1D3-25C6-40A7-9B8B-9BD1F7F0E3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A98B6-2CB5-4209-9BBB-29C3E5D26C2E}" type="pres">
      <dgm:prSet presAssocID="{6671E1D3-25C6-40A7-9B8B-9BD1F7F0E36D}" presName="dummyMaxCanvas" presStyleCnt="0">
        <dgm:presLayoutVars/>
      </dgm:prSet>
      <dgm:spPr/>
    </dgm:pt>
    <dgm:pt modelId="{DBF937CD-37B8-46A6-9804-0129C490954B}" type="pres">
      <dgm:prSet presAssocID="{6671E1D3-25C6-40A7-9B8B-9BD1F7F0E36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00D6B-E6A9-4496-B50A-00F331F9348D}" type="pres">
      <dgm:prSet presAssocID="{6671E1D3-25C6-40A7-9B8B-9BD1F7F0E36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476A3-D224-4482-B320-05770A6427C5}" type="pres">
      <dgm:prSet presAssocID="{6671E1D3-25C6-40A7-9B8B-9BD1F7F0E36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C2342-C893-4B0A-AA72-CC3719B7B752}" type="pres">
      <dgm:prSet presAssocID="{6671E1D3-25C6-40A7-9B8B-9BD1F7F0E36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19DFB-ADEE-4D42-8EDD-A62D1673268A}" type="pres">
      <dgm:prSet presAssocID="{6671E1D3-25C6-40A7-9B8B-9BD1F7F0E36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DCA4A-2352-4F74-9E89-720D6D58388B}" type="pres">
      <dgm:prSet presAssocID="{6671E1D3-25C6-40A7-9B8B-9BD1F7F0E36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E675F-1385-40CE-8B2E-A51E74310662}" type="pres">
      <dgm:prSet presAssocID="{6671E1D3-25C6-40A7-9B8B-9BD1F7F0E36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DA87-02EA-4D17-985E-4F82C3F90067}" type="pres">
      <dgm:prSet presAssocID="{6671E1D3-25C6-40A7-9B8B-9BD1F7F0E36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988FF-B1E7-4E6B-B34D-D2053C7F6CEF}" type="pres">
      <dgm:prSet presAssocID="{6671E1D3-25C6-40A7-9B8B-9BD1F7F0E36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0DC14-2B8A-4015-B1C4-926B311F78CB}" type="pres">
      <dgm:prSet presAssocID="{6671E1D3-25C6-40A7-9B8B-9BD1F7F0E36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7D7E9-36B7-4A65-817C-C962F2FF49E9}" type="pres">
      <dgm:prSet presAssocID="{6671E1D3-25C6-40A7-9B8B-9BD1F7F0E36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88212-6653-468C-A2CC-6EC1D4497350}" type="presOf" srcId="{699624D1-1028-4E50-8F96-CF589F4F58D3}" destId="{F57988FF-B1E7-4E6B-B34D-D2053C7F6CEF}" srcOrd="1" destOrd="2" presId="urn:microsoft.com/office/officeart/2005/8/layout/vProcess5"/>
    <dgm:cxn modelId="{4EE86921-70B4-4EF1-84B7-9B53B7FFCFFC}" type="presOf" srcId="{20FDDA20-3EDE-42C8-ACA3-5A290FD44AB4}" destId="{E7B19DFB-ADEE-4D42-8EDD-A62D1673268A}" srcOrd="0" destOrd="0" presId="urn:microsoft.com/office/officeart/2005/8/layout/vProcess5"/>
    <dgm:cxn modelId="{0B33901B-22B4-49B6-A87E-A18E9A679DB3}" srcId="{AFFA9940-8E80-4667-971F-A3B9567F50BD}" destId="{1192C0D5-301C-4823-8618-02304F824D51}" srcOrd="0" destOrd="0" parTransId="{551DCE88-4911-489E-AD09-106620E0B8E8}" sibTransId="{FC41CB76-AA09-4E39-A470-C38572FDF916}"/>
    <dgm:cxn modelId="{DE769EFE-79A8-4F97-8FA4-A48A016DACA1}" type="presOf" srcId="{1192C0D5-301C-4823-8618-02304F824D51}" destId="{8A500D6B-E6A9-4496-B50A-00F331F9348D}" srcOrd="0" destOrd="1" presId="urn:microsoft.com/office/officeart/2005/8/layout/vProcess5"/>
    <dgm:cxn modelId="{6EB50EA9-2D66-4E12-A851-F55AFB873D37}" srcId="{AFFA9940-8E80-4667-971F-A3B9567F50BD}" destId="{699624D1-1028-4E50-8F96-CF589F4F58D3}" srcOrd="1" destOrd="0" parTransId="{0145A594-11B1-4038-B603-D6D8A9553506}" sibTransId="{4087EBD2-F311-4F22-A2AB-901D04291123}"/>
    <dgm:cxn modelId="{ED9DD0D2-9A69-4FCA-8595-64C7451CCDA0}" type="presOf" srcId="{6671E1D3-25C6-40A7-9B8B-9BD1F7F0E36D}" destId="{72827604-BC8C-49DE-9DD3-6EDDA12FFBF6}" srcOrd="0" destOrd="0" presId="urn:microsoft.com/office/officeart/2005/8/layout/vProcess5"/>
    <dgm:cxn modelId="{B96B8D08-35C4-44AF-B4AA-B2D2D53A0C51}" type="presOf" srcId="{E0B7EA40-2D79-48EE-A099-A267764D2DB9}" destId="{D4D0DC14-2B8A-4015-B1C4-926B311F78CB}" srcOrd="1" destOrd="0" presId="urn:microsoft.com/office/officeart/2005/8/layout/vProcess5"/>
    <dgm:cxn modelId="{54EE6299-FF18-4E75-AFEA-A074CA60FD66}" type="presOf" srcId="{DDE71A47-F032-4E2C-932E-E1B2D4AD405E}" destId="{A5E7D7E9-36B7-4A65-817C-C962F2FF49E9}" srcOrd="1" destOrd="0" presId="urn:microsoft.com/office/officeart/2005/8/layout/vProcess5"/>
    <dgm:cxn modelId="{3130E79E-4748-4F23-A77B-D81540042EE6}" srcId="{6671E1D3-25C6-40A7-9B8B-9BD1F7F0E36D}" destId="{E0B7EA40-2D79-48EE-A099-A267764D2DB9}" srcOrd="2" destOrd="0" parTransId="{E51094FE-E977-4495-BFB2-7B16161228A2}" sibTransId="{21F49419-03F1-48EB-B0F5-A5AB0718144F}"/>
    <dgm:cxn modelId="{21F06D5E-AD0A-4222-8E64-E99AA6F1F529}" type="presOf" srcId="{DDE71A47-F032-4E2C-932E-E1B2D4AD405E}" destId="{12FC2342-C893-4B0A-AA72-CC3719B7B752}" srcOrd="0" destOrd="0" presId="urn:microsoft.com/office/officeart/2005/8/layout/vProcess5"/>
    <dgm:cxn modelId="{FAA77204-0D4B-4092-87BD-A455F4C92583}" type="presOf" srcId="{02FB37B3-655A-4164-959D-222B1FBF5BC1}" destId="{DBF937CD-37B8-46A6-9804-0129C490954B}" srcOrd="0" destOrd="1" presId="urn:microsoft.com/office/officeart/2005/8/layout/vProcess5"/>
    <dgm:cxn modelId="{51E1A58F-9DC5-4E40-A4EC-803A4D65473A}" type="presOf" srcId="{21F49419-03F1-48EB-B0F5-A5AB0718144F}" destId="{814E675F-1385-40CE-8B2E-A51E74310662}" srcOrd="0" destOrd="0" presId="urn:microsoft.com/office/officeart/2005/8/layout/vProcess5"/>
    <dgm:cxn modelId="{C69B65DF-1B8C-4A79-84B0-C0FA45E8F628}" srcId="{6671E1D3-25C6-40A7-9B8B-9BD1F7F0E36D}" destId="{AFFA9940-8E80-4667-971F-A3B9567F50BD}" srcOrd="1" destOrd="0" parTransId="{B390385D-2722-4E36-880D-6D8935C13977}" sibTransId="{8F2188DF-5885-406E-B137-6566D0B22E18}"/>
    <dgm:cxn modelId="{AB43D2EB-7B54-47C6-91DA-BBFB3068FEF6}" srcId="{6671E1D3-25C6-40A7-9B8B-9BD1F7F0E36D}" destId="{DDE71A47-F032-4E2C-932E-E1B2D4AD405E}" srcOrd="3" destOrd="0" parTransId="{FC4FAB1D-8BB5-4232-85E7-888D9A424A73}" sibTransId="{7C6BA6DD-DA8C-4923-910C-6922AC336505}"/>
    <dgm:cxn modelId="{AFCF3134-EA01-457F-AF26-A6AB9430B3E4}" type="presOf" srcId="{D7FE05DD-9808-4308-99F2-A761C6639552}" destId="{FEABDA87-02EA-4D17-985E-4F82C3F90067}" srcOrd="1" destOrd="2" presId="urn:microsoft.com/office/officeart/2005/8/layout/vProcess5"/>
    <dgm:cxn modelId="{0970A2AD-7ACA-46D1-94F6-74EA41C82DBC}" srcId="{5FF9886A-5E9D-4C42-8B7C-0BEC524CC4F5}" destId="{02FB37B3-655A-4164-959D-222B1FBF5BC1}" srcOrd="0" destOrd="0" parTransId="{3E393017-120A-4129-8D93-C9734DCB4655}" sibTransId="{1E4FF6E4-2BB5-4324-BAA6-559BCFE2C364}"/>
    <dgm:cxn modelId="{3E542845-18E0-4344-83AE-F5004CF9F402}" type="presOf" srcId="{699624D1-1028-4E50-8F96-CF589F4F58D3}" destId="{8A500D6B-E6A9-4496-B50A-00F331F9348D}" srcOrd="0" destOrd="2" presId="urn:microsoft.com/office/officeart/2005/8/layout/vProcess5"/>
    <dgm:cxn modelId="{CFEA3413-E6EF-47E3-9669-67354B4EC425}" srcId="{5FF9886A-5E9D-4C42-8B7C-0BEC524CC4F5}" destId="{D7FE05DD-9808-4308-99F2-A761C6639552}" srcOrd="1" destOrd="0" parTransId="{30BFEE98-9376-484E-AE05-06DC1CFD4363}" sibTransId="{7F4AAE3B-8D57-4BE9-95AD-4A22DE88B646}"/>
    <dgm:cxn modelId="{469E78E5-B5BF-4012-9F22-6D1BB7922B64}" type="presOf" srcId="{E0B7EA40-2D79-48EE-A099-A267764D2DB9}" destId="{F12476A3-D224-4482-B320-05770A6427C5}" srcOrd="0" destOrd="0" presId="urn:microsoft.com/office/officeart/2005/8/layout/vProcess5"/>
    <dgm:cxn modelId="{FE57D492-02BB-4B01-B4B1-B1D28D20C783}" type="presOf" srcId="{5FF9886A-5E9D-4C42-8B7C-0BEC524CC4F5}" destId="{DBF937CD-37B8-46A6-9804-0129C490954B}" srcOrd="0" destOrd="0" presId="urn:microsoft.com/office/officeart/2005/8/layout/vProcess5"/>
    <dgm:cxn modelId="{230A520D-88DB-435F-B38F-0DD537004C27}" srcId="{E0B7EA40-2D79-48EE-A099-A267764D2DB9}" destId="{CE8B84D6-0FAC-4E6D-BD8E-B8AE5020506C}" srcOrd="0" destOrd="0" parTransId="{BF6656AB-37EB-428E-8586-95447B22D0C1}" sibTransId="{40777A68-3375-45FD-B77B-032337F453D3}"/>
    <dgm:cxn modelId="{662F0D2E-1CBE-4FF2-8976-297FDBE54C67}" type="presOf" srcId="{5C22B684-608B-43DF-B051-6B9464B2F523}" destId="{A5E7D7E9-36B7-4A65-817C-C962F2FF49E9}" srcOrd="1" destOrd="1" presId="urn:microsoft.com/office/officeart/2005/8/layout/vProcess5"/>
    <dgm:cxn modelId="{F298EFFF-79E7-439E-9945-BD21967265F7}" type="presOf" srcId="{5C22B684-608B-43DF-B051-6B9464B2F523}" destId="{12FC2342-C893-4B0A-AA72-CC3719B7B752}" srcOrd="0" destOrd="1" presId="urn:microsoft.com/office/officeart/2005/8/layout/vProcess5"/>
    <dgm:cxn modelId="{2E9A9FD5-46DA-4758-AF11-8895F58DA6B9}" type="presOf" srcId="{5FF9886A-5E9D-4C42-8B7C-0BEC524CC4F5}" destId="{FEABDA87-02EA-4D17-985E-4F82C3F90067}" srcOrd="1" destOrd="0" presId="urn:microsoft.com/office/officeart/2005/8/layout/vProcess5"/>
    <dgm:cxn modelId="{FD9810E7-FC9F-4FF8-A9DC-366A22B63A45}" type="presOf" srcId="{1192C0D5-301C-4823-8618-02304F824D51}" destId="{F57988FF-B1E7-4E6B-B34D-D2053C7F6CEF}" srcOrd="1" destOrd="1" presId="urn:microsoft.com/office/officeart/2005/8/layout/vProcess5"/>
    <dgm:cxn modelId="{164BDC3E-2153-4C6F-8646-E4CAA7F0850D}" type="presOf" srcId="{A54CF04A-4180-49B5-AD4A-3D265441BC14}" destId="{D4D0DC14-2B8A-4015-B1C4-926B311F78CB}" srcOrd="1" destOrd="2" presId="urn:microsoft.com/office/officeart/2005/8/layout/vProcess5"/>
    <dgm:cxn modelId="{4E09838B-B5D0-4A52-961F-0F8393AEC8E3}" srcId="{6671E1D3-25C6-40A7-9B8B-9BD1F7F0E36D}" destId="{5FF9886A-5E9D-4C42-8B7C-0BEC524CC4F5}" srcOrd="0" destOrd="0" parTransId="{C4E1458E-BC3A-42B2-9F56-BEF04E464D4F}" sibTransId="{20FDDA20-3EDE-42C8-ACA3-5A290FD44AB4}"/>
    <dgm:cxn modelId="{F3E67578-5F19-4A6C-8B3C-000E96832D9C}" srcId="{E0B7EA40-2D79-48EE-A099-A267764D2DB9}" destId="{A54CF04A-4180-49B5-AD4A-3D265441BC14}" srcOrd="1" destOrd="0" parTransId="{859F058F-68F5-46F4-840B-ECD1E206465F}" sibTransId="{E519C514-FAE9-47FE-A1D5-6EFE22205092}"/>
    <dgm:cxn modelId="{1C49E685-7F9D-45EF-8D36-7479A455405E}" type="presOf" srcId="{D7FE05DD-9808-4308-99F2-A761C6639552}" destId="{DBF937CD-37B8-46A6-9804-0129C490954B}" srcOrd="0" destOrd="2" presId="urn:microsoft.com/office/officeart/2005/8/layout/vProcess5"/>
    <dgm:cxn modelId="{FA43E677-710A-4CD4-BB99-BC8746F3D046}" type="presOf" srcId="{02FB37B3-655A-4164-959D-222B1FBF5BC1}" destId="{FEABDA87-02EA-4D17-985E-4F82C3F90067}" srcOrd="1" destOrd="1" presId="urn:microsoft.com/office/officeart/2005/8/layout/vProcess5"/>
    <dgm:cxn modelId="{79730974-6A5E-468D-894C-63E9EC3DA67A}" type="presOf" srcId="{8F2188DF-5885-406E-B137-6566D0B22E18}" destId="{3EADCA4A-2352-4F74-9E89-720D6D58388B}" srcOrd="0" destOrd="0" presId="urn:microsoft.com/office/officeart/2005/8/layout/vProcess5"/>
    <dgm:cxn modelId="{9FD7CF84-CD5A-4B6A-A07F-6657682EF5B5}" type="presOf" srcId="{AFFA9940-8E80-4667-971F-A3B9567F50BD}" destId="{8A500D6B-E6A9-4496-B50A-00F331F9348D}" srcOrd="0" destOrd="0" presId="urn:microsoft.com/office/officeart/2005/8/layout/vProcess5"/>
    <dgm:cxn modelId="{7D09410D-9CB8-409F-AEA2-631588D3E07A}" srcId="{DDE71A47-F032-4E2C-932E-E1B2D4AD405E}" destId="{5C22B684-608B-43DF-B051-6B9464B2F523}" srcOrd="0" destOrd="0" parTransId="{C9CDC771-C4A8-4445-A3DA-79FA6E2C6480}" sibTransId="{ECB94BEC-6EE0-4A98-8E19-B0AF196787AC}"/>
    <dgm:cxn modelId="{76B600F0-D711-47DB-B316-06D9A9B433C2}" type="presOf" srcId="{CE8B84D6-0FAC-4E6D-BD8E-B8AE5020506C}" destId="{D4D0DC14-2B8A-4015-B1C4-926B311F78CB}" srcOrd="1" destOrd="1" presId="urn:microsoft.com/office/officeart/2005/8/layout/vProcess5"/>
    <dgm:cxn modelId="{BA01ED10-6967-4EA2-BC79-39AE1B77004C}" type="presOf" srcId="{F3698241-2F35-483A-8F79-3DAD7963F560}" destId="{12FC2342-C893-4B0A-AA72-CC3719B7B752}" srcOrd="0" destOrd="2" presId="urn:microsoft.com/office/officeart/2005/8/layout/vProcess5"/>
    <dgm:cxn modelId="{F72BE6E0-43B4-4A58-9DEA-67E09964822B}" type="presOf" srcId="{AFFA9940-8E80-4667-971F-A3B9567F50BD}" destId="{F57988FF-B1E7-4E6B-B34D-D2053C7F6CEF}" srcOrd="1" destOrd="0" presId="urn:microsoft.com/office/officeart/2005/8/layout/vProcess5"/>
    <dgm:cxn modelId="{C4452E17-0D6C-43E5-A3B2-C285D7CB5A5F}" type="presOf" srcId="{A54CF04A-4180-49B5-AD4A-3D265441BC14}" destId="{F12476A3-D224-4482-B320-05770A6427C5}" srcOrd="0" destOrd="2" presId="urn:microsoft.com/office/officeart/2005/8/layout/vProcess5"/>
    <dgm:cxn modelId="{771F1C31-1B9A-471F-BAC7-AAB21BB8B24F}" type="presOf" srcId="{CE8B84D6-0FAC-4E6D-BD8E-B8AE5020506C}" destId="{F12476A3-D224-4482-B320-05770A6427C5}" srcOrd="0" destOrd="1" presId="urn:microsoft.com/office/officeart/2005/8/layout/vProcess5"/>
    <dgm:cxn modelId="{E02CCCC7-7A18-4862-B00F-0E8E96C13226}" srcId="{DDE71A47-F032-4E2C-932E-E1B2D4AD405E}" destId="{F3698241-2F35-483A-8F79-3DAD7963F560}" srcOrd="1" destOrd="0" parTransId="{BB4BC6DA-66B3-48C5-A047-4DA172774805}" sibTransId="{640388E9-ACF6-46A0-A692-488B799D649C}"/>
    <dgm:cxn modelId="{1C86B5A2-C588-447B-A709-F982583FCD57}" type="presOf" srcId="{F3698241-2F35-483A-8F79-3DAD7963F560}" destId="{A5E7D7E9-36B7-4A65-817C-C962F2FF49E9}" srcOrd="1" destOrd="2" presId="urn:microsoft.com/office/officeart/2005/8/layout/vProcess5"/>
    <dgm:cxn modelId="{32A94FC9-89A8-4B01-B6C6-1BAAB7D9A6A4}" type="presParOf" srcId="{72827604-BC8C-49DE-9DD3-6EDDA12FFBF6}" destId="{205A98B6-2CB5-4209-9BBB-29C3E5D26C2E}" srcOrd="0" destOrd="0" presId="urn:microsoft.com/office/officeart/2005/8/layout/vProcess5"/>
    <dgm:cxn modelId="{1D47E099-9026-4952-B10F-AD96A4D777D7}" type="presParOf" srcId="{72827604-BC8C-49DE-9DD3-6EDDA12FFBF6}" destId="{DBF937CD-37B8-46A6-9804-0129C490954B}" srcOrd="1" destOrd="0" presId="urn:microsoft.com/office/officeart/2005/8/layout/vProcess5"/>
    <dgm:cxn modelId="{48EE324D-25A1-472E-B296-4D8E4BF8F4BC}" type="presParOf" srcId="{72827604-BC8C-49DE-9DD3-6EDDA12FFBF6}" destId="{8A500D6B-E6A9-4496-B50A-00F331F9348D}" srcOrd="2" destOrd="0" presId="urn:microsoft.com/office/officeart/2005/8/layout/vProcess5"/>
    <dgm:cxn modelId="{DFA58D12-D265-47BC-BFD5-F967E8DEDAEE}" type="presParOf" srcId="{72827604-BC8C-49DE-9DD3-6EDDA12FFBF6}" destId="{F12476A3-D224-4482-B320-05770A6427C5}" srcOrd="3" destOrd="0" presId="urn:microsoft.com/office/officeart/2005/8/layout/vProcess5"/>
    <dgm:cxn modelId="{3667B3DF-9F52-4518-A9F4-8CDA239196B4}" type="presParOf" srcId="{72827604-BC8C-49DE-9DD3-6EDDA12FFBF6}" destId="{12FC2342-C893-4B0A-AA72-CC3719B7B752}" srcOrd="4" destOrd="0" presId="urn:microsoft.com/office/officeart/2005/8/layout/vProcess5"/>
    <dgm:cxn modelId="{D668808F-AF5A-4B32-8C1F-B018DF6FBAA8}" type="presParOf" srcId="{72827604-BC8C-49DE-9DD3-6EDDA12FFBF6}" destId="{E7B19DFB-ADEE-4D42-8EDD-A62D1673268A}" srcOrd="5" destOrd="0" presId="urn:microsoft.com/office/officeart/2005/8/layout/vProcess5"/>
    <dgm:cxn modelId="{C983CFD4-C0E3-4229-975F-9AFF20CA649F}" type="presParOf" srcId="{72827604-BC8C-49DE-9DD3-6EDDA12FFBF6}" destId="{3EADCA4A-2352-4F74-9E89-720D6D58388B}" srcOrd="6" destOrd="0" presId="urn:microsoft.com/office/officeart/2005/8/layout/vProcess5"/>
    <dgm:cxn modelId="{524BE321-E254-46CA-9496-F0EB6458B686}" type="presParOf" srcId="{72827604-BC8C-49DE-9DD3-6EDDA12FFBF6}" destId="{814E675F-1385-40CE-8B2E-A51E74310662}" srcOrd="7" destOrd="0" presId="urn:microsoft.com/office/officeart/2005/8/layout/vProcess5"/>
    <dgm:cxn modelId="{01B01754-27B4-4838-ABC9-DA6482D53681}" type="presParOf" srcId="{72827604-BC8C-49DE-9DD3-6EDDA12FFBF6}" destId="{FEABDA87-02EA-4D17-985E-4F82C3F90067}" srcOrd="8" destOrd="0" presId="urn:microsoft.com/office/officeart/2005/8/layout/vProcess5"/>
    <dgm:cxn modelId="{B67AAA70-03D0-4B8B-AA75-40A41B1DC51F}" type="presParOf" srcId="{72827604-BC8C-49DE-9DD3-6EDDA12FFBF6}" destId="{F57988FF-B1E7-4E6B-B34D-D2053C7F6CEF}" srcOrd="9" destOrd="0" presId="urn:microsoft.com/office/officeart/2005/8/layout/vProcess5"/>
    <dgm:cxn modelId="{AA94C4BD-B1A3-41EB-872E-E3F4A0D59ECF}" type="presParOf" srcId="{72827604-BC8C-49DE-9DD3-6EDDA12FFBF6}" destId="{D4D0DC14-2B8A-4015-B1C4-926B311F78CB}" srcOrd="10" destOrd="0" presId="urn:microsoft.com/office/officeart/2005/8/layout/vProcess5"/>
    <dgm:cxn modelId="{3C01902E-E767-4F12-A39C-2FEB205B6C93}" type="presParOf" srcId="{72827604-BC8C-49DE-9DD3-6EDDA12FFBF6}" destId="{A5E7D7E9-36B7-4A65-817C-C962F2FF49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763D76-B194-4B16-B020-211FBF87867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EFBD46-D350-4086-86B6-2D7B1F4433C6}">
      <dgm:prSet phldrT="[Text]"/>
      <dgm:spPr/>
      <dgm:t>
        <a:bodyPr/>
        <a:lstStyle/>
        <a:p>
          <a:r>
            <a:rPr lang="en-US" dirty="0" smtClean="0"/>
            <a:t>Die Packaging</a:t>
          </a:r>
          <a:endParaRPr lang="en-US" dirty="0"/>
        </a:p>
      </dgm:t>
    </dgm:pt>
    <dgm:pt modelId="{3690A4D0-AC31-4A0F-9F42-62F4AF47553D}" type="parTrans" cxnId="{9DA7C7D0-0962-43B0-A0B2-529C85281924}">
      <dgm:prSet/>
      <dgm:spPr/>
      <dgm:t>
        <a:bodyPr/>
        <a:lstStyle/>
        <a:p>
          <a:endParaRPr lang="en-US"/>
        </a:p>
      </dgm:t>
    </dgm:pt>
    <dgm:pt modelId="{F50CE49C-E97F-4572-88D6-7319DA21929F}" type="sibTrans" cxnId="{9DA7C7D0-0962-43B0-A0B2-529C85281924}">
      <dgm:prSet/>
      <dgm:spPr/>
      <dgm:t>
        <a:bodyPr/>
        <a:lstStyle/>
        <a:p>
          <a:endParaRPr lang="en-US"/>
        </a:p>
      </dgm:t>
    </dgm:pt>
    <dgm:pt modelId="{C445434C-F51A-486F-9761-30452B814E5D}">
      <dgm:prSet phldrT="[Text]"/>
      <dgm:spPr/>
      <dgm:t>
        <a:bodyPr/>
        <a:lstStyle/>
        <a:p>
          <a:r>
            <a:rPr lang="en-US" dirty="0" smtClean="0"/>
            <a:t>Preparation of Reference Boards</a:t>
          </a:r>
          <a:endParaRPr lang="en-US" dirty="0"/>
        </a:p>
      </dgm:t>
    </dgm:pt>
    <dgm:pt modelId="{352FB163-0907-4345-B871-8754D0B4CBD7}" type="parTrans" cxnId="{A1DE1073-29B4-47A6-8B38-85D3F40CD960}">
      <dgm:prSet/>
      <dgm:spPr/>
      <dgm:t>
        <a:bodyPr/>
        <a:lstStyle/>
        <a:p>
          <a:endParaRPr lang="en-US"/>
        </a:p>
      </dgm:t>
    </dgm:pt>
    <dgm:pt modelId="{6722FBE1-C6FE-4CFD-843E-7CBC34E3AC14}" type="sibTrans" cxnId="{A1DE1073-29B4-47A6-8B38-85D3F40CD960}">
      <dgm:prSet/>
      <dgm:spPr/>
      <dgm:t>
        <a:bodyPr/>
        <a:lstStyle/>
        <a:p>
          <a:endParaRPr lang="en-US"/>
        </a:p>
      </dgm:t>
    </dgm:pt>
    <dgm:pt modelId="{EAFEF36E-A34A-41D3-853F-BE65E5518F46}">
      <dgm:prSet phldrT="[Text]"/>
      <dgm:spPr/>
      <dgm:t>
        <a:bodyPr/>
        <a:lstStyle/>
        <a:p>
          <a:r>
            <a:rPr lang="en-US" dirty="0" smtClean="0"/>
            <a:t>Reference / Evaluation / Development Boards</a:t>
          </a:r>
          <a:endParaRPr lang="en-US" dirty="0"/>
        </a:p>
      </dgm:t>
    </dgm:pt>
    <dgm:pt modelId="{0101EA6F-1E30-48D8-9D2F-6A637BF92472}" type="parTrans" cxnId="{8377B3E0-222E-4F6B-B08A-223E326CF6EB}">
      <dgm:prSet/>
      <dgm:spPr/>
      <dgm:t>
        <a:bodyPr/>
        <a:lstStyle/>
        <a:p>
          <a:endParaRPr lang="en-US"/>
        </a:p>
      </dgm:t>
    </dgm:pt>
    <dgm:pt modelId="{5559145F-076D-4719-8523-85718EB47420}" type="sibTrans" cxnId="{8377B3E0-222E-4F6B-B08A-223E326CF6EB}">
      <dgm:prSet/>
      <dgm:spPr/>
      <dgm:t>
        <a:bodyPr/>
        <a:lstStyle/>
        <a:p>
          <a:endParaRPr lang="en-US"/>
        </a:p>
      </dgm:t>
    </dgm:pt>
    <dgm:pt modelId="{E91B1231-E576-4167-BA43-263863011609}">
      <dgm:prSet phldrT="[Text]"/>
      <dgm:spPr/>
      <dgm:t>
        <a:bodyPr/>
        <a:lstStyle/>
        <a:p>
          <a:r>
            <a:rPr lang="en-US" dirty="0" smtClean="0"/>
            <a:t>Components selection</a:t>
          </a:r>
          <a:endParaRPr lang="en-US" dirty="0"/>
        </a:p>
      </dgm:t>
    </dgm:pt>
    <dgm:pt modelId="{DEF37152-A383-46EA-B345-BDE4F3257907}" type="parTrans" cxnId="{D3EDF4CE-678C-41C9-9DB7-AFDE8AEC0806}">
      <dgm:prSet/>
      <dgm:spPr/>
      <dgm:t>
        <a:bodyPr/>
        <a:lstStyle/>
        <a:p>
          <a:endParaRPr lang="en-US"/>
        </a:p>
      </dgm:t>
    </dgm:pt>
    <dgm:pt modelId="{7BF2347E-5E51-4041-83CF-00AE96A29F98}" type="sibTrans" cxnId="{D3EDF4CE-678C-41C9-9DB7-AFDE8AEC0806}">
      <dgm:prSet/>
      <dgm:spPr/>
      <dgm:t>
        <a:bodyPr/>
        <a:lstStyle/>
        <a:p>
          <a:endParaRPr lang="en-US"/>
        </a:p>
      </dgm:t>
    </dgm:pt>
    <dgm:pt modelId="{CF60B2C7-A770-41FF-9A2C-4622BE46037C}">
      <dgm:prSet phldrT="[Text]"/>
      <dgm:spPr/>
      <dgm:t>
        <a:bodyPr/>
        <a:lstStyle/>
        <a:p>
          <a:r>
            <a:rPr lang="en-US" dirty="0" smtClean="0"/>
            <a:t>PCB Layout Design</a:t>
          </a:r>
          <a:endParaRPr lang="en-US" dirty="0"/>
        </a:p>
      </dgm:t>
    </dgm:pt>
    <dgm:pt modelId="{D433A3B7-BAE2-4607-B127-04D814DB518A}" type="parTrans" cxnId="{8211A765-A070-4402-B295-6C4E0AFEF274}">
      <dgm:prSet/>
      <dgm:spPr/>
      <dgm:t>
        <a:bodyPr/>
        <a:lstStyle/>
        <a:p>
          <a:endParaRPr lang="en-US"/>
        </a:p>
      </dgm:t>
    </dgm:pt>
    <dgm:pt modelId="{32AC3D0C-5AB6-40CD-8604-DE0259BDED44}" type="sibTrans" cxnId="{8211A765-A070-4402-B295-6C4E0AFEF274}">
      <dgm:prSet/>
      <dgm:spPr/>
      <dgm:t>
        <a:bodyPr/>
        <a:lstStyle/>
        <a:p>
          <a:endParaRPr lang="en-US"/>
        </a:p>
      </dgm:t>
    </dgm:pt>
    <dgm:pt modelId="{C613D5C4-1CA8-4784-BCCD-6E157009F1F2}">
      <dgm:prSet phldrT="[Text]"/>
      <dgm:spPr/>
      <dgm:t>
        <a:bodyPr/>
        <a:lstStyle/>
        <a:p>
          <a:r>
            <a:rPr lang="en-US" dirty="0" smtClean="0"/>
            <a:t>Given to prospective clients / customers for evaluation</a:t>
          </a:r>
          <a:endParaRPr lang="en-US" dirty="0"/>
        </a:p>
      </dgm:t>
    </dgm:pt>
    <dgm:pt modelId="{434E3CCC-1E46-4587-8BA4-FBAB6AF60A77}" type="parTrans" cxnId="{530E9899-F75C-4F10-9BEF-5C95EBFEEDF2}">
      <dgm:prSet/>
      <dgm:spPr/>
      <dgm:t>
        <a:bodyPr/>
        <a:lstStyle/>
        <a:p>
          <a:endParaRPr lang="en-US"/>
        </a:p>
      </dgm:t>
    </dgm:pt>
    <dgm:pt modelId="{ACDC0AB9-500E-4A91-9683-7AF4345C9B4F}" type="sibTrans" cxnId="{530E9899-F75C-4F10-9BEF-5C95EBFEEDF2}">
      <dgm:prSet/>
      <dgm:spPr/>
      <dgm:t>
        <a:bodyPr/>
        <a:lstStyle/>
        <a:p>
          <a:endParaRPr lang="en-US"/>
        </a:p>
      </dgm:t>
    </dgm:pt>
    <dgm:pt modelId="{9E49178A-E731-411F-9FF5-436C3C3C2038}">
      <dgm:prSet phldrT="[Text]"/>
      <dgm:spPr/>
      <dgm:t>
        <a:bodyPr/>
        <a:lstStyle/>
        <a:p>
          <a:r>
            <a:rPr lang="en-US" dirty="0" smtClean="0"/>
            <a:t>FAE / AE support</a:t>
          </a:r>
          <a:endParaRPr lang="en-US" dirty="0"/>
        </a:p>
      </dgm:t>
    </dgm:pt>
    <dgm:pt modelId="{A108261D-88A6-48CF-9B7D-97EE10EC7AE6}" type="parTrans" cxnId="{7D80786F-9EA1-443F-BFBB-EB50D6D51023}">
      <dgm:prSet/>
      <dgm:spPr/>
      <dgm:t>
        <a:bodyPr/>
        <a:lstStyle/>
        <a:p>
          <a:endParaRPr lang="en-US"/>
        </a:p>
      </dgm:t>
    </dgm:pt>
    <dgm:pt modelId="{3806DEC4-AA05-4255-B9BC-7B49D58046B7}" type="sibTrans" cxnId="{7D80786F-9EA1-443F-BFBB-EB50D6D51023}">
      <dgm:prSet/>
      <dgm:spPr/>
      <dgm:t>
        <a:bodyPr/>
        <a:lstStyle/>
        <a:p>
          <a:endParaRPr lang="en-US"/>
        </a:p>
      </dgm:t>
    </dgm:pt>
    <dgm:pt modelId="{534D7741-767A-42C9-B78F-692C3A749033}">
      <dgm:prSet/>
      <dgm:spPr/>
      <dgm:t>
        <a:bodyPr/>
        <a:lstStyle/>
        <a:p>
          <a:r>
            <a:rPr lang="en-US" dirty="0" smtClean="0"/>
            <a:t>DIP</a:t>
          </a:r>
          <a:endParaRPr lang="en-US" dirty="0"/>
        </a:p>
      </dgm:t>
    </dgm:pt>
    <dgm:pt modelId="{9AE10714-163E-47D7-B164-569EBC541B0D}" type="parTrans" cxnId="{C1E3E5E3-D18B-48AB-9344-A5F2F5183543}">
      <dgm:prSet/>
      <dgm:spPr/>
      <dgm:t>
        <a:bodyPr/>
        <a:lstStyle/>
        <a:p>
          <a:endParaRPr lang="en-US"/>
        </a:p>
      </dgm:t>
    </dgm:pt>
    <dgm:pt modelId="{2FAF4C85-3B2E-4F38-B4CA-AFBEA613DFE8}" type="sibTrans" cxnId="{C1E3E5E3-D18B-48AB-9344-A5F2F5183543}">
      <dgm:prSet/>
      <dgm:spPr/>
      <dgm:t>
        <a:bodyPr/>
        <a:lstStyle/>
        <a:p>
          <a:endParaRPr lang="en-US"/>
        </a:p>
      </dgm:t>
    </dgm:pt>
    <dgm:pt modelId="{467C4957-AF41-4B01-B817-E50ED8B89CBA}">
      <dgm:prSet/>
      <dgm:spPr/>
      <dgm:t>
        <a:bodyPr/>
        <a:lstStyle/>
        <a:p>
          <a:r>
            <a:rPr lang="en-US" dirty="0" smtClean="0"/>
            <a:t>QFP</a:t>
          </a:r>
          <a:endParaRPr lang="en-US" dirty="0"/>
        </a:p>
      </dgm:t>
    </dgm:pt>
    <dgm:pt modelId="{79DD4381-9F7F-4E5B-A6FD-98DF8C1C26BD}" type="parTrans" cxnId="{D463442F-F4B9-4942-9578-94EABDE1E326}">
      <dgm:prSet/>
      <dgm:spPr/>
      <dgm:t>
        <a:bodyPr/>
        <a:lstStyle/>
        <a:p>
          <a:endParaRPr lang="en-US"/>
        </a:p>
      </dgm:t>
    </dgm:pt>
    <dgm:pt modelId="{2EFFF701-CD6F-49CE-9CA0-FE672C893A2B}" type="sibTrans" cxnId="{D463442F-F4B9-4942-9578-94EABDE1E326}">
      <dgm:prSet/>
      <dgm:spPr/>
      <dgm:t>
        <a:bodyPr/>
        <a:lstStyle/>
        <a:p>
          <a:endParaRPr lang="en-US"/>
        </a:p>
      </dgm:t>
    </dgm:pt>
    <dgm:pt modelId="{026BE7BE-6B67-44A1-842B-83F0993AD3C2}">
      <dgm:prSet/>
      <dgm:spPr/>
      <dgm:t>
        <a:bodyPr/>
        <a:lstStyle/>
        <a:p>
          <a:r>
            <a:rPr lang="en-US" dirty="0" smtClean="0"/>
            <a:t>Ball mounted, etc. and many more variations are available</a:t>
          </a:r>
          <a:endParaRPr lang="en-US" dirty="0"/>
        </a:p>
      </dgm:t>
    </dgm:pt>
    <dgm:pt modelId="{B894CEAD-75CD-4C8F-9AC7-A78BDD3C4F09}" type="parTrans" cxnId="{D1015A07-40D2-4CCA-8597-14BFB815652A}">
      <dgm:prSet/>
      <dgm:spPr/>
      <dgm:t>
        <a:bodyPr/>
        <a:lstStyle/>
        <a:p>
          <a:endParaRPr lang="en-US"/>
        </a:p>
      </dgm:t>
    </dgm:pt>
    <dgm:pt modelId="{67E0947B-CCD5-4787-A3B3-E5E3D32546AE}" type="sibTrans" cxnId="{D1015A07-40D2-4CCA-8597-14BFB815652A}">
      <dgm:prSet/>
      <dgm:spPr/>
      <dgm:t>
        <a:bodyPr/>
        <a:lstStyle/>
        <a:p>
          <a:endParaRPr lang="en-US"/>
        </a:p>
      </dgm:t>
    </dgm:pt>
    <dgm:pt modelId="{94B13841-D32C-4368-82EB-0BE0BC3483E3}" type="pres">
      <dgm:prSet presAssocID="{0C763D76-B194-4B16-B020-211FBF8786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40778-9007-49DA-AA38-666C3C48DA3E}" type="pres">
      <dgm:prSet presAssocID="{0C763D76-B194-4B16-B020-211FBF87867C}" presName="dummyMaxCanvas" presStyleCnt="0">
        <dgm:presLayoutVars/>
      </dgm:prSet>
      <dgm:spPr/>
    </dgm:pt>
    <dgm:pt modelId="{5AF96A0B-F948-4907-99DA-F4D85CAF6F8B}" type="pres">
      <dgm:prSet presAssocID="{0C763D76-B194-4B16-B020-211FBF87867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657D9-9707-4647-BFD3-7C2F204F3BE3}" type="pres">
      <dgm:prSet presAssocID="{0C763D76-B194-4B16-B020-211FBF87867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BD944-7EC7-4343-8C44-97D076BB3EB2}" type="pres">
      <dgm:prSet presAssocID="{0C763D76-B194-4B16-B020-211FBF87867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F961-1192-4CCA-879B-0F5D7D25183B}" type="pres">
      <dgm:prSet presAssocID="{0C763D76-B194-4B16-B020-211FBF87867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47D5D-E991-4380-9D95-35E9B3DD6CA1}" type="pres">
      <dgm:prSet presAssocID="{0C763D76-B194-4B16-B020-211FBF87867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B065-3ADA-4F27-8723-606E51E27E7D}" type="pres">
      <dgm:prSet presAssocID="{0C763D76-B194-4B16-B020-211FBF87867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1CD35-D386-4916-BCE9-96C4EF7D47CC}" type="pres">
      <dgm:prSet presAssocID="{0C763D76-B194-4B16-B020-211FBF87867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804ED-FCD5-4AA5-9E3B-90F4ABB0E3E8}" type="pres">
      <dgm:prSet presAssocID="{0C763D76-B194-4B16-B020-211FBF87867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5A3B2-4744-4734-9EAC-CD167D3FDBF9}" type="presOf" srcId="{534D7741-767A-42C9-B78F-692C3A749033}" destId="{5AF96A0B-F948-4907-99DA-F4D85CAF6F8B}" srcOrd="0" destOrd="1" presId="urn:microsoft.com/office/officeart/2005/8/layout/vProcess5"/>
    <dgm:cxn modelId="{E936C7CD-F413-4AC0-B647-7416B2271D99}" type="presOf" srcId="{6722FBE1-C6FE-4CFD-843E-7CBC34E3AC14}" destId="{A1D47D5D-E991-4380-9D95-35E9B3DD6CA1}" srcOrd="0" destOrd="0" presId="urn:microsoft.com/office/officeart/2005/8/layout/vProcess5"/>
    <dgm:cxn modelId="{63B3209E-670E-4C21-9409-26071909E249}" type="presOf" srcId="{C445434C-F51A-486F-9761-30452B814E5D}" destId="{2F6657D9-9707-4647-BFD3-7C2F204F3BE3}" srcOrd="0" destOrd="0" presId="urn:microsoft.com/office/officeart/2005/8/layout/vProcess5"/>
    <dgm:cxn modelId="{D3EDF4CE-678C-41C9-9DB7-AFDE8AEC0806}" srcId="{C445434C-F51A-486F-9761-30452B814E5D}" destId="{E91B1231-E576-4167-BA43-263863011609}" srcOrd="0" destOrd="0" parTransId="{DEF37152-A383-46EA-B345-BDE4F3257907}" sibTransId="{7BF2347E-5E51-4041-83CF-00AE96A29F98}"/>
    <dgm:cxn modelId="{C1E3E5E3-D18B-48AB-9344-A5F2F5183543}" srcId="{7CEFBD46-D350-4086-86B6-2D7B1F4433C6}" destId="{534D7741-767A-42C9-B78F-692C3A749033}" srcOrd="0" destOrd="0" parTransId="{9AE10714-163E-47D7-B164-569EBC541B0D}" sibTransId="{2FAF4C85-3B2E-4F38-B4CA-AFBEA613DFE8}"/>
    <dgm:cxn modelId="{57725464-DAE6-4398-B0F8-D85401724BD4}" type="presOf" srcId="{E91B1231-E576-4167-BA43-263863011609}" destId="{C281CD35-D386-4916-BCE9-96C4EF7D47CC}" srcOrd="1" destOrd="1" presId="urn:microsoft.com/office/officeart/2005/8/layout/vProcess5"/>
    <dgm:cxn modelId="{D5AADA45-3C02-4E20-9B9B-8C655452F963}" type="presOf" srcId="{E91B1231-E576-4167-BA43-263863011609}" destId="{2F6657D9-9707-4647-BFD3-7C2F204F3BE3}" srcOrd="0" destOrd="1" presId="urn:microsoft.com/office/officeart/2005/8/layout/vProcess5"/>
    <dgm:cxn modelId="{26ED29EC-5401-4393-9B1E-5C33EE41CD44}" type="presOf" srcId="{EAFEF36E-A34A-41D3-853F-BE65E5518F46}" destId="{9C7BD944-7EC7-4343-8C44-97D076BB3EB2}" srcOrd="0" destOrd="0" presId="urn:microsoft.com/office/officeart/2005/8/layout/vProcess5"/>
    <dgm:cxn modelId="{D463442F-F4B9-4942-9578-94EABDE1E326}" srcId="{7CEFBD46-D350-4086-86B6-2D7B1F4433C6}" destId="{467C4957-AF41-4B01-B817-E50ED8B89CBA}" srcOrd="1" destOrd="0" parTransId="{79DD4381-9F7F-4E5B-A6FD-98DF8C1C26BD}" sibTransId="{2EFFF701-CD6F-49CE-9CA0-FE672C893A2B}"/>
    <dgm:cxn modelId="{A1DE1073-29B4-47A6-8B38-85D3F40CD960}" srcId="{0C763D76-B194-4B16-B020-211FBF87867C}" destId="{C445434C-F51A-486F-9761-30452B814E5D}" srcOrd="1" destOrd="0" parTransId="{352FB163-0907-4345-B871-8754D0B4CBD7}" sibTransId="{6722FBE1-C6FE-4CFD-843E-7CBC34E3AC14}"/>
    <dgm:cxn modelId="{ECB82514-D3A6-4FA8-B2F1-A5CB1B4F3FD6}" type="presOf" srcId="{F50CE49C-E97F-4572-88D6-7319DA21929F}" destId="{D783F961-1192-4CCA-879B-0F5D7D25183B}" srcOrd="0" destOrd="0" presId="urn:microsoft.com/office/officeart/2005/8/layout/vProcess5"/>
    <dgm:cxn modelId="{9FE3C82F-98BA-42CD-AD69-80B4DDD23A40}" type="presOf" srcId="{467C4957-AF41-4B01-B817-E50ED8B89CBA}" destId="{5AF96A0B-F948-4907-99DA-F4D85CAF6F8B}" srcOrd="0" destOrd="2" presId="urn:microsoft.com/office/officeart/2005/8/layout/vProcess5"/>
    <dgm:cxn modelId="{D1015A07-40D2-4CCA-8597-14BFB815652A}" srcId="{7CEFBD46-D350-4086-86B6-2D7B1F4433C6}" destId="{026BE7BE-6B67-44A1-842B-83F0993AD3C2}" srcOrd="2" destOrd="0" parTransId="{B894CEAD-75CD-4C8F-9AC7-A78BDD3C4F09}" sibTransId="{67E0947B-CCD5-4787-A3B3-E5E3D32546AE}"/>
    <dgm:cxn modelId="{B43168A3-0AE0-4785-AC47-C8B56BCB040B}" type="presOf" srcId="{467C4957-AF41-4B01-B817-E50ED8B89CBA}" destId="{6606B065-3ADA-4F27-8723-606E51E27E7D}" srcOrd="1" destOrd="2" presId="urn:microsoft.com/office/officeart/2005/8/layout/vProcess5"/>
    <dgm:cxn modelId="{6CCCB6EF-5A98-4239-B8A7-30D26FD6857E}" type="presOf" srcId="{9E49178A-E731-411F-9FF5-436C3C3C2038}" destId="{9C7BD944-7EC7-4343-8C44-97D076BB3EB2}" srcOrd="0" destOrd="2" presId="urn:microsoft.com/office/officeart/2005/8/layout/vProcess5"/>
    <dgm:cxn modelId="{EC5EBE73-8556-4F2E-BB55-E5A7BF90371B}" type="presOf" srcId="{534D7741-767A-42C9-B78F-692C3A749033}" destId="{6606B065-3ADA-4F27-8723-606E51E27E7D}" srcOrd="1" destOrd="1" presId="urn:microsoft.com/office/officeart/2005/8/layout/vProcess5"/>
    <dgm:cxn modelId="{9EF77B69-09D4-493E-B6FF-6CBEBA9668DB}" type="presOf" srcId="{C613D5C4-1CA8-4784-BCCD-6E157009F1F2}" destId="{9C7BD944-7EC7-4343-8C44-97D076BB3EB2}" srcOrd="0" destOrd="1" presId="urn:microsoft.com/office/officeart/2005/8/layout/vProcess5"/>
    <dgm:cxn modelId="{8211A765-A070-4402-B295-6C4E0AFEF274}" srcId="{C445434C-F51A-486F-9761-30452B814E5D}" destId="{CF60B2C7-A770-41FF-9A2C-4622BE46037C}" srcOrd="1" destOrd="0" parTransId="{D433A3B7-BAE2-4607-B127-04D814DB518A}" sibTransId="{32AC3D0C-5AB6-40CD-8604-DE0259BDED44}"/>
    <dgm:cxn modelId="{E1E4179B-A118-40CF-A1BD-7BCA8FE834AE}" type="presOf" srcId="{CF60B2C7-A770-41FF-9A2C-4622BE46037C}" destId="{C281CD35-D386-4916-BCE9-96C4EF7D47CC}" srcOrd="1" destOrd="2" presId="urn:microsoft.com/office/officeart/2005/8/layout/vProcess5"/>
    <dgm:cxn modelId="{B42520B7-114C-4293-979A-4224EC5F6BA3}" type="presOf" srcId="{C613D5C4-1CA8-4784-BCCD-6E157009F1F2}" destId="{A8C804ED-FCD5-4AA5-9E3B-90F4ABB0E3E8}" srcOrd="1" destOrd="1" presId="urn:microsoft.com/office/officeart/2005/8/layout/vProcess5"/>
    <dgm:cxn modelId="{530E9899-F75C-4F10-9BEF-5C95EBFEEDF2}" srcId="{EAFEF36E-A34A-41D3-853F-BE65E5518F46}" destId="{C613D5C4-1CA8-4784-BCCD-6E157009F1F2}" srcOrd="0" destOrd="0" parTransId="{434E3CCC-1E46-4587-8BA4-FBAB6AF60A77}" sibTransId="{ACDC0AB9-500E-4A91-9683-7AF4345C9B4F}"/>
    <dgm:cxn modelId="{8377B3E0-222E-4F6B-B08A-223E326CF6EB}" srcId="{0C763D76-B194-4B16-B020-211FBF87867C}" destId="{EAFEF36E-A34A-41D3-853F-BE65E5518F46}" srcOrd="2" destOrd="0" parTransId="{0101EA6F-1E30-48D8-9D2F-6A637BF92472}" sibTransId="{5559145F-076D-4719-8523-85718EB47420}"/>
    <dgm:cxn modelId="{662FB76B-CA75-4876-A919-2DC645CF9925}" type="presOf" srcId="{EAFEF36E-A34A-41D3-853F-BE65E5518F46}" destId="{A8C804ED-FCD5-4AA5-9E3B-90F4ABB0E3E8}" srcOrd="1" destOrd="0" presId="urn:microsoft.com/office/officeart/2005/8/layout/vProcess5"/>
    <dgm:cxn modelId="{AF293585-3E87-49E6-88E4-E9B0C600AC52}" type="presOf" srcId="{7CEFBD46-D350-4086-86B6-2D7B1F4433C6}" destId="{5AF96A0B-F948-4907-99DA-F4D85CAF6F8B}" srcOrd="0" destOrd="0" presId="urn:microsoft.com/office/officeart/2005/8/layout/vProcess5"/>
    <dgm:cxn modelId="{AE932398-31E2-4310-BA80-C3A2F731772C}" type="presOf" srcId="{C445434C-F51A-486F-9761-30452B814E5D}" destId="{C281CD35-D386-4916-BCE9-96C4EF7D47CC}" srcOrd="1" destOrd="0" presId="urn:microsoft.com/office/officeart/2005/8/layout/vProcess5"/>
    <dgm:cxn modelId="{28CCF7C9-4D87-45B6-81B9-B11A541CD0E6}" type="presOf" srcId="{026BE7BE-6B67-44A1-842B-83F0993AD3C2}" destId="{6606B065-3ADA-4F27-8723-606E51E27E7D}" srcOrd="1" destOrd="3" presId="urn:microsoft.com/office/officeart/2005/8/layout/vProcess5"/>
    <dgm:cxn modelId="{9578A9B7-88C8-46B8-93F5-04E9A92EEAC3}" type="presOf" srcId="{CF60B2C7-A770-41FF-9A2C-4622BE46037C}" destId="{2F6657D9-9707-4647-BFD3-7C2F204F3BE3}" srcOrd="0" destOrd="2" presId="urn:microsoft.com/office/officeart/2005/8/layout/vProcess5"/>
    <dgm:cxn modelId="{7D80786F-9EA1-443F-BFBB-EB50D6D51023}" srcId="{EAFEF36E-A34A-41D3-853F-BE65E5518F46}" destId="{9E49178A-E731-411F-9FF5-436C3C3C2038}" srcOrd="1" destOrd="0" parTransId="{A108261D-88A6-48CF-9B7D-97EE10EC7AE6}" sibTransId="{3806DEC4-AA05-4255-B9BC-7B49D58046B7}"/>
    <dgm:cxn modelId="{9DA7C7D0-0962-43B0-A0B2-529C85281924}" srcId="{0C763D76-B194-4B16-B020-211FBF87867C}" destId="{7CEFBD46-D350-4086-86B6-2D7B1F4433C6}" srcOrd="0" destOrd="0" parTransId="{3690A4D0-AC31-4A0F-9F42-62F4AF47553D}" sibTransId="{F50CE49C-E97F-4572-88D6-7319DA21929F}"/>
    <dgm:cxn modelId="{8D06B8CE-D81E-4873-961E-59B13692DFD8}" type="presOf" srcId="{7CEFBD46-D350-4086-86B6-2D7B1F4433C6}" destId="{6606B065-3ADA-4F27-8723-606E51E27E7D}" srcOrd="1" destOrd="0" presId="urn:microsoft.com/office/officeart/2005/8/layout/vProcess5"/>
    <dgm:cxn modelId="{F76EA405-DB9D-4E8A-ADC0-8F54C09E1F5E}" type="presOf" srcId="{0C763D76-B194-4B16-B020-211FBF87867C}" destId="{94B13841-D32C-4368-82EB-0BE0BC3483E3}" srcOrd="0" destOrd="0" presId="urn:microsoft.com/office/officeart/2005/8/layout/vProcess5"/>
    <dgm:cxn modelId="{EA6817F2-1A62-4736-A82A-C7A2E192D69A}" type="presOf" srcId="{9E49178A-E731-411F-9FF5-436C3C3C2038}" destId="{A8C804ED-FCD5-4AA5-9E3B-90F4ABB0E3E8}" srcOrd="1" destOrd="2" presId="urn:microsoft.com/office/officeart/2005/8/layout/vProcess5"/>
    <dgm:cxn modelId="{F8F9F182-E049-4076-9616-933666E1D84D}" type="presOf" srcId="{026BE7BE-6B67-44A1-842B-83F0993AD3C2}" destId="{5AF96A0B-F948-4907-99DA-F4D85CAF6F8B}" srcOrd="0" destOrd="3" presId="urn:microsoft.com/office/officeart/2005/8/layout/vProcess5"/>
    <dgm:cxn modelId="{0C2258C2-9088-4592-A757-E9B3B6F802C0}" type="presParOf" srcId="{94B13841-D32C-4368-82EB-0BE0BC3483E3}" destId="{F6D40778-9007-49DA-AA38-666C3C48DA3E}" srcOrd="0" destOrd="0" presId="urn:microsoft.com/office/officeart/2005/8/layout/vProcess5"/>
    <dgm:cxn modelId="{D6C8F98C-AFBD-4E06-9566-8729013ADB64}" type="presParOf" srcId="{94B13841-D32C-4368-82EB-0BE0BC3483E3}" destId="{5AF96A0B-F948-4907-99DA-F4D85CAF6F8B}" srcOrd="1" destOrd="0" presId="urn:microsoft.com/office/officeart/2005/8/layout/vProcess5"/>
    <dgm:cxn modelId="{4B77F3FE-AD96-43E7-82C4-E73E7F32B6FC}" type="presParOf" srcId="{94B13841-D32C-4368-82EB-0BE0BC3483E3}" destId="{2F6657D9-9707-4647-BFD3-7C2F204F3BE3}" srcOrd="2" destOrd="0" presId="urn:microsoft.com/office/officeart/2005/8/layout/vProcess5"/>
    <dgm:cxn modelId="{13CE0BA5-857F-4316-8CD8-3DF9772A17B6}" type="presParOf" srcId="{94B13841-D32C-4368-82EB-0BE0BC3483E3}" destId="{9C7BD944-7EC7-4343-8C44-97D076BB3EB2}" srcOrd="3" destOrd="0" presId="urn:microsoft.com/office/officeart/2005/8/layout/vProcess5"/>
    <dgm:cxn modelId="{B14B7A77-7FB2-4A52-B1FB-E9B90A3B922C}" type="presParOf" srcId="{94B13841-D32C-4368-82EB-0BE0BC3483E3}" destId="{D783F961-1192-4CCA-879B-0F5D7D25183B}" srcOrd="4" destOrd="0" presId="urn:microsoft.com/office/officeart/2005/8/layout/vProcess5"/>
    <dgm:cxn modelId="{E628F2FA-51D4-4443-BA38-6DF8E7003C0A}" type="presParOf" srcId="{94B13841-D32C-4368-82EB-0BE0BC3483E3}" destId="{A1D47D5D-E991-4380-9D95-35E9B3DD6CA1}" srcOrd="5" destOrd="0" presId="urn:microsoft.com/office/officeart/2005/8/layout/vProcess5"/>
    <dgm:cxn modelId="{AECBA73E-9BE7-41EE-9274-C29A276E8C6C}" type="presParOf" srcId="{94B13841-D32C-4368-82EB-0BE0BC3483E3}" destId="{6606B065-3ADA-4F27-8723-606E51E27E7D}" srcOrd="6" destOrd="0" presId="urn:microsoft.com/office/officeart/2005/8/layout/vProcess5"/>
    <dgm:cxn modelId="{0071F081-19BB-48ED-954E-CE6395C58FBC}" type="presParOf" srcId="{94B13841-D32C-4368-82EB-0BE0BC3483E3}" destId="{C281CD35-D386-4916-BCE9-96C4EF7D47CC}" srcOrd="7" destOrd="0" presId="urn:microsoft.com/office/officeart/2005/8/layout/vProcess5"/>
    <dgm:cxn modelId="{145BE4C2-E706-428C-9EA3-D3D93C13D5F2}" type="presParOf" srcId="{94B13841-D32C-4368-82EB-0BE0BC3483E3}" destId="{A8C804ED-FCD5-4AA5-9E3B-90F4ABB0E3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B75C-7CC2-4BB4-869D-18E934DE2A61}">
      <dsp:nvSpPr>
        <dsp:cNvPr id="0" name=""/>
        <dsp:cNvSpPr/>
      </dsp:nvSpPr>
      <dsp:spPr>
        <a:xfrm>
          <a:off x="0" y="0"/>
          <a:ext cx="4838341" cy="34806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Advancements in Physics</a:t>
          </a:r>
          <a:endParaRPr lang="en-US" sz="2900" kern="1200" dirty="0"/>
        </a:p>
      </dsp:txBody>
      <dsp:txXfrm>
        <a:off x="0" y="0"/>
        <a:ext cx="4838341" cy="1044184"/>
      </dsp:txXfrm>
    </dsp:sp>
    <dsp:sp modelId="{D6BD95DB-A963-4D64-882E-6D9FC9640F56}">
      <dsp:nvSpPr>
        <dsp:cNvPr id="0" name=""/>
        <dsp:cNvSpPr/>
      </dsp:nvSpPr>
      <dsp:spPr>
        <a:xfrm>
          <a:off x="483834" y="1044269"/>
          <a:ext cx="387067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Astronomy</a:t>
          </a:r>
          <a:endParaRPr lang="en-US" sz="2600" kern="1200" dirty="0"/>
        </a:p>
      </dsp:txBody>
      <dsp:txXfrm>
        <a:off x="498685" y="1059120"/>
        <a:ext cx="3840970" cy="477349"/>
      </dsp:txXfrm>
    </dsp:sp>
    <dsp:sp modelId="{FB0E2912-4ABF-4959-B14A-FCF5DA05E7DD}">
      <dsp:nvSpPr>
        <dsp:cNvPr id="0" name=""/>
        <dsp:cNvSpPr/>
      </dsp:nvSpPr>
      <dsp:spPr>
        <a:xfrm>
          <a:off x="483834" y="1629328"/>
          <a:ext cx="387067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Electro-magnetism</a:t>
          </a:r>
          <a:endParaRPr lang="en-US" sz="2600" kern="1200" dirty="0"/>
        </a:p>
      </dsp:txBody>
      <dsp:txXfrm>
        <a:off x="498685" y="1644179"/>
        <a:ext cx="3840970" cy="477349"/>
      </dsp:txXfrm>
    </dsp:sp>
    <dsp:sp modelId="{FDFC443F-38D3-49AE-9AF8-B0E579EE4D79}">
      <dsp:nvSpPr>
        <dsp:cNvPr id="0" name=""/>
        <dsp:cNvSpPr/>
      </dsp:nvSpPr>
      <dsp:spPr>
        <a:xfrm>
          <a:off x="483834" y="2214388"/>
          <a:ext cx="387067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Solid State Physics</a:t>
          </a:r>
          <a:endParaRPr lang="en-US" sz="2600" kern="1200" dirty="0"/>
        </a:p>
      </dsp:txBody>
      <dsp:txXfrm>
        <a:off x="498685" y="2229239"/>
        <a:ext cx="3840970" cy="477349"/>
      </dsp:txXfrm>
    </dsp:sp>
    <dsp:sp modelId="{C8C36C6A-A4BE-4DE2-8787-4D62E2FDC2F6}">
      <dsp:nvSpPr>
        <dsp:cNvPr id="0" name=""/>
        <dsp:cNvSpPr/>
      </dsp:nvSpPr>
      <dsp:spPr>
        <a:xfrm>
          <a:off x="483834" y="2799447"/>
          <a:ext cx="387067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Nuclear Physics</a:t>
          </a:r>
          <a:endParaRPr lang="en-US" sz="2600" kern="1200" dirty="0"/>
        </a:p>
      </dsp:txBody>
      <dsp:txXfrm>
        <a:off x="498685" y="2814298"/>
        <a:ext cx="3840970" cy="47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B75C-7CC2-4BB4-869D-18E934DE2A61}">
      <dsp:nvSpPr>
        <dsp:cNvPr id="0" name=""/>
        <dsp:cNvSpPr/>
      </dsp:nvSpPr>
      <dsp:spPr>
        <a:xfrm>
          <a:off x="0" y="0"/>
          <a:ext cx="4381140" cy="348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History of Physics</a:t>
          </a:r>
          <a:endParaRPr lang="en-US" sz="4000" kern="1200" dirty="0"/>
        </a:p>
      </dsp:txBody>
      <dsp:txXfrm>
        <a:off x="0" y="0"/>
        <a:ext cx="4381140" cy="1044184"/>
      </dsp:txXfrm>
    </dsp:sp>
    <dsp:sp modelId="{D6BD95DB-A963-4D64-882E-6D9FC9640F56}">
      <dsp:nvSpPr>
        <dsp:cNvPr id="0" name=""/>
        <dsp:cNvSpPr/>
      </dsp:nvSpPr>
      <dsp:spPr>
        <a:xfrm>
          <a:off x="438113" y="1044269"/>
          <a:ext cx="350491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Ancient Astronomy</a:t>
          </a:r>
          <a:endParaRPr lang="en-US" sz="2600" kern="1200" dirty="0"/>
        </a:p>
      </dsp:txBody>
      <dsp:txXfrm>
        <a:off x="452964" y="1059120"/>
        <a:ext cx="3475210" cy="477349"/>
      </dsp:txXfrm>
    </dsp:sp>
    <dsp:sp modelId="{FB0E2912-4ABF-4959-B14A-FCF5DA05E7DD}">
      <dsp:nvSpPr>
        <dsp:cNvPr id="0" name=""/>
        <dsp:cNvSpPr/>
      </dsp:nvSpPr>
      <dsp:spPr>
        <a:xfrm>
          <a:off x="438113" y="1629329"/>
          <a:ext cx="350491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Natural</a:t>
          </a:r>
          <a:r>
            <a:rPr lang="en-US" sz="2600" kern="1200" baseline="0" dirty="0" smtClean="0"/>
            <a:t> Philosophy</a:t>
          </a:r>
          <a:endParaRPr lang="en-US" sz="2600" kern="1200" dirty="0"/>
        </a:p>
      </dsp:txBody>
      <dsp:txXfrm>
        <a:off x="452964" y="1644180"/>
        <a:ext cx="3475210" cy="477349"/>
      </dsp:txXfrm>
    </dsp:sp>
    <dsp:sp modelId="{FDFC443F-38D3-49AE-9AF8-B0E579EE4D79}">
      <dsp:nvSpPr>
        <dsp:cNvPr id="0" name=""/>
        <dsp:cNvSpPr/>
      </dsp:nvSpPr>
      <dsp:spPr>
        <a:xfrm>
          <a:off x="438113" y="2214388"/>
          <a:ext cx="350491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Classical Physics</a:t>
          </a:r>
          <a:endParaRPr lang="en-US" sz="2600" kern="1200" dirty="0"/>
        </a:p>
      </dsp:txBody>
      <dsp:txXfrm>
        <a:off x="452964" y="2229239"/>
        <a:ext cx="3475210" cy="477349"/>
      </dsp:txXfrm>
    </dsp:sp>
    <dsp:sp modelId="{C8C36C6A-A4BE-4DE2-8787-4D62E2FDC2F6}">
      <dsp:nvSpPr>
        <dsp:cNvPr id="0" name=""/>
        <dsp:cNvSpPr/>
      </dsp:nvSpPr>
      <dsp:spPr>
        <a:xfrm>
          <a:off x="438113" y="2799448"/>
          <a:ext cx="3504912" cy="507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Modern Physics</a:t>
          </a:r>
          <a:endParaRPr lang="en-US" sz="2600" kern="1200" dirty="0"/>
        </a:p>
      </dsp:txBody>
      <dsp:txXfrm>
        <a:off x="452964" y="2814299"/>
        <a:ext cx="3475210" cy="477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330D-42A0-439F-A36F-87DB561FCD6D}">
      <dsp:nvSpPr>
        <dsp:cNvPr id="0" name=""/>
        <dsp:cNvSpPr/>
      </dsp:nvSpPr>
      <dsp:spPr>
        <a:xfrm>
          <a:off x="250419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1410-CBE7-4659-9990-09598FEA2D21}">
      <dsp:nvSpPr>
        <dsp:cNvPr id="0" name=""/>
        <dsp:cNvSpPr/>
      </dsp:nvSpPr>
      <dsp:spPr>
        <a:xfrm rot="17700000">
          <a:off x="543646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600 B.C. – Static Electricity Discovery</a:t>
          </a:r>
          <a:endParaRPr lang="en-US" sz="700" kern="1200" dirty="0"/>
        </a:p>
      </dsp:txBody>
      <dsp:txXfrm>
        <a:off x="543646" y="324864"/>
        <a:ext cx="1034509" cy="498553"/>
      </dsp:txXfrm>
    </dsp:sp>
    <dsp:sp modelId="{C4EC6813-ADBE-43CD-9144-91CEA3F8D883}">
      <dsp:nvSpPr>
        <dsp:cNvPr id="0" name=""/>
        <dsp:cNvSpPr/>
      </dsp:nvSpPr>
      <dsp:spPr>
        <a:xfrm>
          <a:off x="1145363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5E774-A977-4422-B3F9-4BEB4D7A4F38}">
      <dsp:nvSpPr>
        <dsp:cNvPr id="0" name=""/>
        <dsp:cNvSpPr/>
      </dsp:nvSpPr>
      <dsp:spPr>
        <a:xfrm rot="17700000">
          <a:off x="1438591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1752 – B Franklin proved that electricity and lightning are the same</a:t>
          </a:r>
          <a:endParaRPr lang="en-US" sz="700" kern="1200" dirty="0"/>
        </a:p>
      </dsp:txBody>
      <dsp:txXfrm>
        <a:off x="1438591" y="324864"/>
        <a:ext cx="1034509" cy="498553"/>
      </dsp:txXfrm>
    </dsp:sp>
    <dsp:sp modelId="{CF5AF903-3EAC-490D-A10F-D9D62B02C2A7}">
      <dsp:nvSpPr>
        <dsp:cNvPr id="0" name=""/>
        <dsp:cNvSpPr/>
      </dsp:nvSpPr>
      <dsp:spPr>
        <a:xfrm>
          <a:off x="2040308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7D6E2-F912-45F7-9D6C-19F75F0151DC}">
      <dsp:nvSpPr>
        <dsp:cNvPr id="0" name=""/>
        <dsp:cNvSpPr/>
      </dsp:nvSpPr>
      <dsp:spPr>
        <a:xfrm rot="17700000">
          <a:off x="2333535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1785 – Coulomb’s Law formulation by Charles-Augustin de Coulomb</a:t>
          </a:r>
          <a:endParaRPr lang="en-US" sz="700" kern="1200" dirty="0"/>
        </a:p>
      </dsp:txBody>
      <dsp:txXfrm>
        <a:off x="2333535" y="324864"/>
        <a:ext cx="1034509" cy="498553"/>
      </dsp:txXfrm>
    </dsp:sp>
    <dsp:sp modelId="{9A9DEF5C-9699-4119-88BA-892FF79A23F0}">
      <dsp:nvSpPr>
        <dsp:cNvPr id="0" name=""/>
        <dsp:cNvSpPr/>
      </dsp:nvSpPr>
      <dsp:spPr>
        <a:xfrm>
          <a:off x="2935252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E91C3-1AFF-404A-8455-A9C5A8687642}">
      <dsp:nvSpPr>
        <dsp:cNvPr id="0" name=""/>
        <dsp:cNvSpPr/>
      </dsp:nvSpPr>
      <dsp:spPr>
        <a:xfrm rot="17700000">
          <a:off x="3228480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1800 – Alessandro Volta invented battery</a:t>
          </a:r>
          <a:endParaRPr lang="en-US" sz="700" kern="1200" dirty="0"/>
        </a:p>
      </dsp:txBody>
      <dsp:txXfrm>
        <a:off x="3228480" y="324864"/>
        <a:ext cx="1034509" cy="498553"/>
      </dsp:txXfrm>
    </dsp:sp>
    <dsp:sp modelId="{4DFA5491-386A-4B34-BC52-83DFAD52C63F}">
      <dsp:nvSpPr>
        <dsp:cNvPr id="0" name=""/>
        <dsp:cNvSpPr/>
      </dsp:nvSpPr>
      <dsp:spPr>
        <a:xfrm>
          <a:off x="3830197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966EE-E899-47EC-8805-B4D6965B3614}">
      <dsp:nvSpPr>
        <dsp:cNvPr id="0" name=""/>
        <dsp:cNvSpPr/>
      </dsp:nvSpPr>
      <dsp:spPr>
        <a:xfrm rot="17700000">
          <a:off x="4123424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1808 – Atomic Theory by John Dalton </a:t>
          </a:r>
          <a:endParaRPr lang="en-US" sz="700" kern="1200" dirty="0"/>
        </a:p>
      </dsp:txBody>
      <dsp:txXfrm>
        <a:off x="4123424" y="324864"/>
        <a:ext cx="1034509" cy="498553"/>
      </dsp:txXfrm>
    </dsp:sp>
    <dsp:sp modelId="{1FB4C005-FFFD-4423-B6F1-3CA41113C343}">
      <dsp:nvSpPr>
        <dsp:cNvPr id="0" name=""/>
        <dsp:cNvSpPr/>
      </dsp:nvSpPr>
      <dsp:spPr>
        <a:xfrm>
          <a:off x="4725141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224B-FFBC-4E61-B9EB-662106EFD09C}">
      <dsp:nvSpPr>
        <dsp:cNvPr id="0" name=""/>
        <dsp:cNvSpPr/>
      </dsp:nvSpPr>
      <dsp:spPr>
        <a:xfrm rot="17700000">
          <a:off x="5018369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1816 – Sir Francis </a:t>
          </a:r>
          <a:r>
            <a:rPr lang="en-US" sz="700" kern="1200" dirty="0" err="1" smtClean="0"/>
            <a:t>Ronalds</a:t>
          </a:r>
          <a:r>
            <a:rPr lang="en-US" sz="700" kern="1200" dirty="0" smtClean="0"/>
            <a:t> built first electric telegraph</a:t>
          </a:r>
          <a:endParaRPr lang="en-US" sz="700" kern="1200" dirty="0"/>
        </a:p>
      </dsp:txBody>
      <dsp:txXfrm>
        <a:off x="5018369" y="324864"/>
        <a:ext cx="1034509" cy="498553"/>
      </dsp:txXfrm>
    </dsp:sp>
    <dsp:sp modelId="{C9FB042F-C19B-4BD1-99A2-37E638BB9D0F}">
      <dsp:nvSpPr>
        <dsp:cNvPr id="0" name=""/>
        <dsp:cNvSpPr/>
      </dsp:nvSpPr>
      <dsp:spPr>
        <a:xfrm>
          <a:off x="5620086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F375E-7975-474D-A331-D93E1449BCB8}">
      <dsp:nvSpPr>
        <dsp:cNvPr id="0" name=""/>
        <dsp:cNvSpPr/>
      </dsp:nvSpPr>
      <dsp:spPr>
        <a:xfrm rot="17700000">
          <a:off x="5913313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1827 – George Ohm introduced concept of electrical resistance</a:t>
          </a:r>
          <a:endParaRPr lang="en-US" sz="700" kern="1200" dirty="0"/>
        </a:p>
      </dsp:txBody>
      <dsp:txXfrm>
        <a:off x="5913313" y="324864"/>
        <a:ext cx="1034509" cy="498553"/>
      </dsp:txXfrm>
    </dsp:sp>
    <dsp:sp modelId="{3964CC7A-87C4-4B3F-8093-E9D2601E9300}">
      <dsp:nvSpPr>
        <dsp:cNvPr id="0" name=""/>
        <dsp:cNvSpPr/>
      </dsp:nvSpPr>
      <dsp:spPr>
        <a:xfrm>
          <a:off x="6515030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7426-F646-4485-821B-5020C6CD2CF3}">
      <dsp:nvSpPr>
        <dsp:cNvPr id="0" name=""/>
        <dsp:cNvSpPr/>
      </dsp:nvSpPr>
      <dsp:spPr>
        <a:xfrm rot="17700000">
          <a:off x="6808258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1831 – Michael Faraday published Law of Induction</a:t>
          </a:r>
          <a:endParaRPr lang="en-US" sz="700" kern="1200" dirty="0"/>
        </a:p>
      </dsp:txBody>
      <dsp:txXfrm>
        <a:off x="6808258" y="324864"/>
        <a:ext cx="1034509" cy="498553"/>
      </dsp:txXfrm>
    </dsp:sp>
    <dsp:sp modelId="{2A15439F-0B9F-48BC-8A56-D03C456FE3C7}">
      <dsp:nvSpPr>
        <dsp:cNvPr id="0" name=""/>
        <dsp:cNvSpPr/>
      </dsp:nvSpPr>
      <dsp:spPr>
        <a:xfrm>
          <a:off x="7409975" y="1003272"/>
          <a:ext cx="832194" cy="83219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C407C-7D67-4E69-9CC9-52877E2547B1}">
      <dsp:nvSpPr>
        <dsp:cNvPr id="0" name=""/>
        <dsp:cNvSpPr/>
      </dsp:nvSpPr>
      <dsp:spPr>
        <a:xfrm rot="17700000">
          <a:off x="7703202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1836 – Nicholas Callan invented transformer</a:t>
          </a:r>
          <a:endParaRPr lang="en-US" sz="700" kern="1200" dirty="0"/>
        </a:p>
      </dsp:txBody>
      <dsp:txXfrm>
        <a:off x="7703202" y="324864"/>
        <a:ext cx="1034509" cy="498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330D-42A0-439F-A36F-87DB561FCD6D}">
      <dsp:nvSpPr>
        <dsp:cNvPr id="0" name=""/>
        <dsp:cNvSpPr/>
      </dsp:nvSpPr>
      <dsp:spPr>
        <a:xfrm>
          <a:off x="250419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1410-CBE7-4659-9990-09598FEA2D21}">
      <dsp:nvSpPr>
        <dsp:cNvPr id="0" name=""/>
        <dsp:cNvSpPr/>
      </dsp:nvSpPr>
      <dsp:spPr>
        <a:xfrm rot="17700000">
          <a:off x="543646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1844 – Samuel Morse developed telegraph and the Morse Code</a:t>
          </a:r>
          <a:endParaRPr lang="en-US" sz="800" kern="1200" dirty="0"/>
        </a:p>
      </dsp:txBody>
      <dsp:txXfrm>
        <a:off x="543646" y="324864"/>
        <a:ext cx="1034509" cy="498553"/>
      </dsp:txXfrm>
    </dsp:sp>
    <dsp:sp modelId="{1D20D4EF-F066-4358-A182-3FC148639F54}">
      <dsp:nvSpPr>
        <dsp:cNvPr id="0" name=""/>
        <dsp:cNvSpPr/>
      </dsp:nvSpPr>
      <dsp:spPr>
        <a:xfrm>
          <a:off x="1145363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6C134-2248-4D9C-8C0E-1A8C8950056C}">
      <dsp:nvSpPr>
        <dsp:cNvPr id="0" name=""/>
        <dsp:cNvSpPr/>
      </dsp:nvSpPr>
      <dsp:spPr>
        <a:xfrm rot="17700000">
          <a:off x="1438591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1845 – </a:t>
          </a:r>
          <a:r>
            <a:rPr lang="en-US" sz="800" kern="1200" dirty="0" err="1" smtClean="0"/>
            <a:t>Kirchoff</a:t>
          </a:r>
          <a:r>
            <a:rPr lang="en-US" sz="800" kern="1200" dirty="0" smtClean="0"/>
            <a:t> Circuit Laws by Gustav </a:t>
          </a:r>
          <a:r>
            <a:rPr lang="en-US" sz="800" kern="1200" dirty="0" err="1" smtClean="0"/>
            <a:t>Kirchoff</a:t>
          </a:r>
          <a:endParaRPr lang="en-US" sz="800" kern="1200" dirty="0"/>
        </a:p>
      </dsp:txBody>
      <dsp:txXfrm>
        <a:off x="1438591" y="324864"/>
        <a:ext cx="1034509" cy="498553"/>
      </dsp:txXfrm>
    </dsp:sp>
    <dsp:sp modelId="{81EE441F-1A4A-4263-8DA4-59A0C9B42216}">
      <dsp:nvSpPr>
        <dsp:cNvPr id="0" name=""/>
        <dsp:cNvSpPr/>
      </dsp:nvSpPr>
      <dsp:spPr>
        <a:xfrm>
          <a:off x="2040308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01E5D-FE7D-473A-A919-9377805A23AE}">
      <dsp:nvSpPr>
        <dsp:cNvPr id="0" name=""/>
        <dsp:cNvSpPr/>
      </dsp:nvSpPr>
      <dsp:spPr>
        <a:xfrm rot="17700000">
          <a:off x="2333535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1876 – </a:t>
          </a:r>
          <a:r>
            <a:rPr lang="en-US" sz="800" kern="1200" dirty="0" err="1" smtClean="0"/>
            <a:t>Axelander</a:t>
          </a:r>
          <a:r>
            <a:rPr lang="en-US" sz="800" kern="1200" dirty="0" smtClean="0"/>
            <a:t> Graham Bell patented telephone</a:t>
          </a:r>
          <a:endParaRPr lang="en-US" sz="800" kern="1200" dirty="0"/>
        </a:p>
      </dsp:txBody>
      <dsp:txXfrm>
        <a:off x="2333535" y="324864"/>
        <a:ext cx="1034509" cy="498553"/>
      </dsp:txXfrm>
    </dsp:sp>
    <dsp:sp modelId="{BE8B27AF-0FA1-404F-8ACB-AF46659D0C99}">
      <dsp:nvSpPr>
        <dsp:cNvPr id="0" name=""/>
        <dsp:cNvSpPr/>
      </dsp:nvSpPr>
      <dsp:spPr>
        <a:xfrm>
          <a:off x="2935252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C09A-0203-4DE4-A6F9-12ACE38CC7C7}">
      <dsp:nvSpPr>
        <dsp:cNvPr id="0" name=""/>
        <dsp:cNvSpPr/>
      </dsp:nvSpPr>
      <dsp:spPr>
        <a:xfrm rot="17700000">
          <a:off x="3228480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1877 – Thomas Alva Edison invented phonograph</a:t>
          </a:r>
          <a:endParaRPr lang="en-US" sz="800" kern="1200" dirty="0"/>
        </a:p>
      </dsp:txBody>
      <dsp:txXfrm>
        <a:off x="3228480" y="324864"/>
        <a:ext cx="1034509" cy="498553"/>
      </dsp:txXfrm>
    </dsp:sp>
    <dsp:sp modelId="{7EC97854-C80A-4EB7-84F2-99A6CE032053}">
      <dsp:nvSpPr>
        <dsp:cNvPr id="0" name=""/>
        <dsp:cNvSpPr/>
      </dsp:nvSpPr>
      <dsp:spPr>
        <a:xfrm>
          <a:off x="3830197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24024-C396-418A-AA65-4703CD9819B1}">
      <dsp:nvSpPr>
        <dsp:cNvPr id="0" name=""/>
        <dsp:cNvSpPr/>
      </dsp:nvSpPr>
      <dsp:spPr>
        <a:xfrm rot="17700000">
          <a:off x="4123424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1880 – Curie(s) discovered piezoelectricity</a:t>
          </a:r>
          <a:endParaRPr lang="en-US" sz="800" kern="1200" dirty="0"/>
        </a:p>
      </dsp:txBody>
      <dsp:txXfrm>
        <a:off x="4123424" y="324864"/>
        <a:ext cx="1034509" cy="498553"/>
      </dsp:txXfrm>
    </dsp:sp>
    <dsp:sp modelId="{FF164C27-2741-488C-86EE-8D370DC7547B}">
      <dsp:nvSpPr>
        <dsp:cNvPr id="0" name=""/>
        <dsp:cNvSpPr/>
      </dsp:nvSpPr>
      <dsp:spPr>
        <a:xfrm>
          <a:off x="4725141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146AA-8538-4CAE-B74C-38E3C19284F8}">
      <dsp:nvSpPr>
        <dsp:cNvPr id="0" name=""/>
        <dsp:cNvSpPr/>
      </dsp:nvSpPr>
      <dsp:spPr>
        <a:xfrm rot="17700000">
          <a:off x="5018369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1883 – J </a:t>
          </a:r>
          <a:r>
            <a:rPr lang="en-US" sz="800" kern="1200" dirty="0" err="1" smtClean="0"/>
            <a:t>J</a:t>
          </a:r>
          <a:r>
            <a:rPr lang="en-US" sz="800" kern="1200" dirty="0" smtClean="0"/>
            <a:t> Thompson invented waveguides</a:t>
          </a:r>
          <a:endParaRPr lang="en-US" sz="800" kern="1200" dirty="0"/>
        </a:p>
      </dsp:txBody>
      <dsp:txXfrm>
        <a:off x="5018369" y="324864"/>
        <a:ext cx="1034509" cy="498553"/>
      </dsp:txXfrm>
    </dsp:sp>
    <dsp:sp modelId="{9C9F0886-0994-4EC4-8202-D8573DA31B56}">
      <dsp:nvSpPr>
        <dsp:cNvPr id="0" name=""/>
        <dsp:cNvSpPr/>
      </dsp:nvSpPr>
      <dsp:spPr>
        <a:xfrm>
          <a:off x="5620086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10FBD-FA9C-40AA-A9A3-5D78774C6EB0}">
      <dsp:nvSpPr>
        <dsp:cNvPr id="0" name=""/>
        <dsp:cNvSpPr/>
      </dsp:nvSpPr>
      <dsp:spPr>
        <a:xfrm rot="17700000">
          <a:off x="5913313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1888 – Hertz proves existence of E M  waves</a:t>
          </a:r>
          <a:endParaRPr lang="en-US" sz="800" kern="1200" dirty="0"/>
        </a:p>
      </dsp:txBody>
      <dsp:txXfrm>
        <a:off x="5913313" y="324864"/>
        <a:ext cx="1034509" cy="498553"/>
      </dsp:txXfrm>
    </dsp:sp>
    <dsp:sp modelId="{499FE13E-0335-44CA-A56D-0215219AF395}">
      <dsp:nvSpPr>
        <dsp:cNvPr id="0" name=""/>
        <dsp:cNvSpPr/>
      </dsp:nvSpPr>
      <dsp:spPr>
        <a:xfrm>
          <a:off x="6515030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1CEA4-672B-447D-A13A-7270A35509D3}">
      <dsp:nvSpPr>
        <dsp:cNvPr id="0" name=""/>
        <dsp:cNvSpPr/>
      </dsp:nvSpPr>
      <dsp:spPr>
        <a:xfrm rot="17700000">
          <a:off x="6808258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1895 – Discovery of X-ray by </a:t>
          </a:r>
          <a:r>
            <a:rPr lang="en-US" sz="800" kern="1200" dirty="0" err="1" smtClean="0"/>
            <a:t>Wihelm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Rongten</a:t>
          </a:r>
          <a:endParaRPr lang="en-US" sz="800" kern="1200" dirty="0"/>
        </a:p>
      </dsp:txBody>
      <dsp:txXfrm>
        <a:off x="6808258" y="324864"/>
        <a:ext cx="1034509" cy="498553"/>
      </dsp:txXfrm>
    </dsp:sp>
    <dsp:sp modelId="{7502170D-8CCF-4423-A171-E90690D16CFD}">
      <dsp:nvSpPr>
        <dsp:cNvPr id="0" name=""/>
        <dsp:cNvSpPr/>
      </dsp:nvSpPr>
      <dsp:spPr>
        <a:xfrm>
          <a:off x="7409975" y="1003272"/>
          <a:ext cx="832194" cy="832194"/>
        </a:xfrm>
        <a:prstGeom prst="donut">
          <a:avLst>
            <a:gd name="adj" fmla="val 2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8DE80-6A7C-47B2-A41B-CBBDBAB32DDB}">
      <dsp:nvSpPr>
        <dsp:cNvPr id="0" name=""/>
        <dsp:cNvSpPr/>
      </dsp:nvSpPr>
      <dsp:spPr>
        <a:xfrm rot="17700000">
          <a:off x="7703202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1897 – Ferdinand Braun invented CRT</a:t>
          </a:r>
          <a:endParaRPr lang="en-US" sz="800" kern="1200" dirty="0"/>
        </a:p>
      </dsp:txBody>
      <dsp:txXfrm>
        <a:off x="7703202" y="324864"/>
        <a:ext cx="1034509" cy="498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058C-F013-4D3B-A9B7-2DA304A471FA}">
      <dsp:nvSpPr>
        <dsp:cNvPr id="0" name=""/>
        <dsp:cNvSpPr/>
      </dsp:nvSpPr>
      <dsp:spPr>
        <a:xfrm>
          <a:off x="250419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2AB0A-E165-4BC9-98FB-19FD0A3D1249}">
      <dsp:nvSpPr>
        <dsp:cNvPr id="0" name=""/>
        <dsp:cNvSpPr/>
      </dsp:nvSpPr>
      <dsp:spPr>
        <a:xfrm rot="17700000">
          <a:off x="543646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1900 – </a:t>
          </a:r>
          <a:r>
            <a:rPr lang="en-US" sz="700" kern="1200" dirty="0" err="1" smtClean="0"/>
            <a:t>Guglielmo</a:t>
          </a:r>
          <a:r>
            <a:rPr lang="en-US" sz="700" kern="1200" dirty="0" smtClean="0"/>
            <a:t> Radio builds first radio communication system</a:t>
          </a:r>
          <a:endParaRPr lang="en-US" sz="700" kern="1200" dirty="0"/>
        </a:p>
      </dsp:txBody>
      <dsp:txXfrm>
        <a:off x="543646" y="324864"/>
        <a:ext cx="1034509" cy="498553"/>
      </dsp:txXfrm>
    </dsp:sp>
    <dsp:sp modelId="{1402C83F-C41B-48EB-9415-5AF40F948F1B}">
      <dsp:nvSpPr>
        <dsp:cNvPr id="0" name=""/>
        <dsp:cNvSpPr/>
      </dsp:nvSpPr>
      <dsp:spPr>
        <a:xfrm>
          <a:off x="1145363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59AB8-E8FE-44FA-B903-2113914261E7}">
      <dsp:nvSpPr>
        <dsp:cNvPr id="0" name=""/>
        <dsp:cNvSpPr/>
      </dsp:nvSpPr>
      <dsp:spPr>
        <a:xfrm rot="17700000">
          <a:off x="1438591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1904 – John Ambrose invented diode</a:t>
          </a:r>
          <a:endParaRPr lang="en-US" sz="700" kern="1200" dirty="0"/>
        </a:p>
      </dsp:txBody>
      <dsp:txXfrm>
        <a:off x="1438591" y="324864"/>
        <a:ext cx="1034509" cy="498553"/>
      </dsp:txXfrm>
    </dsp:sp>
    <dsp:sp modelId="{487B915B-4617-41A6-A164-589733EA3D92}">
      <dsp:nvSpPr>
        <dsp:cNvPr id="0" name=""/>
        <dsp:cNvSpPr/>
      </dsp:nvSpPr>
      <dsp:spPr>
        <a:xfrm>
          <a:off x="2040308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3D60F-447B-4CF3-8C31-C8B73D14C2C2}">
      <dsp:nvSpPr>
        <dsp:cNvPr id="0" name=""/>
        <dsp:cNvSpPr/>
      </dsp:nvSpPr>
      <dsp:spPr>
        <a:xfrm rot="17700000">
          <a:off x="2333535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1912 – E H Armstrong developed Electronic Oscillator</a:t>
          </a:r>
          <a:endParaRPr lang="en-US" sz="700" kern="1200" dirty="0"/>
        </a:p>
      </dsp:txBody>
      <dsp:txXfrm>
        <a:off x="2333535" y="324864"/>
        <a:ext cx="1034509" cy="498553"/>
      </dsp:txXfrm>
    </dsp:sp>
    <dsp:sp modelId="{BD11B4B3-07A4-4C06-8EE1-B2F295D1508B}">
      <dsp:nvSpPr>
        <dsp:cNvPr id="0" name=""/>
        <dsp:cNvSpPr/>
      </dsp:nvSpPr>
      <dsp:spPr>
        <a:xfrm>
          <a:off x="2935252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CF89-D694-4A6F-8AC8-BC24A64A14DD}">
      <dsp:nvSpPr>
        <dsp:cNvPr id="0" name=""/>
        <dsp:cNvSpPr/>
      </dsp:nvSpPr>
      <dsp:spPr>
        <a:xfrm rot="17700000">
          <a:off x="3228480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1919 – E H Armstrong developed standard AM radio receiver</a:t>
          </a:r>
          <a:endParaRPr lang="en-US" sz="700" kern="1200" dirty="0"/>
        </a:p>
      </dsp:txBody>
      <dsp:txXfrm>
        <a:off x="3228480" y="324864"/>
        <a:ext cx="1034509" cy="498553"/>
      </dsp:txXfrm>
    </dsp:sp>
    <dsp:sp modelId="{679772F1-00BA-4CE5-AA09-2A0330B93EED}">
      <dsp:nvSpPr>
        <dsp:cNvPr id="0" name=""/>
        <dsp:cNvSpPr/>
      </dsp:nvSpPr>
      <dsp:spPr>
        <a:xfrm>
          <a:off x="3830197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CECC9-AB56-4CBF-B520-74608C197F5A}">
      <dsp:nvSpPr>
        <dsp:cNvPr id="0" name=""/>
        <dsp:cNvSpPr/>
      </dsp:nvSpPr>
      <dsp:spPr>
        <a:xfrm rot="17700000">
          <a:off x="4123424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1925 – </a:t>
          </a:r>
          <a:r>
            <a:rPr lang="en-US" sz="700" kern="1200" dirty="0" err="1" smtClean="0"/>
            <a:t>Lilienfeld</a:t>
          </a:r>
          <a:r>
            <a:rPr lang="en-US" sz="700" kern="1200" dirty="0" smtClean="0"/>
            <a:t> patented first FET</a:t>
          </a:r>
          <a:endParaRPr lang="en-US" sz="700" kern="1200" dirty="0"/>
        </a:p>
      </dsp:txBody>
      <dsp:txXfrm>
        <a:off x="4123424" y="324864"/>
        <a:ext cx="1034509" cy="498553"/>
      </dsp:txXfrm>
    </dsp:sp>
    <dsp:sp modelId="{FF9AA90C-6A57-4007-8EB3-0C6C79FFB5F2}">
      <dsp:nvSpPr>
        <dsp:cNvPr id="0" name=""/>
        <dsp:cNvSpPr/>
      </dsp:nvSpPr>
      <dsp:spPr>
        <a:xfrm>
          <a:off x="4725141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1972-2535-4EF6-8CD1-EC9731B4C5B4}">
      <dsp:nvSpPr>
        <dsp:cNvPr id="0" name=""/>
        <dsp:cNvSpPr/>
      </dsp:nvSpPr>
      <dsp:spPr>
        <a:xfrm rot="17700000">
          <a:off x="5018369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1928 – First experimental TV broadcast in US</a:t>
          </a:r>
          <a:endParaRPr lang="en-US" sz="700" kern="1200" dirty="0"/>
        </a:p>
      </dsp:txBody>
      <dsp:txXfrm>
        <a:off x="5018369" y="324864"/>
        <a:ext cx="1034509" cy="498553"/>
      </dsp:txXfrm>
    </dsp:sp>
    <dsp:sp modelId="{D4ACF3C5-31AF-4731-8DA3-96D4452FA566}">
      <dsp:nvSpPr>
        <dsp:cNvPr id="0" name=""/>
        <dsp:cNvSpPr/>
      </dsp:nvSpPr>
      <dsp:spPr>
        <a:xfrm>
          <a:off x="5620086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A4AC1-E532-4FC6-AEDC-80E1C77C1B2D}">
      <dsp:nvSpPr>
        <dsp:cNvPr id="0" name=""/>
        <dsp:cNvSpPr/>
      </dsp:nvSpPr>
      <dsp:spPr>
        <a:xfrm rot="17700000">
          <a:off x="5913313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1936 – Paul </a:t>
          </a:r>
          <a:r>
            <a:rPr lang="en-US" sz="700" kern="1200" dirty="0" err="1" smtClean="0"/>
            <a:t>Eisler</a:t>
          </a:r>
          <a:r>
            <a:rPr lang="en-US" sz="700" kern="1200" dirty="0" smtClean="0"/>
            <a:t> invented PCB</a:t>
          </a:r>
          <a:endParaRPr lang="en-US" sz="700" kern="1200" dirty="0"/>
        </a:p>
      </dsp:txBody>
      <dsp:txXfrm>
        <a:off x="5913313" y="324864"/>
        <a:ext cx="1034509" cy="498553"/>
      </dsp:txXfrm>
    </dsp:sp>
    <dsp:sp modelId="{60ED71E6-ADC3-4768-B295-7EBD22026286}">
      <dsp:nvSpPr>
        <dsp:cNvPr id="0" name=""/>
        <dsp:cNvSpPr/>
      </dsp:nvSpPr>
      <dsp:spPr>
        <a:xfrm>
          <a:off x="6515030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6E88-C8AC-477D-A54E-0FB9DC30D295}">
      <dsp:nvSpPr>
        <dsp:cNvPr id="0" name=""/>
        <dsp:cNvSpPr/>
      </dsp:nvSpPr>
      <dsp:spPr>
        <a:xfrm rot="17700000">
          <a:off x="6808258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1939 – E H Armstrong invented FM radio receiver</a:t>
          </a:r>
          <a:endParaRPr lang="en-US" sz="700" kern="1200" dirty="0"/>
        </a:p>
      </dsp:txBody>
      <dsp:txXfrm>
        <a:off x="6808258" y="324864"/>
        <a:ext cx="1034509" cy="498553"/>
      </dsp:txXfrm>
    </dsp:sp>
    <dsp:sp modelId="{CEAF1BC8-3CE4-4C87-8E28-92A96B14F598}">
      <dsp:nvSpPr>
        <dsp:cNvPr id="0" name=""/>
        <dsp:cNvSpPr/>
      </dsp:nvSpPr>
      <dsp:spPr>
        <a:xfrm>
          <a:off x="7409975" y="1003272"/>
          <a:ext cx="832194" cy="832194"/>
        </a:xfrm>
        <a:prstGeom prst="donut">
          <a:avLst>
            <a:gd name="adj" fmla="val 2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83834-3F71-44AE-B70E-972D2119BCCE}">
      <dsp:nvSpPr>
        <dsp:cNvPr id="0" name=""/>
        <dsp:cNvSpPr/>
      </dsp:nvSpPr>
      <dsp:spPr>
        <a:xfrm rot="17700000">
          <a:off x="7703202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1939 – First Klystron tube built</a:t>
          </a:r>
          <a:endParaRPr lang="en-US" sz="700" kern="1200" dirty="0"/>
        </a:p>
      </dsp:txBody>
      <dsp:txXfrm>
        <a:off x="7703202" y="324864"/>
        <a:ext cx="1034509" cy="498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15585-6ABE-4BFA-A22D-02597BA17203}">
      <dsp:nvSpPr>
        <dsp:cNvPr id="0" name=""/>
        <dsp:cNvSpPr/>
      </dsp:nvSpPr>
      <dsp:spPr>
        <a:xfrm>
          <a:off x="250419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E100A-A041-43D4-95F0-AD75B2DC1A62}">
      <dsp:nvSpPr>
        <dsp:cNvPr id="0" name=""/>
        <dsp:cNvSpPr/>
      </dsp:nvSpPr>
      <dsp:spPr>
        <a:xfrm rot="17700000">
          <a:off x="543646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1941 – Konrad </a:t>
          </a:r>
          <a:r>
            <a:rPr lang="en-US" sz="800" kern="1200" dirty="0" err="1" smtClean="0"/>
            <a:t>Zuse</a:t>
          </a:r>
          <a:r>
            <a:rPr lang="en-US" sz="800" kern="1200" dirty="0" smtClean="0"/>
            <a:t> developed first programmable computer</a:t>
          </a:r>
          <a:endParaRPr lang="en-US" sz="800" kern="1200" dirty="0"/>
        </a:p>
      </dsp:txBody>
      <dsp:txXfrm>
        <a:off x="543646" y="324864"/>
        <a:ext cx="1034509" cy="498553"/>
      </dsp:txXfrm>
    </dsp:sp>
    <dsp:sp modelId="{C87C6988-91A4-47F6-8279-D12E6A4A95E6}">
      <dsp:nvSpPr>
        <dsp:cNvPr id="0" name=""/>
        <dsp:cNvSpPr/>
      </dsp:nvSpPr>
      <dsp:spPr>
        <a:xfrm>
          <a:off x="1145363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DDBF-ED2A-443A-B74A-24EA27583AEA}">
      <dsp:nvSpPr>
        <dsp:cNvPr id="0" name=""/>
        <dsp:cNvSpPr/>
      </dsp:nvSpPr>
      <dsp:spPr>
        <a:xfrm rot="17700000">
          <a:off x="1438591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1944 – J L Baird developed first color picture tube</a:t>
          </a:r>
          <a:endParaRPr lang="en-US" sz="800" kern="1200" dirty="0"/>
        </a:p>
      </dsp:txBody>
      <dsp:txXfrm>
        <a:off x="1438591" y="324864"/>
        <a:ext cx="1034509" cy="498553"/>
      </dsp:txXfrm>
    </dsp:sp>
    <dsp:sp modelId="{EEE24093-432F-4D15-B51B-CC45CCE171BA}">
      <dsp:nvSpPr>
        <dsp:cNvPr id="0" name=""/>
        <dsp:cNvSpPr/>
      </dsp:nvSpPr>
      <dsp:spPr>
        <a:xfrm>
          <a:off x="2040308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6897E-FCB6-4C2D-B608-13AD79339858}">
      <dsp:nvSpPr>
        <dsp:cNvPr id="0" name=""/>
        <dsp:cNvSpPr/>
      </dsp:nvSpPr>
      <dsp:spPr>
        <a:xfrm rot="17700000">
          <a:off x="2333535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1948 – Dennis Gabor invented holography</a:t>
          </a:r>
          <a:endParaRPr lang="en-US" sz="800" kern="1200" dirty="0"/>
        </a:p>
      </dsp:txBody>
      <dsp:txXfrm>
        <a:off x="2333535" y="324864"/>
        <a:ext cx="1034509" cy="498553"/>
      </dsp:txXfrm>
    </dsp:sp>
    <dsp:sp modelId="{78F12604-60DB-44FE-801F-0959F911AC89}">
      <dsp:nvSpPr>
        <dsp:cNvPr id="0" name=""/>
        <dsp:cNvSpPr/>
      </dsp:nvSpPr>
      <dsp:spPr>
        <a:xfrm>
          <a:off x="2935252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5495F-6A26-4B11-9224-37237E10A78F}">
      <dsp:nvSpPr>
        <dsp:cNvPr id="0" name=""/>
        <dsp:cNvSpPr/>
      </dsp:nvSpPr>
      <dsp:spPr>
        <a:xfrm rot="17700000">
          <a:off x="3228480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1951 – First nuclear plant in US</a:t>
          </a:r>
          <a:endParaRPr lang="en-US" sz="800" kern="1200" dirty="0"/>
        </a:p>
      </dsp:txBody>
      <dsp:txXfrm>
        <a:off x="3228480" y="324864"/>
        <a:ext cx="1034509" cy="498553"/>
      </dsp:txXfrm>
    </dsp:sp>
    <dsp:sp modelId="{836D586C-C24F-4CBC-A004-3908931810B0}">
      <dsp:nvSpPr>
        <dsp:cNvPr id="0" name=""/>
        <dsp:cNvSpPr/>
      </dsp:nvSpPr>
      <dsp:spPr>
        <a:xfrm>
          <a:off x="3830197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E3FC8-BABC-4E23-AB82-8B2B7AA643F4}">
      <dsp:nvSpPr>
        <dsp:cNvPr id="0" name=""/>
        <dsp:cNvSpPr/>
      </dsp:nvSpPr>
      <dsp:spPr>
        <a:xfrm rot="17700000">
          <a:off x="4123424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1958 – Jack </a:t>
          </a:r>
          <a:r>
            <a:rPr lang="en-US" sz="800" kern="1200" dirty="0" err="1" smtClean="0"/>
            <a:t>Kibly</a:t>
          </a:r>
          <a:r>
            <a:rPr lang="en-US" sz="800" kern="1200" dirty="0" smtClean="0"/>
            <a:t> invented IC</a:t>
          </a:r>
          <a:endParaRPr lang="en-US" sz="800" kern="1200" dirty="0"/>
        </a:p>
      </dsp:txBody>
      <dsp:txXfrm>
        <a:off x="4123424" y="324864"/>
        <a:ext cx="1034509" cy="498553"/>
      </dsp:txXfrm>
    </dsp:sp>
    <dsp:sp modelId="{457AA61C-C19C-44C8-9067-2A924FD5D650}">
      <dsp:nvSpPr>
        <dsp:cNvPr id="0" name=""/>
        <dsp:cNvSpPr/>
      </dsp:nvSpPr>
      <dsp:spPr>
        <a:xfrm>
          <a:off x="4725141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E5E0-F1A4-4F3B-8DD7-6593DC14040C}">
      <dsp:nvSpPr>
        <dsp:cNvPr id="0" name=""/>
        <dsp:cNvSpPr/>
      </dsp:nvSpPr>
      <dsp:spPr>
        <a:xfrm rot="17700000">
          <a:off x="5018369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1960 – T H </a:t>
          </a:r>
          <a:r>
            <a:rPr lang="en-US" sz="800" kern="1200" dirty="0" err="1" smtClean="0"/>
            <a:t>Maiman</a:t>
          </a:r>
          <a:r>
            <a:rPr lang="en-US" sz="800" kern="1200" dirty="0" smtClean="0"/>
            <a:t> invented LASER</a:t>
          </a:r>
          <a:endParaRPr lang="en-US" sz="800" kern="1200" dirty="0"/>
        </a:p>
      </dsp:txBody>
      <dsp:txXfrm>
        <a:off x="5018369" y="324864"/>
        <a:ext cx="1034509" cy="498553"/>
      </dsp:txXfrm>
    </dsp:sp>
    <dsp:sp modelId="{654CCB92-7D99-468E-B6C0-0E41B0B1AE53}">
      <dsp:nvSpPr>
        <dsp:cNvPr id="0" name=""/>
        <dsp:cNvSpPr/>
      </dsp:nvSpPr>
      <dsp:spPr>
        <a:xfrm>
          <a:off x="5620086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D9C00-BD18-47A3-82B5-EBD7EE7965BD}">
      <dsp:nvSpPr>
        <dsp:cNvPr id="0" name=""/>
        <dsp:cNvSpPr/>
      </dsp:nvSpPr>
      <dsp:spPr>
        <a:xfrm rot="17700000">
          <a:off x="5913313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1966 – Optical fiber communication</a:t>
          </a:r>
          <a:endParaRPr lang="en-US" sz="800" kern="1200" dirty="0"/>
        </a:p>
      </dsp:txBody>
      <dsp:txXfrm>
        <a:off x="5913313" y="324864"/>
        <a:ext cx="1034509" cy="498553"/>
      </dsp:txXfrm>
    </dsp:sp>
    <dsp:sp modelId="{0D6EB311-324F-4009-8491-94458A3428CC}">
      <dsp:nvSpPr>
        <dsp:cNvPr id="0" name=""/>
        <dsp:cNvSpPr/>
      </dsp:nvSpPr>
      <dsp:spPr>
        <a:xfrm>
          <a:off x="6515030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AE3D-7BE6-447B-865F-59308876B3AF}">
      <dsp:nvSpPr>
        <dsp:cNvPr id="0" name=""/>
        <dsp:cNvSpPr/>
      </dsp:nvSpPr>
      <dsp:spPr>
        <a:xfrm rot="17700000">
          <a:off x="6808258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1969 – Unix operating system</a:t>
          </a:r>
          <a:endParaRPr lang="en-US" sz="800" kern="1200" dirty="0"/>
        </a:p>
      </dsp:txBody>
      <dsp:txXfrm>
        <a:off x="6808258" y="324864"/>
        <a:ext cx="1034509" cy="498553"/>
      </dsp:txXfrm>
    </dsp:sp>
    <dsp:sp modelId="{453C9441-C126-4E42-B049-3CCF29A3151F}">
      <dsp:nvSpPr>
        <dsp:cNvPr id="0" name=""/>
        <dsp:cNvSpPr/>
      </dsp:nvSpPr>
      <dsp:spPr>
        <a:xfrm>
          <a:off x="7409975" y="1003272"/>
          <a:ext cx="832194" cy="832194"/>
        </a:xfrm>
        <a:prstGeom prst="donut">
          <a:avLst>
            <a:gd name="adj" fmla="val 2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F849B-0453-4EA2-9EDE-D777C507C2F5}">
      <dsp:nvSpPr>
        <dsp:cNvPr id="0" name=""/>
        <dsp:cNvSpPr/>
      </dsp:nvSpPr>
      <dsp:spPr>
        <a:xfrm rot="17700000">
          <a:off x="7703202" y="324864"/>
          <a:ext cx="1034509" cy="4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1970 – First microprocessor</a:t>
          </a:r>
          <a:endParaRPr lang="en-US" sz="800" kern="1200" dirty="0"/>
        </a:p>
      </dsp:txBody>
      <dsp:txXfrm>
        <a:off x="7703202" y="324864"/>
        <a:ext cx="1034509" cy="498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39F83-F358-4855-8F07-5E720D2C3348}">
      <dsp:nvSpPr>
        <dsp:cNvPr id="0" name=""/>
        <dsp:cNvSpPr/>
      </dsp:nvSpPr>
      <dsp:spPr>
        <a:xfrm>
          <a:off x="-5341500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67CC6-D9B2-49E6-B2E4-9EE5A327CC36}">
      <dsp:nvSpPr>
        <dsp:cNvPr id="0" name=""/>
        <dsp:cNvSpPr/>
      </dsp:nvSpPr>
      <dsp:spPr>
        <a:xfrm>
          <a:off x="445563" y="295180"/>
          <a:ext cx="8614026" cy="5907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899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Electricals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Flow of electrons – current, voltage differences, etc.</a:t>
          </a:r>
          <a:endParaRPr lang="en-US" sz="900" kern="1200" dirty="0"/>
        </a:p>
      </dsp:txBody>
      <dsp:txXfrm>
        <a:off x="445563" y="295180"/>
        <a:ext cx="8614026" cy="590738"/>
      </dsp:txXfrm>
    </dsp:sp>
    <dsp:sp modelId="{93EB23C3-9BF5-4652-82BF-0A919C46D997}">
      <dsp:nvSpPr>
        <dsp:cNvPr id="0" name=""/>
        <dsp:cNvSpPr/>
      </dsp:nvSpPr>
      <dsp:spPr>
        <a:xfrm>
          <a:off x="76351" y="221338"/>
          <a:ext cx="738423" cy="738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1E897-FEF0-45B2-ABB5-7ACC8A8ADA21}">
      <dsp:nvSpPr>
        <dsp:cNvPr id="0" name=""/>
        <dsp:cNvSpPr/>
      </dsp:nvSpPr>
      <dsp:spPr>
        <a:xfrm>
          <a:off x="868869" y="1181005"/>
          <a:ext cx="8190720" cy="590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899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Physics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Atoms, Electrons, Neutrons, Protons, Electromagnetic Waves, etc.</a:t>
          </a:r>
          <a:endParaRPr lang="en-US" sz="900" kern="1200" dirty="0"/>
        </a:p>
      </dsp:txBody>
      <dsp:txXfrm>
        <a:off x="868869" y="1181005"/>
        <a:ext cx="8190720" cy="590738"/>
      </dsp:txXfrm>
    </dsp:sp>
    <dsp:sp modelId="{2C26992A-99B7-4865-9919-8B6ED403B340}">
      <dsp:nvSpPr>
        <dsp:cNvPr id="0" name=""/>
        <dsp:cNvSpPr/>
      </dsp:nvSpPr>
      <dsp:spPr>
        <a:xfrm>
          <a:off x="499657" y="1107163"/>
          <a:ext cx="738423" cy="738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702C6-A096-4641-99B6-1C47F91B26BB}">
      <dsp:nvSpPr>
        <dsp:cNvPr id="0" name=""/>
        <dsp:cNvSpPr/>
      </dsp:nvSpPr>
      <dsp:spPr>
        <a:xfrm>
          <a:off x="998790" y="2066830"/>
          <a:ext cx="8060799" cy="5907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899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Metallurgical Sciences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Choice of materials going into preparation of transistors, RF material, resisters and other components etc.</a:t>
          </a:r>
          <a:endParaRPr lang="en-US" sz="1100" kern="1200" dirty="0"/>
        </a:p>
      </dsp:txBody>
      <dsp:txXfrm>
        <a:off x="998790" y="2066830"/>
        <a:ext cx="8060799" cy="590738"/>
      </dsp:txXfrm>
    </dsp:sp>
    <dsp:sp modelId="{00536B5A-78AA-44BC-AC92-1B1254B90A83}">
      <dsp:nvSpPr>
        <dsp:cNvPr id="0" name=""/>
        <dsp:cNvSpPr/>
      </dsp:nvSpPr>
      <dsp:spPr>
        <a:xfrm>
          <a:off x="629578" y="1992988"/>
          <a:ext cx="738423" cy="738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5E6ED-B462-4C25-9E49-C647A8DAFC1E}">
      <dsp:nvSpPr>
        <dsp:cNvPr id="0" name=""/>
        <dsp:cNvSpPr/>
      </dsp:nvSpPr>
      <dsp:spPr>
        <a:xfrm>
          <a:off x="868869" y="2952655"/>
          <a:ext cx="8190720" cy="590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899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Mathematics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868869" y="2952655"/>
        <a:ext cx="8190720" cy="590738"/>
      </dsp:txXfrm>
    </dsp:sp>
    <dsp:sp modelId="{EFE2EB49-979F-4423-A7ED-916C7B3C6EE0}">
      <dsp:nvSpPr>
        <dsp:cNvPr id="0" name=""/>
        <dsp:cNvSpPr/>
      </dsp:nvSpPr>
      <dsp:spPr>
        <a:xfrm>
          <a:off x="499657" y="2878813"/>
          <a:ext cx="738423" cy="738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0016F-9BD9-4246-8AE6-48A36828EE4E}">
      <dsp:nvSpPr>
        <dsp:cNvPr id="0" name=""/>
        <dsp:cNvSpPr/>
      </dsp:nvSpPr>
      <dsp:spPr>
        <a:xfrm>
          <a:off x="445563" y="3877800"/>
          <a:ext cx="8614026" cy="5907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899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Software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That helps you realize the digital and analog logic to be programmed with the help of simulations (latest trend)</a:t>
          </a:r>
          <a:endParaRPr lang="en-US" sz="900" kern="1200" dirty="0"/>
        </a:p>
      </dsp:txBody>
      <dsp:txXfrm>
        <a:off x="445563" y="3877800"/>
        <a:ext cx="8614026" cy="590738"/>
      </dsp:txXfrm>
    </dsp:sp>
    <dsp:sp modelId="{16974D57-5D9C-4DE3-86F7-8D6DA1037503}">
      <dsp:nvSpPr>
        <dsp:cNvPr id="0" name=""/>
        <dsp:cNvSpPr/>
      </dsp:nvSpPr>
      <dsp:spPr>
        <a:xfrm>
          <a:off x="76351" y="3764638"/>
          <a:ext cx="738423" cy="738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937CD-37B8-46A6-9804-0129C490954B}">
      <dsp:nvSpPr>
        <dsp:cNvPr id="0" name=""/>
        <dsp:cNvSpPr/>
      </dsp:nvSpPr>
      <dsp:spPr>
        <a:xfrm>
          <a:off x="0" y="0"/>
          <a:ext cx="7132320" cy="831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 &amp; Design on Paper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Architect(s)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Circuit Designers, Planners</a:t>
          </a:r>
          <a:endParaRPr lang="en-US" sz="1200" kern="1200" dirty="0"/>
        </a:p>
      </dsp:txBody>
      <dsp:txXfrm>
        <a:off x="24345" y="24345"/>
        <a:ext cx="6165137" cy="782525"/>
      </dsp:txXfrm>
    </dsp:sp>
    <dsp:sp modelId="{8A500D6B-E6A9-4496-B50A-00F331F9348D}">
      <dsp:nvSpPr>
        <dsp:cNvPr id="0" name=""/>
        <dsp:cNvSpPr/>
      </dsp:nvSpPr>
      <dsp:spPr>
        <a:xfrm>
          <a:off x="597331" y="982345"/>
          <a:ext cx="7132320" cy="831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Softcore Creation (HDL programming)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Digital Design by RTL engineers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Analog Design by Analog / Mixed Signal </a:t>
          </a:r>
          <a:r>
            <a:rPr lang="en-US" sz="1200" kern="1200" dirty="0" err="1" smtClean="0"/>
            <a:t>engneers</a:t>
          </a:r>
          <a:endParaRPr lang="en-US" sz="1200" kern="1200" dirty="0"/>
        </a:p>
      </dsp:txBody>
      <dsp:txXfrm>
        <a:off x="621676" y="1006690"/>
        <a:ext cx="5946008" cy="782525"/>
      </dsp:txXfrm>
    </dsp:sp>
    <dsp:sp modelId="{F12476A3-D224-4482-B320-05770A6427C5}">
      <dsp:nvSpPr>
        <dsp:cNvPr id="0" name=""/>
        <dsp:cNvSpPr/>
      </dsp:nvSpPr>
      <dsp:spPr>
        <a:xfrm>
          <a:off x="1185748" y="1964690"/>
          <a:ext cx="7132320" cy="8312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FPGA Prototyping(before ASICs design)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Logic Synthesis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Floor Planning &amp; Routing to meet timing latencies</a:t>
          </a:r>
          <a:endParaRPr lang="en-US" sz="1200" kern="1200" dirty="0"/>
        </a:p>
      </dsp:txBody>
      <dsp:txXfrm>
        <a:off x="1210093" y="1989035"/>
        <a:ext cx="5954923" cy="782525"/>
      </dsp:txXfrm>
    </dsp:sp>
    <dsp:sp modelId="{12FC2342-C893-4B0A-AA72-CC3719B7B752}">
      <dsp:nvSpPr>
        <dsp:cNvPr id="0" name=""/>
        <dsp:cNvSpPr/>
      </dsp:nvSpPr>
      <dsp:spPr>
        <a:xfrm>
          <a:off x="1783080" y="2947035"/>
          <a:ext cx="7132320" cy="831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Realization of corresponding ASICs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 details translates to </a:t>
          </a:r>
          <a:r>
            <a:rPr lang="en-US" sz="1200" b="1" kern="1200" dirty="0" err="1" smtClean="0"/>
            <a:t>xm</a:t>
          </a:r>
          <a:r>
            <a:rPr lang="en-US" sz="1200" kern="1200" dirty="0" smtClean="0"/>
            <a:t> technology based lambda rules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Technology dependent fabrication process</a:t>
          </a:r>
          <a:endParaRPr lang="en-US" sz="1200" kern="1200" dirty="0"/>
        </a:p>
      </dsp:txBody>
      <dsp:txXfrm>
        <a:off x="1807425" y="2971380"/>
        <a:ext cx="5946008" cy="782525"/>
      </dsp:txXfrm>
    </dsp:sp>
    <dsp:sp modelId="{E7B19DFB-ADEE-4D42-8EDD-A62D1673268A}">
      <dsp:nvSpPr>
        <dsp:cNvPr id="0" name=""/>
        <dsp:cNvSpPr/>
      </dsp:nvSpPr>
      <dsp:spPr>
        <a:xfrm>
          <a:off x="6592030" y="636635"/>
          <a:ext cx="540289" cy="540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13595" y="636635"/>
        <a:ext cx="297159" cy="406567"/>
      </dsp:txXfrm>
    </dsp:sp>
    <dsp:sp modelId="{3EADCA4A-2352-4F74-9E89-720D6D58388B}">
      <dsp:nvSpPr>
        <dsp:cNvPr id="0" name=""/>
        <dsp:cNvSpPr/>
      </dsp:nvSpPr>
      <dsp:spPr>
        <a:xfrm>
          <a:off x="7189362" y="1618980"/>
          <a:ext cx="540289" cy="540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10927" y="1618980"/>
        <a:ext cx="297159" cy="406567"/>
      </dsp:txXfrm>
    </dsp:sp>
    <dsp:sp modelId="{814E675F-1385-40CE-8B2E-A51E74310662}">
      <dsp:nvSpPr>
        <dsp:cNvPr id="0" name=""/>
        <dsp:cNvSpPr/>
      </dsp:nvSpPr>
      <dsp:spPr>
        <a:xfrm>
          <a:off x="7777778" y="2601325"/>
          <a:ext cx="540289" cy="540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899343" y="2601325"/>
        <a:ext cx="297159" cy="4065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96A0B-F948-4907-99DA-F4D85CAF6F8B}">
      <dsp:nvSpPr>
        <dsp:cNvPr id="0" name=""/>
        <dsp:cNvSpPr/>
      </dsp:nvSpPr>
      <dsp:spPr>
        <a:xfrm>
          <a:off x="0" y="0"/>
          <a:ext cx="7578090" cy="1133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Die Packaging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QFP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Ball mounted, etc. and many more variations are available</a:t>
          </a:r>
          <a:endParaRPr lang="en-US" sz="1200" kern="1200" dirty="0"/>
        </a:p>
      </dsp:txBody>
      <dsp:txXfrm>
        <a:off x="33198" y="33198"/>
        <a:ext cx="6354982" cy="1067079"/>
      </dsp:txXfrm>
    </dsp:sp>
    <dsp:sp modelId="{2F6657D9-9707-4647-BFD3-7C2F204F3BE3}">
      <dsp:nvSpPr>
        <dsp:cNvPr id="0" name=""/>
        <dsp:cNvSpPr/>
      </dsp:nvSpPr>
      <dsp:spPr>
        <a:xfrm>
          <a:off x="668654" y="1322387"/>
          <a:ext cx="7578090" cy="1133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Preparation of Reference Boards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Components selection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PCB Layout Design</a:t>
          </a:r>
          <a:endParaRPr lang="en-US" sz="1200" kern="1200" dirty="0"/>
        </a:p>
      </dsp:txBody>
      <dsp:txXfrm>
        <a:off x="701852" y="1355585"/>
        <a:ext cx="6106280" cy="1067079"/>
      </dsp:txXfrm>
    </dsp:sp>
    <dsp:sp modelId="{9C7BD944-7EC7-4343-8C44-97D076BB3EB2}">
      <dsp:nvSpPr>
        <dsp:cNvPr id="0" name=""/>
        <dsp:cNvSpPr/>
      </dsp:nvSpPr>
      <dsp:spPr>
        <a:xfrm>
          <a:off x="1337309" y="2644775"/>
          <a:ext cx="7578090" cy="1133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Reference / Evaluation / Development Boards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Given to prospective clients / customers for evaluation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FAE / AE support</a:t>
          </a:r>
          <a:endParaRPr lang="en-US" sz="1200" kern="1200" dirty="0"/>
        </a:p>
      </dsp:txBody>
      <dsp:txXfrm>
        <a:off x="1370507" y="2677973"/>
        <a:ext cx="6106280" cy="1067079"/>
      </dsp:txXfrm>
    </dsp:sp>
    <dsp:sp modelId="{D783F961-1192-4CCA-879B-0F5D7D25183B}">
      <dsp:nvSpPr>
        <dsp:cNvPr id="0" name=""/>
        <dsp:cNvSpPr/>
      </dsp:nvSpPr>
      <dsp:spPr>
        <a:xfrm>
          <a:off x="6841331" y="859551"/>
          <a:ext cx="736758" cy="7367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007102" y="859551"/>
        <a:ext cx="405216" cy="554410"/>
      </dsp:txXfrm>
    </dsp:sp>
    <dsp:sp modelId="{A1D47D5D-E991-4380-9D95-35E9B3DD6CA1}">
      <dsp:nvSpPr>
        <dsp:cNvPr id="0" name=""/>
        <dsp:cNvSpPr/>
      </dsp:nvSpPr>
      <dsp:spPr>
        <a:xfrm>
          <a:off x="7509986" y="2174382"/>
          <a:ext cx="736758" cy="7367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675757" y="2174382"/>
        <a:ext cx="405216" cy="554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1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22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0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29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2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8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5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9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2971-F534-4F05-8FEB-48D3FE704DF8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15C4D7-04AC-4D52-96EF-7852C94A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64342"/>
          </a:xfrm>
        </p:spPr>
        <p:txBody>
          <a:bodyPr/>
          <a:lstStyle/>
          <a:p>
            <a:r>
              <a:rPr lang="en-US" dirty="0" smtClean="0"/>
              <a:t>Electronics Industry In Brief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2985677" cy="5910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 V S Phaneendra</a:t>
            </a:r>
            <a:endParaRPr lang="en-IN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4294" y="3661425"/>
            <a:ext cx="3747679" cy="591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Section 1</a:t>
            </a:r>
            <a:endParaRPr lang="en-IN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86165" y="5853324"/>
            <a:ext cx="1903539" cy="591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09.07.2019</a:t>
            </a:r>
          </a:p>
        </p:txBody>
      </p:sp>
    </p:spTree>
    <p:extLst>
      <p:ext uri="{BB962C8B-B14F-4D97-AF65-F5344CB8AC3E}">
        <p14:creationId xmlns:p14="http://schemas.microsoft.com/office/powerpoint/2010/main" val="36232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Samples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975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to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01343" cy="3873910"/>
          </a:xfrm>
        </p:spPr>
        <p:txBody>
          <a:bodyPr/>
          <a:lstStyle/>
          <a:p>
            <a:pPr algn="just"/>
            <a:r>
              <a:rPr lang="en-US" dirty="0" smtClean="0"/>
              <a:t>How to bring down the cost incurred because of design re-spins (re-work) ?</a:t>
            </a:r>
          </a:p>
          <a:p>
            <a:pPr algn="just"/>
            <a:r>
              <a:rPr lang="en-US" dirty="0" smtClean="0"/>
              <a:t>Each design re-spin could lead to any of the following</a:t>
            </a:r>
          </a:p>
          <a:p>
            <a:pPr lvl="1" algn="just"/>
            <a:r>
              <a:rPr lang="en-US" dirty="0" smtClean="0"/>
              <a:t>Fix in the implementation or process – costly affair since the sample ICs have already been manufactured</a:t>
            </a:r>
          </a:p>
          <a:p>
            <a:pPr lvl="1" algn="just"/>
            <a:r>
              <a:rPr lang="en-US" dirty="0" smtClean="0"/>
              <a:t>Increased development efforts since this might require fixes at the software level too to cover up for the hardware limitations/bugs</a:t>
            </a:r>
          </a:p>
          <a:p>
            <a:pPr algn="just"/>
            <a:r>
              <a:rPr lang="en-US" dirty="0" smtClean="0"/>
              <a:t>Final prototype requires actual software working on the final hardware</a:t>
            </a:r>
          </a:p>
          <a:p>
            <a:pPr algn="just"/>
            <a:r>
              <a:rPr lang="en-US" dirty="0" smtClean="0"/>
              <a:t>Fabrication of ICs is in itself a time-consuming process (10+ days to months)</a:t>
            </a:r>
          </a:p>
          <a:p>
            <a:pPr algn="just"/>
            <a:r>
              <a:rPr lang="en-US" dirty="0" err="1" smtClean="0"/>
              <a:t>Fabs</a:t>
            </a:r>
            <a:r>
              <a:rPr lang="en-US" dirty="0" smtClean="0"/>
              <a:t> / Foundries set up assembly lines in order to manufacture these Silicon</a:t>
            </a:r>
          </a:p>
          <a:p>
            <a:pPr lvl="1" algn="just"/>
            <a:r>
              <a:rPr lang="en-US" dirty="0" smtClean="0"/>
              <a:t>Missing deadlines is a costly affair</a:t>
            </a:r>
          </a:p>
        </p:txBody>
      </p:sp>
    </p:spTree>
    <p:extLst>
      <p:ext uri="{BB962C8B-B14F-4D97-AF65-F5344CB8AC3E}">
        <p14:creationId xmlns:p14="http://schemas.microsoft.com/office/powerpoint/2010/main" val="30345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64342"/>
          </a:xfrm>
        </p:spPr>
        <p:txBody>
          <a:bodyPr>
            <a:normAutofit/>
          </a:bodyPr>
          <a:lstStyle/>
          <a:p>
            <a:r>
              <a:rPr lang="en-US" dirty="0" smtClean="0"/>
              <a:t>EDA &amp; It’s Eco-System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2985677" cy="5910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 V S Phaneendra</a:t>
            </a:r>
            <a:endParaRPr lang="en-IN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4294" y="3661425"/>
            <a:ext cx="3747679" cy="591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Section 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11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Companies – Creating End-to-End Eco-System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EDA is an acronym for “Electronics Design Automation” Tools</a:t>
            </a:r>
          </a:p>
          <a:p>
            <a:pPr algn="just"/>
            <a:r>
              <a:rPr lang="en-US" dirty="0" smtClean="0"/>
              <a:t>For over a decade now, EDA companies have been offering the to-go solutions, products to meet the requirements of the semiconductor industries and eco-system</a:t>
            </a:r>
          </a:p>
          <a:p>
            <a:pPr algn="just"/>
            <a:r>
              <a:rPr lang="en-US" dirty="0" smtClean="0"/>
              <a:t>EDA industry is going through a big transformation</a:t>
            </a:r>
          </a:p>
          <a:p>
            <a:pPr algn="just"/>
            <a:r>
              <a:rPr lang="en-US" dirty="0" smtClean="0"/>
              <a:t>Semiconductor companies are using EDA tools in order to innovate IC / </a:t>
            </a:r>
            <a:r>
              <a:rPr lang="en-US" dirty="0" err="1" smtClean="0"/>
              <a:t>SoC</a:t>
            </a:r>
            <a:r>
              <a:rPr lang="en-US" dirty="0" smtClean="0"/>
              <a:t> designs with trade-offs between the famous triad, namely,</a:t>
            </a:r>
          </a:p>
          <a:p>
            <a:pPr lvl="1" algn="just"/>
            <a:r>
              <a:rPr lang="en-US" dirty="0" smtClean="0"/>
              <a:t>AREA</a:t>
            </a:r>
          </a:p>
          <a:p>
            <a:pPr lvl="1" algn="just"/>
            <a:r>
              <a:rPr lang="en-US" dirty="0" smtClean="0"/>
              <a:t>TIMING (PERFORMANCE)</a:t>
            </a:r>
          </a:p>
          <a:p>
            <a:pPr lvl="1" algn="just"/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92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Companies Building Stronger Eco-System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EDA companies are also increasingly expanding their portfolio to cater to the </a:t>
            </a:r>
            <a:r>
              <a:rPr lang="en-US" dirty="0" smtClean="0"/>
              <a:t>design-to-fab needs of the semiconductor industry</a:t>
            </a:r>
          </a:p>
          <a:p>
            <a:pPr lvl="1" algn="just"/>
            <a:r>
              <a:rPr lang="en-US" dirty="0" smtClean="0"/>
              <a:t>System design</a:t>
            </a:r>
            <a:r>
              <a:rPr lang="en-US" dirty="0"/>
              <a:t> </a:t>
            </a:r>
            <a:r>
              <a:rPr lang="en-US" dirty="0" smtClean="0"/>
              <a:t>and verification</a:t>
            </a:r>
          </a:p>
          <a:p>
            <a:pPr lvl="1" algn="just"/>
            <a:r>
              <a:rPr lang="en-US" dirty="0" smtClean="0"/>
              <a:t>Digital design and sign-off</a:t>
            </a:r>
          </a:p>
          <a:p>
            <a:pPr lvl="1" algn="just"/>
            <a:r>
              <a:rPr lang="en-US" dirty="0" smtClean="0"/>
              <a:t>Custom IC / Analog / RF design</a:t>
            </a:r>
          </a:p>
          <a:p>
            <a:pPr lvl="1" algn="just"/>
            <a:r>
              <a:rPr lang="en-US" dirty="0" smtClean="0"/>
              <a:t>IC Package design and analysis</a:t>
            </a:r>
          </a:p>
          <a:p>
            <a:pPr lvl="1" algn="just"/>
            <a:r>
              <a:rPr lang="en-US" dirty="0" smtClean="0"/>
              <a:t>System Analysis</a:t>
            </a:r>
          </a:p>
          <a:p>
            <a:pPr lvl="1" algn="just"/>
            <a:r>
              <a:rPr lang="en-US" dirty="0" smtClean="0"/>
              <a:t>PCB design and analysis</a:t>
            </a:r>
          </a:p>
          <a:p>
            <a:pPr algn="just"/>
            <a:r>
              <a:rPr lang="en-US" dirty="0" smtClean="0"/>
              <a:t>The tools are so proficient that the sign-offs from these tools are foundries compliant too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Defined to Speed up Time-to-Market of ICs / </a:t>
            </a:r>
            <a:r>
              <a:rPr lang="en-US" dirty="0" err="1" smtClean="0"/>
              <a:t>SoCs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9993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IP/Model/</a:t>
            </a:r>
            <a:r>
              <a:rPr lang="en-US" dirty="0" err="1"/>
              <a:t>SoC</a:t>
            </a:r>
            <a:r>
              <a:rPr lang="en-US" dirty="0"/>
              <a:t> behavior is modelled (mimicked) at the Software </a:t>
            </a:r>
            <a:r>
              <a:rPr lang="en-US" dirty="0" smtClean="0"/>
              <a:t>level</a:t>
            </a:r>
          </a:p>
          <a:p>
            <a:pPr algn="just"/>
            <a:r>
              <a:rPr lang="en-US" dirty="0" smtClean="0"/>
              <a:t>Modelled at a higher abstraction and hence, software running on them, boots faster</a:t>
            </a:r>
          </a:p>
          <a:p>
            <a:pPr algn="just"/>
            <a:r>
              <a:rPr lang="en-US" dirty="0" smtClean="0"/>
              <a:t>Usually dependent on mathematical models of the various components within the device</a:t>
            </a:r>
          </a:p>
          <a:p>
            <a:pPr algn="just"/>
            <a:r>
              <a:rPr lang="en-US" dirty="0" smtClean="0"/>
              <a:t>Mainly for analysis, debugging and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Emulation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40025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IP/Model/</a:t>
            </a:r>
            <a:r>
              <a:rPr lang="en-US" dirty="0" err="1" smtClean="0"/>
              <a:t>SoC</a:t>
            </a:r>
            <a:r>
              <a:rPr lang="en-US" dirty="0" smtClean="0"/>
              <a:t> </a:t>
            </a:r>
            <a:r>
              <a:rPr lang="en-US" dirty="0"/>
              <a:t>behavior is not just modelled but also each and every feature of the device is </a:t>
            </a:r>
            <a:r>
              <a:rPr lang="en-US" dirty="0" smtClean="0"/>
              <a:t>supposed to be replicated</a:t>
            </a:r>
          </a:p>
          <a:p>
            <a:pPr algn="just"/>
            <a:r>
              <a:rPr lang="en-US" dirty="0" smtClean="0"/>
              <a:t>Generally, pretty slow since every inner aspect is tried to be duplicated</a:t>
            </a:r>
            <a:endParaRPr lang="en-IN" dirty="0"/>
          </a:p>
          <a:p>
            <a:pPr algn="just"/>
            <a:r>
              <a:rPr lang="en-US" dirty="0" smtClean="0"/>
              <a:t>Emulators are, generally, hardware based, and hence, the more closer to the actual REAL device</a:t>
            </a:r>
          </a:p>
          <a:p>
            <a:pPr algn="just"/>
            <a:r>
              <a:rPr lang="en-US" dirty="0" smtClean="0"/>
              <a:t>More about functional correctness, apps that work on the emulator are supposed to work right away on the real device(s) too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7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64342"/>
          </a:xfrm>
        </p:spPr>
        <p:txBody>
          <a:bodyPr>
            <a:normAutofit/>
          </a:bodyPr>
          <a:lstStyle/>
          <a:p>
            <a:r>
              <a:rPr lang="en-US" dirty="0" smtClean="0"/>
              <a:t>Virtual Platforms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2985677" cy="5910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 V S Phaneendra</a:t>
            </a:r>
            <a:endParaRPr lang="en-IN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4294" y="3661425"/>
            <a:ext cx="3747679" cy="591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Section 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9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Simulated System Look Like ?</a:t>
            </a:r>
            <a:endParaRPr lang="en-IN" dirty="0"/>
          </a:p>
        </p:txBody>
      </p:sp>
      <p:cxnSp>
        <p:nvCxnSpPr>
          <p:cNvPr id="24" name="Elbow Connector 23"/>
          <p:cNvCxnSpPr>
            <a:stCxn id="6" idx="3"/>
          </p:cNvCxnSpPr>
          <p:nvPr/>
        </p:nvCxnSpPr>
        <p:spPr>
          <a:xfrm flipV="1">
            <a:off x="5102943" y="4975123"/>
            <a:ext cx="816078" cy="875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592926" y="2113935"/>
            <a:ext cx="9146790" cy="4365523"/>
            <a:chOff x="2592926" y="2113935"/>
            <a:chExt cx="9146790" cy="4365523"/>
          </a:xfrm>
        </p:grpSpPr>
        <p:sp>
          <p:nvSpPr>
            <p:cNvPr id="4" name="Rectangle 3"/>
            <p:cNvSpPr/>
            <p:nvPr/>
          </p:nvSpPr>
          <p:spPr>
            <a:xfrm>
              <a:off x="2592926" y="2113935"/>
              <a:ext cx="9146790" cy="4365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851357" y="2349909"/>
              <a:ext cx="8653255" cy="3920616"/>
              <a:chOff x="2851357" y="2349909"/>
              <a:chExt cx="8653255" cy="392061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851357" y="2349909"/>
                <a:ext cx="8653255" cy="3920616"/>
                <a:chOff x="2851357" y="2349909"/>
                <a:chExt cx="8653255" cy="3920616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2851357" y="2349909"/>
                  <a:ext cx="8240300" cy="3920616"/>
                  <a:chOff x="2851357" y="2349909"/>
                  <a:chExt cx="8240300" cy="392061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851357" y="2349909"/>
                    <a:ext cx="5938682" cy="3920616"/>
                    <a:chOff x="2851357" y="2349909"/>
                    <a:chExt cx="5938682" cy="3920616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2851357" y="2349909"/>
                      <a:ext cx="5938682" cy="2625214"/>
                      <a:chOff x="2851357" y="2349909"/>
                      <a:chExt cx="5938682" cy="2625214"/>
                    </a:xfrm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851357" y="2349909"/>
                        <a:ext cx="5938682" cy="262521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3077500" y="2610464"/>
                        <a:ext cx="5466735" cy="2118854"/>
                        <a:chOff x="2989007" y="2630128"/>
                        <a:chExt cx="5466735" cy="2118854"/>
                      </a:xfrm>
                    </p:grpSpPr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3357715" y="2630128"/>
                          <a:ext cx="644014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uC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5555225" y="2630128"/>
                          <a:ext cx="644014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uC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3362627" y="3195483"/>
                          <a:ext cx="1258533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L1 Cache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4925958" y="3185651"/>
                          <a:ext cx="1258533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L1 Cache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" name="Straight Connector 11"/>
                        <p:cNvCxnSpPr>
                          <a:stCxn id="9" idx="3"/>
                        </p:cNvCxnSpPr>
                        <p:nvPr/>
                      </p:nvCxnSpPr>
                      <p:spPr>
                        <a:xfrm>
                          <a:off x="4621160" y="3419168"/>
                          <a:ext cx="304798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" name="Left-Right Arrow 12"/>
                        <p:cNvSpPr/>
                        <p:nvPr/>
                      </p:nvSpPr>
                      <p:spPr>
                        <a:xfrm>
                          <a:off x="2989007" y="3731341"/>
                          <a:ext cx="5466735" cy="489161"/>
                        </a:xfrm>
                        <a:prstGeom prst="left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BUS</a:t>
                          </a:r>
                          <a:endParaRPr lang="en-IN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3559275" y="4296696"/>
                          <a:ext cx="757085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RAM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4689986" y="4296696"/>
                          <a:ext cx="757085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ROM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Rectangle 15"/>
                        <p:cNvSpPr/>
                        <p:nvPr/>
                      </p:nvSpPr>
                      <p:spPr>
                        <a:xfrm>
                          <a:off x="5756788" y="4301612"/>
                          <a:ext cx="889818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FLASH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6980906" y="4296697"/>
                          <a:ext cx="889818" cy="4473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UART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3500284" y="4975123"/>
                      <a:ext cx="4886634" cy="1295402"/>
                      <a:chOff x="3569108" y="4994787"/>
                      <a:chExt cx="4886634" cy="129540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3569108" y="5449530"/>
                        <a:ext cx="1602659" cy="84065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Application</a:t>
                        </a:r>
                        <a:endParaRPr lang="en-IN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3083" y="5449530"/>
                        <a:ext cx="1602659" cy="84065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OS / RTOS</a:t>
                        </a:r>
                        <a:endParaRPr lang="en-IN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2" name="Elbow Connector 31"/>
                      <p:cNvCxnSpPr>
                        <a:stCxn id="6" idx="3"/>
                      </p:cNvCxnSpPr>
                      <p:nvPr/>
                    </p:nvCxnSpPr>
                    <p:spPr>
                      <a:xfrm flipV="1">
                        <a:off x="5171767" y="4994787"/>
                        <a:ext cx="865238" cy="875073"/>
                      </a:xfrm>
                      <a:prstGeom prst="bentConnector2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Elbow Connector 34"/>
                      <p:cNvCxnSpPr>
                        <a:stCxn id="20" idx="1"/>
                      </p:cNvCxnSpPr>
                      <p:nvPr/>
                    </p:nvCxnSpPr>
                    <p:spPr>
                      <a:xfrm rot="10800000">
                        <a:off x="6037005" y="4994788"/>
                        <a:ext cx="816078" cy="875073"/>
                      </a:xfrm>
                      <a:prstGeom prst="bentConnector2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9792929" y="3608437"/>
                    <a:ext cx="1298728" cy="2497397"/>
                    <a:chOff x="10137059" y="3559277"/>
                    <a:chExt cx="1298728" cy="2497397"/>
                  </a:xfrm>
                </p:grpSpPr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10156723" y="3559277"/>
                      <a:ext cx="1160207" cy="65876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Monitor</a:t>
                      </a:r>
                      <a:endParaRPr lang="en-IN" dirty="0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10171473" y="4478595"/>
                      <a:ext cx="1160207" cy="65876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Trace Tools</a:t>
                      </a:r>
                      <a:endParaRPr lang="en-IN" dirty="0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10137059" y="5397913"/>
                      <a:ext cx="1298728" cy="65876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Event Recorder</a:t>
                      </a:r>
                      <a:endParaRPr lang="en-IN" dirty="0"/>
                    </a:p>
                  </p:txBody>
                </p:sp>
              </p:grp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9065342" y="2512143"/>
                  <a:ext cx="2439270" cy="545691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opperplate Gothic Light" panose="020E0507020206020404" pitchFamily="34" charset="0"/>
                    </a:rPr>
                    <a:t>Virtual Platform</a:t>
                  </a:r>
                  <a:endParaRPr lang="en-IN" b="1" dirty="0">
                    <a:solidFill>
                      <a:schemeClr val="tx1"/>
                    </a:solidFill>
                    <a:latin typeface="Copperplate Gothic Light" panose="020E0507020206020404" pitchFamily="34" charset="0"/>
                  </a:endParaRPr>
                </a:p>
              </p:txBody>
            </p:sp>
          </p:grpSp>
          <p:sp>
            <p:nvSpPr>
              <p:cNvPr id="50" name="Oval Callout 49"/>
              <p:cNvSpPr/>
              <p:nvPr/>
            </p:nvSpPr>
            <p:spPr>
              <a:xfrm>
                <a:off x="5161934" y="5358580"/>
                <a:ext cx="1543665" cy="855407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Execute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Platforms -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602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Mostly modelled in Software ONLY</a:t>
            </a:r>
          </a:p>
          <a:p>
            <a:pPr algn="just"/>
            <a:r>
              <a:rPr lang="en-US" dirty="0" smtClean="0"/>
              <a:t>Simulator mimics the TARGET’s behavior</a:t>
            </a:r>
          </a:p>
          <a:p>
            <a:pPr algn="just"/>
            <a:r>
              <a:rPr lang="en-US" dirty="0" smtClean="0"/>
              <a:t>Granularity of the modelling is limited by the features of the hardware sought by the use-cases</a:t>
            </a:r>
          </a:p>
          <a:p>
            <a:pPr algn="just"/>
            <a:r>
              <a:rPr lang="en-US" dirty="0" smtClean="0"/>
              <a:t>Aids in debugging complex scenario since simulators provided the much-needed determinism while testing</a:t>
            </a:r>
          </a:p>
          <a:p>
            <a:pPr algn="just"/>
            <a:r>
              <a:rPr lang="en-US" dirty="0" smtClean="0"/>
              <a:t>Helps in analyzing </a:t>
            </a:r>
            <a:r>
              <a:rPr lang="en-US" dirty="0" err="1" smtClean="0"/>
              <a:t>SoC</a:t>
            </a:r>
            <a:r>
              <a:rPr lang="en-US" dirty="0" smtClean="0"/>
              <a:t> behavioral changes by adding newer components using plug-and-play</a:t>
            </a:r>
          </a:p>
          <a:p>
            <a:pPr algn="just"/>
            <a:r>
              <a:rPr lang="en-US" dirty="0" smtClean="0"/>
              <a:t>Aids in early software development, driver development</a:t>
            </a:r>
          </a:p>
          <a:p>
            <a:pPr algn="just"/>
            <a:r>
              <a:rPr lang="en-US" dirty="0" smtClean="0"/>
              <a:t>Lessens Time-To-Market of a product since software is available much early compared to the traditional timelines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 Use-Cases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0485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Software Development</a:t>
            </a:r>
          </a:p>
          <a:p>
            <a:pPr lvl="1" algn="just"/>
            <a:r>
              <a:rPr lang="en-US" dirty="0" smtClean="0"/>
              <a:t>Aids in driver’s and other software development</a:t>
            </a:r>
          </a:p>
          <a:p>
            <a:pPr algn="just"/>
            <a:r>
              <a:rPr lang="en-US" dirty="0" smtClean="0"/>
              <a:t>Architectural Exploration</a:t>
            </a:r>
            <a:endParaRPr lang="en-US" dirty="0"/>
          </a:p>
          <a:p>
            <a:pPr lvl="1" algn="just"/>
            <a:r>
              <a:rPr lang="en-US" dirty="0" smtClean="0"/>
              <a:t>By modelling at more finer granular level, capabilities and capacity of a system could be explored</a:t>
            </a:r>
          </a:p>
          <a:p>
            <a:pPr lvl="1" algn="just"/>
            <a:r>
              <a:rPr lang="en-US" dirty="0" smtClean="0"/>
              <a:t>Helps in analyzing bottlenecks in a system</a:t>
            </a:r>
          </a:p>
          <a:p>
            <a:pPr algn="just"/>
            <a:r>
              <a:rPr lang="en-US" dirty="0" smtClean="0"/>
              <a:t>Aids in development and testing of new component(s), IP(s) in a </a:t>
            </a:r>
            <a:r>
              <a:rPr lang="en-US" dirty="0" err="1" smtClean="0"/>
              <a:t>SoC</a:t>
            </a:r>
            <a:endParaRPr lang="en-US" dirty="0" smtClean="0"/>
          </a:p>
          <a:p>
            <a:pPr algn="just"/>
            <a:r>
              <a:rPr lang="en-US" dirty="0" smtClean="0"/>
              <a:t>Also helps in verification of </a:t>
            </a:r>
            <a:r>
              <a:rPr lang="en-US" dirty="0" err="1" smtClean="0"/>
              <a:t>SoC</a:t>
            </a:r>
            <a:r>
              <a:rPr lang="en-US" dirty="0" smtClean="0"/>
              <a:t> with the help of verification libraries</a:t>
            </a:r>
          </a:p>
          <a:p>
            <a:pPr algn="just"/>
            <a:r>
              <a:rPr lang="en-US" dirty="0" smtClean="0"/>
              <a:t>EDA tools that now support Co-simulation can easily integrate software models along with hardware block in order to realize a system</a:t>
            </a:r>
          </a:p>
          <a:p>
            <a:pPr algn="just"/>
            <a:r>
              <a:rPr lang="en-US" dirty="0" smtClean="0"/>
              <a:t>Open-source VPs are available that enable academic and industry collaboration(s) bridging the gap between industry and academia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– The Need to Understand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76325"/>
              </p:ext>
            </p:extLst>
          </p:nvPr>
        </p:nvGraphicFramePr>
        <p:xfrm>
          <a:off x="6666270" y="2123767"/>
          <a:ext cx="4838341" cy="348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025697"/>
              </p:ext>
            </p:extLst>
          </p:nvPr>
        </p:nvGraphicFramePr>
        <p:xfrm>
          <a:off x="1897626" y="2123767"/>
          <a:ext cx="4381140" cy="348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61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Notable Open-Source Simulators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Accellera’s</a:t>
            </a:r>
            <a:r>
              <a:rPr lang="en-US" dirty="0" smtClean="0"/>
              <a:t> </a:t>
            </a:r>
            <a:r>
              <a:rPr lang="en-US" dirty="0" err="1" smtClean="0"/>
              <a:t>SystemC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6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050674"/>
              </p:ext>
            </p:extLst>
          </p:nvPr>
        </p:nvGraphicFramePr>
        <p:xfrm>
          <a:off x="2589213" y="2133599"/>
          <a:ext cx="8915400" cy="251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Electronics prior to 1900s</a:t>
            </a:r>
            <a:endParaRPr lang="en-IN" dirty="0"/>
          </a:p>
        </p:txBody>
      </p:sp>
      <p:graphicFrame>
        <p:nvGraphicFramePr>
          <p:cNvPr id="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802722"/>
              </p:ext>
            </p:extLst>
          </p:nvPr>
        </p:nvGraphicFramePr>
        <p:xfrm>
          <a:off x="2584295" y="4065652"/>
          <a:ext cx="8915400" cy="251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89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28924"/>
              </p:ext>
            </p:extLst>
          </p:nvPr>
        </p:nvGraphicFramePr>
        <p:xfrm>
          <a:off x="2589213" y="2133599"/>
          <a:ext cx="8915400" cy="251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Electronics post 1900s</a:t>
            </a:r>
            <a:endParaRPr lang="en-IN" dirty="0"/>
          </a:p>
        </p:txBody>
      </p:sp>
      <p:graphicFrame>
        <p:nvGraphicFramePr>
          <p:cNvPr id="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312962"/>
              </p:ext>
            </p:extLst>
          </p:nvPr>
        </p:nvGraphicFramePr>
        <p:xfrm>
          <a:off x="2584295" y="4065652"/>
          <a:ext cx="8915400" cy="251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42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Electronics is closely associated to 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76409"/>
              </p:ext>
            </p:extLst>
          </p:nvPr>
        </p:nvGraphicFramePr>
        <p:xfrm>
          <a:off x="2379406" y="1966452"/>
          <a:ext cx="9125207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Electronics Industry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Semiconductor Industry</a:t>
            </a:r>
          </a:p>
          <a:p>
            <a:r>
              <a:rPr lang="en-US" dirty="0" smtClean="0"/>
              <a:t>Consumer Electronics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1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64342"/>
          </a:xfrm>
        </p:spPr>
        <p:txBody>
          <a:bodyPr>
            <a:normAutofit/>
          </a:bodyPr>
          <a:lstStyle/>
          <a:p>
            <a:r>
              <a:rPr lang="en-US" dirty="0" smtClean="0"/>
              <a:t>Design to Fab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2985677" cy="5910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 V S Phaneendra</a:t>
            </a:r>
            <a:endParaRPr lang="en-IN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4294" y="3661425"/>
            <a:ext cx="3747679" cy="591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Section 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64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4445"/>
            <a:ext cx="8911687" cy="1280890"/>
          </a:xfrm>
        </p:spPr>
        <p:txBody>
          <a:bodyPr/>
          <a:lstStyle/>
          <a:p>
            <a:r>
              <a:rPr lang="en-US" dirty="0" smtClean="0"/>
              <a:t>Realization of A Chip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051051"/>
              </p:ext>
            </p:extLst>
          </p:nvPr>
        </p:nvGraphicFramePr>
        <p:xfrm>
          <a:off x="1787826" y="181896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6438" y="6027176"/>
            <a:ext cx="862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Think about design cost for any re-spin at various phases of the design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06973" y="2025447"/>
            <a:ext cx="1386349" cy="38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Hours-days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801548" y="2998340"/>
            <a:ext cx="1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Days-Weeks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263882" y="3998528"/>
            <a:ext cx="202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Weeks-Month(s)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0918319" y="4970705"/>
            <a:ext cx="115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 of An IC – A Tedious Process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Wafer Production</a:t>
            </a:r>
          </a:p>
          <a:p>
            <a:r>
              <a:rPr lang="en-US" dirty="0" smtClean="0"/>
              <a:t>Water Fabrication</a:t>
            </a:r>
          </a:p>
          <a:p>
            <a:pPr lvl="1"/>
            <a:r>
              <a:rPr lang="en-US" dirty="0" smtClean="0"/>
              <a:t>Thermal </a:t>
            </a:r>
            <a:r>
              <a:rPr lang="en-US" dirty="0"/>
              <a:t>Oxidation or </a:t>
            </a:r>
            <a:r>
              <a:rPr lang="en-US" dirty="0" smtClean="0"/>
              <a:t>Deposition</a:t>
            </a:r>
            <a:endParaRPr lang="en-US" dirty="0"/>
          </a:p>
          <a:p>
            <a:pPr lvl="1"/>
            <a:r>
              <a:rPr lang="en-US" dirty="0" smtClean="0"/>
              <a:t>Masking</a:t>
            </a:r>
            <a:endParaRPr lang="en-US" dirty="0"/>
          </a:p>
          <a:p>
            <a:pPr lvl="1"/>
            <a:r>
              <a:rPr lang="en-US" dirty="0" smtClean="0"/>
              <a:t>Etching</a:t>
            </a:r>
            <a:endParaRPr lang="en-US" dirty="0"/>
          </a:p>
          <a:p>
            <a:pPr lvl="1"/>
            <a:r>
              <a:rPr lang="en-US" dirty="0" smtClean="0"/>
              <a:t>Doping</a:t>
            </a:r>
            <a:endParaRPr lang="en-US" dirty="0"/>
          </a:p>
          <a:p>
            <a:pPr lvl="1"/>
            <a:r>
              <a:rPr lang="en-US" dirty="0"/>
              <a:t>Dielectric Deposition and </a:t>
            </a:r>
            <a:r>
              <a:rPr lang="en-US" dirty="0" smtClean="0"/>
              <a:t>Metallization</a:t>
            </a:r>
            <a:endParaRPr lang="en-US" dirty="0"/>
          </a:p>
          <a:p>
            <a:pPr lvl="1"/>
            <a:r>
              <a:rPr lang="en-US" dirty="0" smtClean="0"/>
              <a:t>Passivation</a:t>
            </a:r>
          </a:p>
          <a:p>
            <a:pPr lvl="1"/>
            <a:r>
              <a:rPr lang="en-US" dirty="0" smtClean="0"/>
              <a:t>Wafer Test</a:t>
            </a:r>
            <a:endParaRPr lang="en-US" dirty="0"/>
          </a:p>
          <a:p>
            <a:pPr lvl="1"/>
            <a:r>
              <a:rPr lang="en-US" dirty="0"/>
              <a:t>Electrical </a:t>
            </a:r>
            <a:r>
              <a:rPr lang="en-US" dirty="0" smtClean="0"/>
              <a:t>Test (Device Test)</a:t>
            </a:r>
            <a:endParaRPr lang="en-US" dirty="0"/>
          </a:p>
          <a:p>
            <a:pPr lvl="1"/>
            <a:r>
              <a:rPr lang="en-US" dirty="0"/>
              <a:t>Assembly</a:t>
            </a:r>
          </a:p>
        </p:txBody>
      </p:sp>
      <p:pic>
        <p:nvPicPr>
          <p:cNvPr id="1026" name="Picture 2" descr="Image result for semiconductor fabrication process step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3106057"/>
            <a:ext cx="4313238" cy="18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6954</TotalTime>
  <Words>1193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Copperplate Gothic Light</vt:lpstr>
      <vt:lpstr>Wingdings 3</vt:lpstr>
      <vt:lpstr>Wisp</vt:lpstr>
      <vt:lpstr>Electronics Industry In Brief</vt:lpstr>
      <vt:lpstr>Physics – The Need to Understand</vt:lpstr>
      <vt:lpstr>Evolution of Electronics prior to 1900s</vt:lpstr>
      <vt:lpstr>Evolution of Electronics post 1900s</vt:lpstr>
      <vt:lpstr>Modern Electronics is closely associated to …</vt:lpstr>
      <vt:lpstr>Today’s Electronics Industry</vt:lpstr>
      <vt:lpstr>Design to Fab</vt:lpstr>
      <vt:lpstr>Realization of A Chip</vt:lpstr>
      <vt:lpstr>Fabrication of An IC – A Tedious Process</vt:lpstr>
      <vt:lpstr>Testing the Samples</vt:lpstr>
      <vt:lpstr>Concerns to Address</vt:lpstr>
      <vt:lpstr>EDA &amp; It’s Eco-System</vt:lpstr>
      <vt:lpstr>EDA Companies – Creating End-to-End Eco-System</vt:lpstr>
      <vt:lpstr>EDA Companies Building Stronger Eco-System</vt:lpstr>
      <vt:lpstr>Methodologies Defined to Speed up Time-to-Market of ICs / SoCs</vt:lpstr>
      <vt:lpstr>Virtual Platforms</vt:lpstr>
      <vt:lpstr>How does a Simulated System Look Like ?</vt:lpstr>
      <vt:lpstr>Virtual Platforms - Simulator</vt:lpstr>
      <vt:lpstr>VP Use-Cases</vt:lpstr>
      <vt:lpstr>Few Notable Open-Source Simulators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Industry In Brief</dc:title>
  <dc:creator>Paluri Phaneendra (IFIN DSS TI TL)</dc:creator>
  <cp:lastModifiedBy>Paluri Phaneendra (IFIN DSS TI TL)</cp:lastModifiedBy>
  <cp:revision>213</cp:revision>
  <dcterms:created xsi:type="dcterms:W3CDTF">2019-07-04T14:25:07Z</dcterms:created>
  <dcterms:modified xsi:type="dcterms:W3CDTF">2020-03-22T11:06:14Z</dcterms:modified>
</cp:coreProperties>
</file>