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1" r:id="rId1"/>
  </p:sldMasterIdLst>
  <p:notesMasterIdLst>
    <p:notesMasterId r:id="rId25"/>
  </p:notes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4" r:id="rId14"/>
    <p:sldId id="271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8B066-E305-4D50-9887-0B818C816F6F}">
          <p14:sldIdLst>
            <p14:sldId id="256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4"/>
            <p14:sldId id="271"/>
            <p14:sldId id="272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79FC8-963D-405E-8308-F54139354C85}" type="doc">
      <dgm:prSet loTypeId="urn:microsoft.com/office/officeart/2005/8/layout/lProcess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654FAD-1796-4F9B-AC84-134A2F6BEF73}">
      <dgm:prSet phldrT="[Text]"/>
      <dgm:spPr/>
      <dgm:t>
        <a:bodyPr/>
        <a:lstStyle/>
        <a:p>
          <a:r>
            <a:rPr lang="en-US" dirty="0" smtClean="0"/>
            <a:t>Basic Commands</a:t>
          </a:r>
          <a:endParaRPr lang="en-US" dirty="0"/>
        </a:p>
      </dgm:t>
    </dgm:pt>
    <dgm:pt modelId="{45FD15AA-9152-4529-87A0-4713E3386FA8}" type="parTrans" cxnId="{0DFDF2D4-AEA3-4D2D-8658-96870B0030B3}">
      <dgm:prSet/>
      <dgm:spPr/>
      <dgm:t>
        <a:bodyPr/>
        <a:lstStyle/>
        <a:p>
          <a:endParaRPr lang="en-US"/>
        </a:p>
      </dgm:t>
    </dgm:pt>
    <dgm:pt modelId="{B649177E-4A1E-485B-BEF7-6FC5C7A2AC71}" type="sibTrans" cxnId="{0DFDF2D4-AEA3-4D2D-8658-96870B0030B3}">
      <dgm:prSet/>
      <dgm:spPr/>
      <dgm:t>
        <a:bodyPr/>
        <a:lstStyle/>
        <a:p>
          <a:endParaRPr lang="en-US"/>
        </a:p>
      </dgm:t>
    </dgm:pt>
    <dgm:pt modelId="{76F2F4AB-BC9F-4CA8-8512-58D02C6088C9}">
      <dgm:prSet phldrT="[Text]"/>
      <dgm:spPr/>
      <dgm:t>
        <a:bodyPr/>
        <a:lstStyle/>
        <a:p>
          <a:r>
            <a:rPr lang="en-US" dirty="0" err="1" smtClean="0"/>
            <a:t>cmake_minimum_required</a:t>
          </a:r>
          <a:endParaRPr lang="en-US" dirty="0"/>
        </a:p>
      </dgm:t>
    </dgm:pt>
    <dgm:pt modelId="{B97E1209-CE3B-4948-81AC-B514A103AF3B}" type="parTrans" cxnId="{08677811-2FA1-44ED-BDA1-0ED80979F5CF}">
      <dgm:prSet/>
      <dgm:spPr/>
      <dgm:t>
        <a:bodyPr/>
        <a:lstStyle/>
        <a:p>
          <a:endParaRPr lang="en-US"/>
        </a:p>
      </dgm:t>
    </dgm:pt>
    <dgm:pt modelId="{93B98208-D676-4BBF-A6A7-95F0B7C06CDE}" type="sibTrans" cxnId="{08677811-2FA1-44ED-BDA1-0ED80979F5CF}">
      <dgm:prSet/>
      <dgm:spPr/>
      <dgm:t>
        <a:bodyPr/>
        <a:lstStyle/>
        <a:p>
          <a:endParaRPr lang="en-US"/>
        </a:p>
      </dgm:t>
    </dgm:pt>
    <dgm:pt modelId="{EF69D297-1BCB-4AF9-9C68-793DC0BF36FE}">
      <dgm:prSet phldrT="[Text]"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8B784052-44B6-4A3A-AD81-BCC472C42BE1}" type="parTrans" cxnId="{B866BBDD-EF64-42E7-B423-95029EEC6831}">
      <dgm:prSet/>
      <dgm:spPr/>
      <dgm:t>
        <a:bodyPr/>
        <a:lstStyle/>
        <a:p>
          <a:endParaRPr lang="en-US"/>
        </a:p>
      </dgm:t>
    </dgm:pt>
    <dgm:pt modelId="{1B149F55-7782-4BD2-8F43-0FDB68446325}" type="sibTrans" cxnId="{B866BBDD-EF64-42E7-B423-95029EEC6831}">
      <dgm:prSet/>
      <dgm:spPr/>
      <dgm:t>
        <a:bodyPr/>
        <a:lstStyle/>
        <a:p>
          <a:endParaRPr lang="en-US"/>
        </a:p>
      </dgm:t>
    </dgm:pt>
    <dgm:pt modelId="{394F1D8A-07AB-44C3-A4B5-DFD44F120550}">
      <dgm:prSet phldrT="[Text]"/>
      <dgm:spPr/>
      <dgm:t>
        <a:bodyPr/>
        <a:lstStyle/>
        <a:p>
          <a:r>
            <a:rPr lang="en-US" dirty="0" smtClean="0"/>
            <a:t>set</a:t>
          </a:r>
          <a:endParaRPr lang="en-US" dirty="0"/>
        </a:p>
      </dgm:t>
    </dgm:pt>
    <dgm:pt modelId="{FFA2411A-5FB6-4AC8-AE31-BF9C24558A50}" type="parTrans" cxnId="{71C31D12-396B-4DB0-A288-24CF93919C80}">
      <dgm:prSet/>
      <dgm:spPr/>
      <dgm:t>
        <a:bodyPr/>
        <a:lstStyle/>
        <a:p>
          <a:endParaRPr lang="en-US"/>
        </a:p>
      </dgm:t>
    </dgm:pt>
    <dgm:pt modelId="{9195E1E3-F701-4212-8497-0EF8BE1F2EAF}" type="sibTrans" cxnId="{71C31D12-396B-4DB0-A288-24CF93919C80}">
      <dgm:prSet/>
      <dgm:spPr/>
      <dgm:t>
        <a:bodyPr/>
        <a:lstStyle/>
        <a:p>
          <a:endParaRPr lang="en-US"/>
        </a:p>
      </dgm:t>
    </dgm:pt>
    <dgm:pt modelId="{30F3C575-051D-4DD5-925E-F8F035F18B39}">
      <dgm:prSet phldrT="[Text]"/>
      <dgm:spPr/>
      <dgm:t>
        <a:bodyPr/>
        <a:lstStyle/>
        <a:p>
          <a:r>
            <a:rPr lang="en-US" dirty="0" smtClean="0"/>
            <a:t>message</a:t>
          </a:r>
          <a:endParaRPr lang="en-US" dirty="0"/>
        </a:p>
      </dgm:t>
    </dgm:pt>
    <dgm:pt modelId="{719C60AD-0568-4D20-935F-9F0F9A0B6790}" type="parTrans" cxnId="{1AB26F7E-FA3D-4355-9E45-875F8B241FA1}">
      <dgm:prSet/>
      <dgm:spPr/>
      <dgm:t>
        <a:bodyPr/>
        <a:lstStyle/>
        <a:p>
          <a:endParaRPr lang="en-US"/>
        </a:p>
      </dgm:t>
    </dgm:pt>
    <dgm:pt modelId="{F10799B0-C1E4-49B4-BA4E-F38EB7E02384}" type="sibTrans" cxnId="{1AB26F7E-FA3D-4355-9E45-875F8B241FA1}">
      <dgm:prSet/>
      <dgm:spPr/>
      <dgm:t>
        <a:bodyPr/>
        <a:lstStyle/>
        <a:p>
          <a:endParaRPr lang="en-US"/>
        </a:p>
      </dgm:t>
    </dgm:pt>
    <dgm:pt modelId="{16FC8F20-682C-482A-BE99-CFCC74595BE6}">
      <dgm:prSet phldrT="[Text]"/>
      <dgm:spPr/>
      <dgm:t>
        <a:bodyPr/>
        <a:lstStyle/>
        <a:p>
          <a:r>
            <a:rPr lang="en-US" smtClean="0"/>
            <a:t>Working With Libraries</a:t>
          </a:r>
          <a:endParaRPr lang="en-US" dirty="0"/>
        </a:p>
      </dgm:t>
    </dgm:pt>
    <dgm:pt modelId="{243505FC-7F8B-4A1F-90DD-6AE387C31265}" type="parTrans" cxnId="{FF144A3B-20AB-4980-8B2D-657494D9F56D}">
      <dgm:prSet/>
      <dgm:spPr/>
      <dgm:t>
        <a:bodyPr/>
        <a:lstStyle/>
        <a:p>
          <a:endParaRPr lang="en-US"/>
        </a:p>
      </dgm:t>
    </dgm:pt>
    <dgm:pt modelId="{9A8453E5-FC4D-4D6C-8420-2211062C7F5B}" type="sibTrans" cxnId="{FF144A3B-20AB-4980-8B2D-657494D9F56D}">
      <dgm:prSet/>
      <dgm:spPr/>
      <dgm:t>
        <a:bodyPr/>
        <a:lstStyle/>
        <a:p>
          <a:endParaRPr lang="en-US"/>
        </a:p>
      </dgm:t>
    </dgm:pt>
    <dgm:pt modelId="{53289CE0-AF65-4CF9-9BCC-9CB781E32959}">
      <dgm:prSet phldrT="[Text]"/>
      <dgm:spPr/>
      <dgm:t>
        <a:bodyPr/>
        <a:lstStyle/>
        <a:p>
          <a:r>
            <a:rPr lang="en-US" dirty="0" err="1" smtClean="0"/>
            <a:t>include_directories</a:t>
          </a:r>
          <a:endParaRPr lang="en-US" dirty="0"/>
        </a:p>
      </dgm:t>
    </dgm:pt>
    <dgm:pt modelId="{4D2C0365-D9AD-4025-A710-45213ACC212A}" type="parTrans" cxnId="{8EB8D7AC-2CE0-47C7-9760-712C27159DF7}">
      <dgm:prSet/>
      <dgm:spPr/>
      <dgm:t>
        <a:bodyPr/>
        <a:lstStyle/>
        <a:p>
          <a:endParaRPr lang="en-US"/>
        </a:p>
      </dgm:t>
    </dgm:pt>
    <dgm:pt modelId="{CF389AF4-8015-4447-B819-338C21437D57}" type="sibTrans" cxnId="{8EB8D7AC-2CE0-47C7-9760-712C27159DF7}">
      <dgm:prSet/>
      <dgm:spPr/>
      <dgm:t>
        <a:bodyPr/>
        <a:lstStyle/>
        <a:p>
          <a:endParaRPr lang="en-US"/>
        </a:p>
      </dgm:t>
    </dgm:pt>
    <dgm:pt modelId="{F3DFBF32-88BE-4717-B3D4-840764EDF93A}">
      <dgm:prSet/>
      <dgm:spPr/>
      <dgm:t>
        <a:bodyPr/>
        <a:lstStyle/>
        <a:p>
          <a:r>
            <a:rPr lang="en-US" dirty="0" err="1" smtClean="0"/>
            <a:t>target_include_directories</a:t>
          </a:r>
          <a:endParaRPr lang="en-US" dirty="0" smtClean="0"/>
        </a:p>
      </dgm:t>
    </dgm:pt>
    <dgm:pt modelId="{95F1A53A-65B3-4AF4-867D-78079171CF4E}" type="parTrans" cxnId="{2AB50FCA-A638-47C9-A827-49BD44F561B2}">
      <dgm:prSet/>
      <dgm:spPr/>
      <dgm:t>
        <a:bodyPr/>
        <a:lstStyle/>
        <a:p>
          <a:endParaRPr lang="en-US"/>
        </a:p>
      </dgm:t>
    </dgm:pt>
    <dgm:pt modelId="{DF112E0C-B57A-4006-9235-14B39966F4F4}" type="sibTrans" cxnId="{2AB50FCA-A638-47C9-A827-49BD44F561B2}">
      <dgm:prSet/>
      <dgm:spPr/>
      <dgm:t>
        <a:bodyPr/>
        <a:lstStyle/>
        <a:p>
          <a:endParaRPr lang="en-US"/>
        </a:p>
      </dgm:t>
    </dgm:pt>
    <dgm:pt modelId="{284E1A43-048C-477D-B82A-2E26A76066DC}">
      <dgm:prSet/>
      <dgm:spPr/>
      <dgm:t>
        <a:bodyPr/>
        <a:lstStyle/>
        <a:p>
          <a:r>
            <a:rPr lang="en-US" dirty="0" err="1" smtClean="0"/>
            <a:t>link_library</a:t>
          </a:r>
          <a:endParaRPr lang="en-US" dirty="0" smtClean="0"/>
        </a:p>
      </dgm:t>
    </dgm:pt>
    <dgm:pt modelId="{66C75EE6-346C-452A-AA9F-79B4470EA0DD}" type="parTrans" cxnId="{7CFABB4C-7552-4B0A-9223-DD201793EA17}">
      <dgm:prSet/>
      <dgm:spPr/>
      <dgm:t>
        <a:bodyPr/>
        <a:lstStyle/>
        <a:p>
          <a:endParaRPr lang="en-US"/>
        </a:p>
      </dgm:t>
    </dgm:pt>
    <dgm:pt modelId="{A4A158BE-07D2-4E94-96E8-FCE9AB0583B3}" type="sibTrans" cxnId="{7CFABB4C-7552-4B0A-9223-DD201793EA17}">
      <dgm:prSet/>
      <dgm:spPr/>
      <dgm:t>
        <a:bodyPr/>
        <a:lstStyle/>
        <a:p>
          <a:endParaRPr lang="en-US"/>
        </a:p>
      </dgm:t>
    </dgm:pt>
    <dgm:pt modelId="{AD099F9E-CA9D-4AD7-AC15-DD06EBBF16AC}">
      <dgm:prSet/>
      <dgm:spPr/>
      <dgm:t>
        <a:bodyPr/>
        <a:lstStyle/>
        <a:p>
          <a:r>
            <a:rPr lang="en-US" dirty="0" err="1" smtClean="0"/>
            <a:t>target_link_libraries</a:t>
          </a:r>
          <a:endParaRPr lang="en-US" dirty="0" smtClean="0"/>
        </a:p>
      </dgm:t>
    </dgm:pt>
    <dgm:pt modelId="{7B705BBD-3550-4CC9-9EF8-1E075B47A7E1}" type="parTrans" cxnId="{3F2FB2CE-9B6F-4862-BC7D-5B1A9DFD8C90}">
      <dgm:prSet/>
      <dgm:spPr/>
      <dgm:t>
        <a:bodyPr/>
        <a:lstStyle/>
        <a:p>
          <a:endParaRPr lang="en-US"/>
        </a:p>
      </dgm:t>
    </dgm:pt>
    <dgm:pt modelId="{F5288EAF-2902-4FDE-AF0C-C5051AB4040C}" type="sibTrans" cxnId="{3F2FB2CE-9B6F-4862-BC7D-5B1A9DFD8C90}">
      <dgm:prSet/>
      <dgm:spPr/>
      <dgm:t>
        <a:bodyPr/>
        <a:lstStyle/>
        <a:p>
          <a:endParaRPr lang="en-US"/>
        </a:p>
      </dgm:t>
    </dgm:pt>
    <dgm:pt modelId="{B7942ABB-6064-4BF9-B5AF-367BF34ABAE8}">
      <dgm:prSet phldrT="[Text]"/>
      <dgm:spPr/>
      <dgm:t>
        <a:bodyPr/>
        <a:lstStyle/>
        <a:p>
          <a:r>
            <a:rPr lang="en-US" dirty="0" err="1" smtClean="0"/>
            <a:t>add_executable</a:t>
          </a:r>
          <a:endParaRPr lang="en-US" dirty="0"/>
        </a:p>
      </dgm:t>
    </dgm:pt>
    <dgm:pt modelId="{8D55158F-63AA-4452-A430-C8B965C3960A}" type="parTrans" cxnId="{CCB5BD54-AB22-47F7-928B-0F6F1BF49108}">
      <dgm:prSet/>
      <dgm:spPr/>
      <dgm:t>
        <a:bodyPr/>
        <a:lstStyle/>
        <a:p>
          <a:endParaRPr lang="en-US"/>
        </a:p>
      </dgm:t>
    </dgm:pt>
    <dgm:pt modelId="{608CB69C-2619-40E2-93F3-4AB62427E9C1}" type="sibTrans" cxnId="{CCB5BD54-AB22-47F7-928B-0F6F1BF49108}">
      <dgm:prSet/>
      <dgm:spPr/>
      <dgm:t>
        <a:bodyPr/>
        <a:lstStyle/>
        <a:p>
          <a:endParaRPr lang="en-US"/>
        </a:p>
      </dgm:t>
    </dgm:pt>
    <dgm:pt modelId="{D5E180EF-8B29-4589-9776-30A7A0A1CF8C}">
      <dgm:prSet phldrT="[Text]"/>
      <dgm:spPr/>
      <dgm:t>
        <a:bodyPr/>
        <a:lstStyle/>
        <a:p>
          <a:r>
            <a:rPr lang="en-US" b="0" smtClean="0"/>
            <a:t>Multi-Project Workspace</a:t>
          </a:r>
          <a:endParaRPr lang="en-US" dirty="0"/>
        </a:p>
      </dgm:t>
    </dgm:pt>
    <dgm:pt modelId="{1CE2D386-6945-4C87-856A-4B7C23D6059D}" type="parTrans" cxnId="{D9C5A7CF-4406-469F-AE9E-42B7656C7100}">
      <dgm:prSet/>
      <dgm:spPr/>
      <dgm:t>
        <a:bodyPr/>
        <a:lstStyle/>
        <a:p>
          <a:endParaRPr lang="en-US"/>
        </a:p>
      </dgm:t>
    </dgm:pt>
    <dgm:pt modelId="{A4EDC6BB-8606-499C-A367-D72F78824074}" type="sibTrans" cxnId="{D9C5A7CF-4406-469F-AE9E-42B7656C7100}">
      <dgm:prSet/>
      <dgm:spPr/>
      <dgm:t>
        <a:bodyPr/>
        <a:lstStyle/>
        <a:p>
          <a:endParaRPr lang="en-US"/>
        </a:p>
      </dgm:t>
    </dgm:pt>
    <dgm:pt modelId="{3970ECEF-E717-46D7-AEC8-88AF39DBA4C3}">
      <dgm:prSet phldrT="[Text]"/>
      <dgm:spPr/>
      <dgm:t>
        <a:bodyPr/>
        <a:lstStyle/>
        <a:p>
          <a:r>
            <a:rPr lang="en-US" dirty="0" err="1" smtClean="0"/>
            <a:t>add_subdirectory</a:t>
          </a:r>
          <a:endParaRPr lang="en-US" dirty="0"/>
        </a:p>
      </dgm:t>
    </dgm:pt>
    <dgm:pt modelId="{1D425119-5DD5-428A-80EB-0A9D2E8D45FE}" type="parTrans" cxnId="{B26F0F66-F86F-44B9-B16F-0EDAA9CBD642}">
      <dgm:prSet/>
      <dgm:spPr/>
      <dgm:t>
        <a:bodyPr/>
        <a:lstStyle/>
        <a:p>
          <a:endParaRPr lang="en-US"/>
        </a:p>
      </dgm:t>
    </dgm:pt>
    <dgm:pt modelId="{7FEC990B-9490-4B86-BD7A-659EE5076A6D}" type="sibTrans" cxnId="{B26F0F66-F86F-44B9-B16F-0EDAA9CBD642}">
      <dgm:prSet/>
      <dgm:spPr/>
      <dgm:t>
        <a:bodyPr/>
        <a:lstStyle/>
        <a:p>
          <a:endParaRPr lang="en-US"/>
        </a:p>
      </dgm:t>
    </dgm:pt>
    <dgm:pt modelId="{F448DC69-822B-4474-9CDD-DE7A7DAB323D}">
      <dgm:prSet phldrT="[Text]"/>
      <dgm:spPr/>
      <dgm:t>
        <a:bodyPr/>
        <a:lstStyle/>
        <a:p>
          <a:r>
            <a:rPr lang="en-US" dirty="0" smtClean="0"/>
            <a:t>Adding Targets</a:t>
          </a:r>
          <a:endParaRPr lang="en-US" dirty="0"/>
        </a:p>
      </dgm:t>
    </dgm:pt>
    <dgm:pt modelId="{C9475FC9-4CE5-4A0D-B8DD-A0B9F56CFDFE}" type="parTrans" cxnId="{43474D85-E544-44B4-A3AF-389D460C9883}">
      <dgm:prSet/>
      <dgm:spPr/>
      <dgm:t>
        <a:bodyPr/>
        <a:lstStyle/>
        <a:p>
          <a:endParaRPr lang="en-US"/>
        </a:p>
      </dgm:t>
    </dgm:pt>
    <dgm:pt modelId="{2A03AE5F-157F-476C-8AF0-BBA3F9F4080B}" type="sibTrans" cxnId="{43474D85-E544-44B4-A3AF-389D460C9883}">
      <dgm:prSet/>
      <dgm:spPr/>
      <dgm:t>
        <a:bodyPr/>
        <a:lstStyle/>
        <a:p>
          <a:endParaRPr lang="en-US"/>
        </a:p>
      </dgm:t>
    </dgm:pt>
    <dgm:pt modelId="{F6711FEE-ECD7-4DA0-9193-EB2FFB754BBD}">
      <dgm:prSet phldrT="[Text]"/>
      <dgm:spPr/>
      <dgm:t>
        <a:bodyPr/>
        <a:lstStyle/>
        <a:p>
          <a:r>
            <a:rPr lang="en-US" dirty="0" err="1" smtClean="0"/>
            <a:t>add_library</a:t>
          </a:r>
          <a:endParaRPr lang="en-US" dirty="0"/>
        </a:p>
      </dgm:t>
    </dgm:pt>
    <dgm:pt modelId="{8C43F614-44E3-4E55-A186-560D609C089B}" type="parTrans" cxnId="{28167C87-7C5A-4C74-AD8C-42FFA22C32E4}">
      <dgm:prSet/>
      <dgm:spPr/>
      <dgm:t>
        <a:bodyPr/>
        <a:lstStyle/>
        <a:p>
          <a:endParaRPr lang="en-US"/>
        </a:p>
      </dgm:t>
    </dgm:pt>
    <dgm:pt modelId="{7644BAE4-3E78-4D60-9C91-1B4EE9BB2D6B}" type="sibTrans" cxnId="{28167C87-7C5A-4C74-AD8C-42FFA22C32E4}">
      <dgm:prSet/>
      <dgm:spPr/>
      <dgm:t>
        <a:bodyPr/>
        <a:lstStyle/>
        <a:p>
          <a:endParaRPr lang="en-US"/>
        </a:p>
      </dgm:t>
    </dgm:pt>
    <dgm:pt modelId="{9AC394BD-8D25-4DF4-B4C0-0E470F6A6B2F}">
      <dgm:prSet phldrT="[Text]"/>
      <dgm:spPr/>
      <dgm:t>
        <a:bodyPr/>
        <a:lstStyle/>
        <a:p>
          <a:r>
            <a:rPr lang="en-US" dirty="0" err="1" smtClean="0"/>
            <a:t>add_executable</a:t>
          </a:r>
          <a:endParaRPr lang="en-US" dirty="0"/>
        </a:p>
      </dgm:t>
    </dgm:pt>
    <dgm:pt modelId="{B2E276EB-1CC6-4118-8C69-A0B95AE7B1FB}" type="parTrans" cxnId="{563F9202-8AE7-4699-9EB9-85EA6B204480}">
      <dgm:prSet/>
      <dgm:spPr/>
      <dgm:t>
        <a:bodyPr/>
        <a:lstStyle/>
        <a:p>
          <a:endParaRPr lang="en-US"/>
        </a:p>
      </dgm:t>
    </dgm:pt>
    <dgm:pt modelId="{ECA15C27-BA39-4959-B561-A33A4E8E0A59}" type="sibTrans" cxnId="{563F9202-8AE7-4699-9EB9-85EA6B204480}">
      <dgm:prSet/>
      <dgm:spPr/>
      <dgm:t>
        <a:bodyPr/>
        <a:lstStyle/>
        <a:p>
          <a:endParaRPr lang="en-US"/>
        </a:p>
      </dgm:t>
    </dgm:pt>
    <dgm:pt modelId="{85044F34-CD0B-43EB-9307-7354E37DC04E}">
      <dgm:prSet phldrT="[Text]"/>
      <dgm:spPr/>
      <dgm:t>
        <a:bodyPr/>
        <a:lstStyle/>
        <a:p>
          <a:r>
            <a:rPr lang="en-US" dirty="0" smtClean="0"/>
            <a:t>Playing with Macros</a:t>
          </a:r>
          <a:endParaRPr lang="en-US" dirty="0"/>
        </a:p>
      </dgm:t>
    </dgm:pt>
    <dgm:pt modelId="{4FE3C50D-CD06-4846-8137-853279C9CB8A}" type="parTrans" cxnId="{F639DBF9-755C-41C5-89DF-54238C3FEED7}">
      <dgm:prSet/>
      <dgm:spPr/>
      <dgm:t>
        <a:bodyPr/>
        <a:lstStyle/>
        <a:p>
          <a:endParaRPr lang="en-US"/>
        </a:p>
      </dgm:t>
    </dgm:pt>
    <dgm:pt modelId="{DAE82A5B-3073-4767-A5B3-9B12E179CD6A}" type="sibTrans" cxnId="{F639DBF9-755C-41C5-89DF-54238C3FEED7}">
      <dgm:prSet/>
      <dgm:spPr/>
      <dgm:t>
        <a:bodyPr/>
        <a:lstStyle/>
        <a:p>
          <a:endParaRPr lang="en-US"/>
        </a:p>
      </dgm:t>
    </dgm:pt>
    <dgm:pt modelId="{90600263-A388-4727-998A-8C14EF374B83}">
      <dgm:prSet phldrT="[Text]"/>
      <dgm:spPr/>
      <dgm:t>
        <a:bodyPr/>
        <a:lstStyle/>
        <a:p>
          <a:r>
            <a:rPr lang="en-US" dirty="0" err="1" smtClean="0"/>
            <a:t>target_compile_definitions</a:t>
          </a:r>
          <a:endParaRPr lang="en-US" dirty="0"/>
        </a:p>
      </dgm:t>
    </dgm:pt>
    <dgm:pt modelId="{D311EF50-2649-4C90-8755-2D8BF233C2EA}" type="parTrans" cxnId="{B6A3F7E0-6904-4959-9FD2-E6A56873FB2A}">
      <dgm:prSet/>
      <dgm:spPr/>
      <dgm:t>
        <a:bodyPr/>
        <a:lstStyle/>
        <a:p>
          <a:endParaRPr lang="en-US"/>
        </a:p>
      </dgm:t>
    </dgm:pt>
    <dgm:pt modelId="{27E2A51E-5576-471C-8D7D-4E494178ABF8}" type="sibTrans" cxnId="{B6A3F7E0-6904-4959-9FD2-E6A56873FB2A}">
      <dgm:prSet/>
      <dgm:spPr/>
      <dgm:t>
        <a:bodyPr/>
        <a:lstStyle/>
        <a:p>
          <a:endParaRPr lang="en-US"/>
        </a:p>
      </dgm:t>
    </dgm:pt>
    <dgm:pt modelId="{E02A74D0-ECCA-4318-8880-FA06B2E45D17}">
      <dgm:prSet phldrT="[Text]"/>
      <dgm:spPr/>
      <dgm:t>
        <a:bodyPr/>
        <a:lstStyle/>
        <a:p>
          <a:r>
            <a:rPr lang="en-US" dirty="0" err="1" smtClean="0"/>
            <a:t>target_compile_options</a:t>
          </a:r>
          <a:endParaRPr lang="en-US" dirty="0"/>
        </a:p>
      </dgm:t>
    </dgm:pt>
    <dgm:pt modelId="{0E53EE30-3438-4BE6-AE4A-82471B55FC8A}" type="parTrans" cxnId="{A2E871EF-6E5B-4CF3-A695-4147ACE85AC1}">
      <dgm:prSet/>
      <dgm:spPr/>
      <dgm:t>
        <a:bodyPr/>
        <a:lstStyle/>
        <a:p>
          <a:endParaRPr lang="en-US"/>
        </a:p>
      </dgm:t>
    </dgm:pt>
    <dgm:pt modelId="{794206C1-FE29-4576-87A7-F0BF93B5491D}" type="sibTrans" cxnId="{A2E871EF-6E5B-4CF3-A695-4147ACE85AC1}">
      <dgm:prSet/>
      <dgm:spPr/>
      <dgm:t>
        <a:bodyPr/>
        <a:lstStyle/>
        <a:p>
          <a:endParaRPr lang="en-US"/>
        </a:p>
      </dgm:t>
    </dgm:pt>
    <dgm:pt modelId="{091B804B-65E5-4B0A-BD7A-D92639C9B1C1}">
      <dgm:prSet phldrT="[Text]"/>
      <dgm:spPr/>
      <dgm:t>
        <a:bodyPr/>
        <a:lstStyle/>
        <a:p>
          <a:r>
            <a:rPr lang="en-US" b="0" smtClean="0"/>
            <a:t>Find / locate</a:t>
          </a:r>
          <a:endParaRPr lang="en-US" dirty="0"/>
        </a:p>
      </dgm:t>
    </dgm:pt>
    <dgm:pt modelId="{3FAABCB2-248C-488A-80E2-8CE9525AF14D}" type="parTrans" cxnId="{3912BA3B-C6CC-44A0-860A-1BF1650F7B95}">
      <dgm:prSet/>
      <dgm:spPr/>
      <dgm:t>
        <a:bodyPr/>
        <a:lstStyle/>
        <a:p>
          <a:endParaRPr lang="en-US"/>
        </a:p>
      </dgm:t>
    </dgm:pt>
    <dgm:pt modelId="{A3649997-1AA0-4371-B1AB-64A4067C84C8}" type="sibTrans" cxnId="{3912BA3B-C6CC-44A0-860A-1BF1650F7B95}">
      <dgm:prSet/>
      <dgm:spPr/>
      <dgm:t>
        <a:bodyPr/>
        <a:lstStyle/>
        <a:p>
          <a:endParaRPr lang="en-US"/>
        </a:p>
      </dgm:t>
    </dgm:pt>
    <dgm:pt modelId="{4730B2F8-72EA-4E3E-A655-8296B474A869}">
      <dgm:prSet/>
      <dgm:spPr/>
      <dgm:t>
        <a:bodyPr/>
        <a:lstStyle/>
        <a:p>
          <a:r>
            <a:rPr lang="en-US" dirty="0" err="1" smtClean="0"/>
            <a:t>find_file</a:t>
          </a:r>
          <a:endParaRPr lang="en-US" dirty="0" smtClean="0"/>
        </a:p>
      </dgm:t>
    </dgm:pt>
    <dgm:pt modelId="{EA59690A-A35B-4DA3-A152-C27BCF15DB63}" type="parTrans" cxnId="{1CF9CC8B-2B21-4717-AC6E-90D70E4B8C39}">
      <dgm:prSet/>
      <dgm:spPr/>
      <dgm:t>
        <a:bodyPr/>
        <a:lstStyle/>
        <a:p>
          <a:endParaRPr lang="en-US"/>
        </a:p>
      </dgm:t>
    </dgm:pt>
    <dgm:pt modelId="{5E116B4C-46F6-49AC-BB0B-0EC8A57801BF}" type="sibTrans" cxnId="{1CF9CC8B-2B21-4717-AC6E-90D70E4B8C39}">
      <dgm:prSet/>
      <dgm:spPr/>
      <dgm:t>
        <a:bodyPr/>
        <a:lstStyle/>
        <a:p>
          <a:endParaRPr lang="en-US"/>
        </a:p>
      </dgm:t>
    </dgm:pt>
    <dgm:pt modelId="{A12CF62C-A12B-43D4-8CEF-8CCC8707679B}">
      <dgm:prSet/>
      <dgm:spPr/>
      <dgm:t>
        <a:bodyPr/>
        <a:lstStyle/>
        <a:p>
          <a:r>
            <a:rPr lang="en-US" dirty="0" err="1" smtClean="0"/>
            <a:t>find_path</a:t>
          </a:r>
          <a:endParaRPr lang="en-US" dirty="0" smtClean="0"/>
        </a:p>
      </dgm:t>
    </dgm:pt>
    <dgm:pt modelId="{72A7A0AE-2387-4378-AB17-E85C8EACB01C}" type="parTrans" cxnId="{5A437860-3931-49C9-814A-571590FF11CF}">
      <dgm:prSet/>
      <dgm:spPr/>
      <dgm:t>
        <a:bodyPr/>
        <a:lstStyle/>
        <a:p>
          <a:endParaRPr lang="en-US"/>
        </a:p>
      </dgm:t>
    </dgm:pt>
    <dgm:pt modelId="{3CF82A8E-2508-4D03-ACDA-5D2C44E50AD8}" type="sibTrans" cxnId="{5A437860-3931-49C9-814A-571590FF11CF}">
      <dgm:prSet/>
      <dgm:spPr/>
      <dgm:t>
        <a:bodyPr/>
        <a:lstStyle/>
        <a:p>
          <a:endParaRPr lang="en-US"/>
        </a:p>
      </dgm:t>
    </dgm:pt>
    <dgm:pt modelId="{08161396-8B84-4038-9C42-574C3CD11EBF}">
      <dgm:prSet/>
      <dgm:spPr/>
      <dgm:t>
        <a:bodyPr/>
        <a:lstStyle/>
        <a:p>
          <a:r>
            <a:rPr lang="en-US" dirty="0" err="1" smtClean="0"/>
            <a:t>find_package</a:t>
          </a:r>
          <a:endParaRPr lang="en-US" dirty="0" smtClean="0"/>
        </a:p>
      </dgm:t>
    </dgm:pt>
    <dgm:pt modelId="{9C808ED1-B256-4E5B-A6F3-5B0D1FB19223}" type="parTrans" cxnId="{34FB21D5-0DDC-4F9E-B87A-5296DAD45CA5}">
      <dgm:prSet/>
      <dgm:spPr/>
      <dgm:t>
        <a:bodyPr/>
        <a:lstStyle/>
        <a:p>
          <a:endParaRPr lang="en-US"/>
        </a:p>
      </dgm:t>
    </dgm:pt>
    <dgm:pt modelId="{16A86A1E-80A9-4559-9333-0B9FA8635106}" type="sibTrans" cxnId="{34FB21D5-0DDC-4F9E-B87A-5296DAD45CA5}">
      <dgm:prSet/>
      <dgm:spPr/>
      <dgm:t>
        <a:bodyPr/>
        <a:lstStyle/>
        <a:p>
          <a:endParaRPr lang="en-US"/>
        </a:p>
      </dgm:t>
    </dgm:pt>
    <dgm:pt modelId="{4B94F841-F951-403C-AA3A-9099A0840ECC}">
      <dgm:prSet/>
      <dgm:spPr/>
      <dgm:t>
        <a:bodyPr/>
        <a:lstStyle/>
        <a:p>
          <a:r>
            <a:rPr lang="en-US" dirty="0" err="1" smtClean="0"/>
            <a:t>find_library</a:t>
          </a:r>
          <a:endParaRPr lang="en-US" dirty="0" smtClean="0"/>
        </a:p>
      </dgm:t>
    </dgm:pt>
    <dgm:pt modelId="{301DAE11-3D2C-4810-96BD-FE7B0DA3D3CF}" type="parTrans" cxnId="{2D4131F5-F7FA-4676-BF1A-8CA977C2C610}">
      <dgm:prSet/>
      <dgm:spPr/>
      <dgm:t>
        <a:bodyPr/>
        <a:lstStyle/>
        <a:p>
          <a:endParaRPr lang="en-US"/>
        </a:p>
      </dgm:t>
    </dgm:pt>
    <dgm:pt modelId="{82C24567-0BD6-4A9D-BB86-3DB6D6E3C563}" type="sibTrans" cxnId="{2D4131F5-F7FA-4676-BF1A-8CA977C2C610}">
      <dgm:prSet/>
      <dgm:spPr/>
      <dgm:t>
        <a:bodyPr/>
        <a:lstStyle/>
        <a:p>
          <a:endParaRPr lang="en-US"/>
        </a:p>
      </dgm:t>
    </dgm:pt>
    <dgm:pt modelId="{318329E0-D8FB-4881-9FCC-6C60930DBC62}">
      <dgm:prSet/>
      <dgm:spPr/>
      <dgm:t>
        <a:bodyPr/>
        <a:lstStyle/>
        <a:p>
          <a:r>
            <a:rPr lang="en-US" dirty="0" err="1" smtClean="0"/>
            <a:t>find_program</a:t>
          </a:r>
          <a:endParaRPr lang="en-US" dirty="0" smtClean="0"/>
        </a:p>
      </dgm:t>
    </dgm:pt>
    <dgm:pt modelId="{59571F7B-8C49-4873-9348-73065A0EB187}" type="parTrans" cxnId="{A28C1293-C680-4D5C-9448-C6A14BD33E72}">
      <dgm:prSet/>
      <dgm:spPr/>
      <dgm:t>
        <a:bodyPr/>
        <a:lstStyle/>
        <a:p>
          <a:endParaRPr lang="en-US"/>
        </a:p>
      </dgm:t>
    </dgm:pt>
    <dgm:pt modelId="{4CD69144-0E28-4A14-82F2-5D751396B602}" type="sibTrans" cxnId="{A28C1293-C680-4D5C-9448-C6A14BD33E72}">
      <dgm:prSet/>
      <dgm:spPr/>
      <dgm:t>
        <a:bodyPr/>
        <a:lstStyle/>
        <a:p>
          <a:endParaRPr lang="en-US"/>
        </a:p>
      </dgm:t>
    </dgm:pt>
    <dgm:pt modelId="{64E47F5B-E424-4353-80C0-0005BD60CB03}">
      <dgm:prSet phldrT="[Text]"/>
      <dgm:spPr/>
      <dgm:t>
        <a:bodyPr/>
        <a:lstStyle/>
        <a:p>
          <a:r>
            <a:rPr lang="en-US" dirty="0" smtClean="0"/>
            <a:t>Configurations &amp; Customizations</a:t>
          </a:r>
          <a:endParaRPr lang="en-US" dirty="0"/>
        </a:p>
      </dgm:t>
    </dgm:pt>
    <dgm:pt modelId="{ABA9C9B3-F527-4CC9-BFD5-8CE511611A1F}" type="parTrans" cxnId="{65976E41-FEEB-4EAB-847D-F25B4FC070D5}">
      <dgm:prSet/>
      <dgm:spPr/>
      <dgm:t>
        <a:bodyPr/>
        <a:lstStyle/>
        <a:p>
          <a:endParaRPr lang="en-US"/>
        </a:p>
      </dgm:t>
    </dgm:pt>
    <dgm:pt modelId="{53CFFC23-A1E3-4359-BE8F-C9CBC6299952}" type="sibTrans" cxnId="{65976E41-FEEB-4EAB-847D-F25B4FC070D5}">
      <dgm:prSet/>
      <dgm:spPr/>
      <dgm:t>
        <a:bodyPr/>
        <a:lstStyle/>
        <a:p>
          <a:endParaRPr lang="en-US"/>
        </a:p>
      </dgm:t>
    </dgm:pt>
    <dgm:pt modelId="{DF60A4E1-D20D-46DD-9D1A-044943B842AA}">
      <dgm:prSet phldrT="[Text]"/>
      <dgm:spPr/>
      <dgm:t>
        <a:bodyPr/>
        <a:lstStyle/>
        <a:p>
          <a:r>
            <a:rPr lang="en-US" dirty="0" err="1" smtClean="0"/>
            <a:t>configure_file</a:t>
          </a:r>
          <a:endParaRPr lang="en-US" dirty="0"/>
        </a:p>
      </dgm:t>
    </dgm:pt>
    <dgm:pt modelId="{D2961542-0D82-49EA-8E4F-88F0235E5F91}" type="parTrans" cxnId="{8CAF49C2-E1EE-4BAE-8469-3788A00B974D}">
      <dgm:prSet/>
      <dgm:spPr/>
      <dgm:t>
        <a:bodyPr/>
        <a:lstStyle/>
        <a:p>
          <a:endParaRPr lang="en-US"/>
        </a:p>
      </dgm:t>
    </dgm:pt>
    <dgm:pt modelId="{CA48FD9A-8CA5-474F-8C15-F85AD813EB55}" type="sibTrans" cxnId="{8CAF49C2-E1EE-4BAE-8469-3788A00B974D}">
      <dgm:prSet/>
      <dgm:spPr/>
      <dgm:t>
        <a:bodyPr/>
        <a:lstStyle/>
        <a:p>
          <a:endParaRPr lang="en-US"/>
        </a:p>
      </dgm:t>
    </dgm:pt>
    <dgm:pt modelId="{210FE5EC-B5A6-420B-8A1D-E30A18F1E8AD}">
      <dgm:prSet phldrT="[Text]"/>
      <dgm:spPr/>
      <dgm:t>
        <a:bodyPr/>
        <a:lstStyle/>
        <a:p>
          <a:r>
            <a:rPr lang="en-US" dirty="0" err="1" smtClean="0"/>
            <a:t>configure_command</a:t>
          </a:r>
          <a:endParaRPr lang="en-US" dirty="0"/>
        </a:p>
      </dgm:t>
    </dgm:pt>
    <dgm:pt modelId="{24ADFDE2-F5AF-4EB9-B6FC-E6A9BA515249}" type="parTrans" cxnId="{9A360598-2FB5-4472-A555-02227156B9FA}">
      <dgm:prSet/>
      <dgm:spPr/>
      <dgm:t>
        <a:bodyPr/>
        <a:lstStyle/>
        <a:p>
          <a:endParaRPr lang="en-US"/>
        </a:p>
      </dgm:t>
    </dgm:pt>
    <dgm:pt modelId="{BC136914-9579-457A-BE78-827D5E3A6F81}" type="sibTrans" cxnId="{9A360598-2FB5-4472-A555-02227156B9FA}">
      <dgm:prSet/>
      <dgm:spPr/>
      <dgm:t>
        <a:bodyPr/>
        <a:lstStyle/>
        <a:p>
          <a:endParaRPr lang="en-US"/>
        </a:p>
      </dgm:t>
    </dgm:pt>
    <dgm:pt modelId="{D57ECFFF-90FB-40F0-9F9C-387524544BF1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5C0C21BC-9D25-415B-9E7C-153301C4B9CC}" type="parTrans" cxnId="{ACA74DD5-B458-4ED2-9308-11CD15851559}">
      <dgm:prSet/>
      <dgm:spPr/>
      <dgm:t>
        <a:bodyPr/>
        <a:lstStyle/>
        <a:p>
          <a:endParaRPr lang="en-US"/>
        </a:p>
      </dgm:t>
    </dgm:pt>
    <dgm:pt modelId="{196A6968-3738-4260-A5D6-D04C7C2733F6}" type="sibTrans" cxnId="{ACA74DD5-B458-4ED2-9308-11CD15851559}">
      <dgm:prSet/>
      <dgm:spPr/>
      <dgm:t>
        <a:bodyPr/>
        <a:lstStyle/>
        <a:p>
          <a:endParaRPr lang="en-US"/>
        </a:p>
      </dgm:t>
    </dgm:pt>
    <dgm:pt modelId="{6EC1BE9A-0536-4333-BF73-E493EDBC41AD}">
      <dgm:prSet phldrT="[Text]"/>
      <dgm:spPr/>
      <dgm:t>
        <a:bodyPr/>
        <a:lstStyle/>
        <a:p>
          <a:r>
            <a:rPr lang="en-US" dirty="0" smtClean="0"/>
            <a:t>Include(</a:t>
          </a:r>
          <a:r>
            <a:rPr lang="en-US" dirty="0" err="1" smtClean="0"/>
            <a:t>Ctest</a:t>
          </a:r>
          <a:r>
            <a:rPr lang="en-US" dirty="0" smtClean="0"/>
            <a:t>)</a:t>
          </a:r>
          <a:endParaRPr lang="en-US" dirty="0"/>
        </a:p>
      </dgm:t>
    </dgm:pt>
    <dgm:pt modelId="{A5C97E33-BBA3-40FF-A4EE-44E9E9AD6D6F}" type="parTrans" cxnId="{297C776E-6A1D-4EC1-A4F1-22B6157ED7A0}">
      <dgm:prSet/>
      <dgm:spPr/>
      <dgm:t>
        <a:bodyPr/>
        <a:lstStyle/>
        <a:p>
          <a:endParaRPr lang="en-US"/>
        </a:p>
      </dgm:t>
    </dgm:pt>
    <dgm:pt modelId="{6FA40206-5F97-4D8C-A237-6219C595B1FC}" type="sibTrans" cxnId="{297C776E-6A1D-4EC1-A4F1-22B6157ED7A0}">
      <dgm:prSet/>
      <dgm:spPr/>
      <dgm:t>
        <a:bodyPr/>
        <a:lstStyle/>
        <a:p>
          <a:endParaRPr lang="en-US"/>
        </a:p>
      </dgm:t>
    </dgm:pt>
    <dgm:pt modelId="{F3022B87-ED32-489E-B075-11DBE9F477FE}">
      <dgm:prSet/>
      <dgm:spPr/>
      <dgm:t>
        <a:bodyPr/>
        <a:lstStyle/>
        <a:p>
          <a:r>
            <a:rPr lang="en-US" smtClean="0"/>
            <a:t>add_test</a:t>
          </a:r>
          <a:endParaRPr lang="en-US" dirty="0" smtClean="0"/>
        </a:p>
      </dgm:t>
    </dgm:pt>
    <dgm:pt modelId="{E2A695F8-EEF6-44DE-84C2-55277AE5A960}" type="parTrans" cxnId="{BD20778D-F445-4B7F-B35E-2A2C4129AFEC}">
      <dgm:prSet/>
      <dgm:spPr/>
      <dgm:t>
        <a:bodyPr/>
        <a:lstStyle/>
        <a:p>
          <a:endParaRPr lang="en-US"/>
        </a:p>
      </dgm:t>
    </dgm:pt>
    <dgm:pt modelId="{3E6BF70D-DC31-40E9-A9AE-AC34D78BF2DF}" type="sibTrans" cxnId="{BD20778D-F445-4B7F-B35E-2A2C4129AFEC}">
      <dgm:prSet/>
      <dgm:spPr/>
      <dgm:t>
        <a:bodyPr/>
        <a:lstStyle/>
        <a:p>
          <a:endParaRPr lang="en-US"/>
        </a:p>
      </dgm:t>
    </dgm:pt>
    <dgm:pt modelId="{087747E2-CD1A-463A-BB9F-4BB6253E2A04}">
      <dgm:prSet/>
      <dgm:spPr/>
      <dgm:t>
        <a:bodyPr/>
        <a:lstStyle/>
        <a:p>
          <a:r>
            <a:rPr lang="en-US" dirty="0" err="1" smtClean="0"/>
            <a:t>enable_testing</a:t>
          </a:r>
          <a:endParaRPr lang="en-US" dirty="0" smtClean="0"/>
        </a:p>
      </dgm:t>
    </dgm:pt>
    <dgm:pt modelId="{962EFA4A-EE61-4B4E-8874-7787DE33EC86}" type="parTrans" cxnId="{2AE449DC-29FB-41DF-B4DA-ECBBA0647604}">
      <dgm:prSet/>
      <dgm:spPr/>
      <dgm:t>
        <a:bodyPr/>
        <a:lstStyle/>
        <a:p>
          <a:endParaRPr lang="en-US"/>
        </a:p>
      </dgm:t>
    </dgm:pt>
    <dgm:pt modelId="{D103F35F-72D5-409A-B686-97EFB92708F6}" type="sibTrans" cxnId="{2AE449DC-29FB-41DF-B4DA-ECBBA0647604}">
      <dgm:prSet/>
      <dgm:spPr/>
      <dgm:t>
        <a:bodyPr/>
        <a:lstStyle/>
        <a:p>
          <a:endParaRPr lang="en-US"/>
        </a:p>
      </dgm:t>
    </dgm:pt>
    <dgm:pt modelId="{EED9D0F4-2474-459A-BA22-A43BC3E7DCA4}">
      <dgm:prSet phldrT="[Text]"/>
      <dgm:spPr/>
      <dgm:t>
        <a:bodyPr/>
        <a:lstStyle/>
        <a:p>
          <a:r>
            <a:rPr lang="en-US" dirty="0" err="1" smtClean="0"/>
            <a:t>add_custom_command</a:t>
          </a:r>
          <a:endParaRPr lang="en-US" dirty="0"/>
        </a:p>
      </dgm:t>
    </dgm:pt>
    <dgm:pt modelId="{621A3590-F81B-44EA-9B1C-2C750B4216DF}" type="parTrans" cxnId="{D37DB2CF-B312-4EDB-9354-8B37111AAF8C}">
      <dgm:prSet/>
      <dgm:spPr/>
      <dgm:t>
        <a:bodyPr/>
        <a:lstStyle/>
        <a:p>
          <a:endParaRPr lang="en-US"/>
        </a:p>
      </dgm:t>
    </dgm:pt>
    <dgm:pt modelId="{4306F380-E6E8-4F49-96BE-83E74E6287E0}" type="sibTrans" cxnId="{D37DB2CF-B312-4EDB-9354-8B37111AAF8C}">
      <dgm:prSet/>
      <dgm:spPr/>
      <dgm:t>
        <a:bodyPr/>
        <a:lstStyle/>
        <a:p>
          <a:endParaRPr lang="en-US"/>
        </a:p>
      </dgm:t>
    </dgm:pt>
    <dgm:pt modelId="{02AA322F-1164-4DBF-8583-F3939FC475E2}">
      <dgm:prSet phldrT="[Text]"/>
      <dgm:spPr/>
      <dgm:t>
        <a:bodyPr/>
        <a:lstStyle/>
        <a:p>
          <a:r>
            <a:rPr lang="en-US" dirty="0" err="1" smtClean="0"/>
            <a:t>add_custom_target</a:t>
          </a:r>
          <a:endParaRPr lang="en-US" dirty="0"/>
        </a:p>
      </dgm:t>
    </dgm:pt>
    <dgm:pt modelId="{B1237F04-91EE-46DE-ACF7-8C488B59965F}" type="parTrans" cxnId="{64431264-2E46-4669-B4D5-A558BB040407}">
      <dgm:prSet/>
      <dgm:spPr/>
      <dgm:t>
        <a:bodyPr/>
        <a:lstStyle/>
        <a:p>
          <a:endParaRPr lang="en-US"/>
        </a:p>
      </dgm:t>
    </dgm:pt>
    <dgm:pt modelId="{00F8BD49-4EEF-44BC-AF08-8824AF647823}" type="sibTrans" cxnId="{64431264-2E46-4669-B4D5-A558BB040407}">
      <dgm:prSet/>
      <dgm:spPr/>
      <dgm:t>
        <a:bodyPr/>
        <a:lstStyle/>
        <a:p>
          <a:endParaRPr lang="en-US"/>
        </a:p>
      </dgm:t>
    </dgm:pt>
    <dgm:pt modelId="{7A61DDEB-F8C8-44E6-9D0A-46ECFCAC4871}">
      <dgm:prSet phldrT="[Text]"/>
      <dgm:spPr/>
      <dgm:t>
        <a:bodyPr/>
        <a:lstStyle/>
        <a:p>
          <a:r>
            <a:rPr lang="en-US" smtClean="0"/>
            <a:t>set_project_properties</a:t>
          </a:r>
          <a:endParaRPr lang="en-US" dirty="0"/>
        </a:p>
      </dgm:t>
    </dgm:pt>
    <dgm:pt modelId="{9A76150C-81D5-4CCB-BE08-FFECF1BBDFCA}" type="parTrans" cxnId="{C386FAF9-46E4-47D1-9A40-3D7BEE5E9416}">
      <dgm:prSet/>
      <dgm:spPr/>
      <dgm:t>
        <a:bodyPr/>
        <a:lstStyle/>
        <a:p>
          <a:endParaRPr lang="en-US"/>
        </a:p>
      </dgm:t>
    </dgm:pt>
    <dgm:pt modelId="{44D74CF0-FD6C-4FB8-9D62-FF954153B38E}" type="sibTrans" cxnId="{C386FAF9-46E4-47D1-9A40-3D7BEE5E9416}">
      <dgm:prSet/>
      <dgm:spPr/>
      <dgm:t>
        <a:bodyPr/>
        <a:lstStyle/>
        <a:p>
          <a:endParaRPr lang="en-US"/>
        </a:p>
      </dgm:t>
    </dgm:pt>
    <dgm:pt modelId="{670ADABE-A099-41C2-8368-0F02F0422234}">
      <dgm:prSet phldrT="[Text]"/>
      <dgm:spPr/>
      <dgm:t>
        <a:bodyPr/>
        <a:lstStyle/>
        <a:p>
          <a:r>
            <a:rPr lang="en-US" dirty="0" err="1" smtClean="0"/>
            <a:t>add_dependencies</a:t>
          </a:r>
          <a:endParaRPr lang="en-US" dirty="0"/>
        </a:p>
      </dgm:t>
    </dgm:pt>
    <dgm:pt modelId="{253494B8-C015-4FF0-8FBC-23190C7317EF}" type="parTrans" cxnId="{64D97458-9588-4AED-9E3E-FF2B5B77001A}">
      <dgm:prSet/>
      <dgm:spPr/>
      <dgm:t>
        <a:bodyPr/>
        <a:lstStyle/>
        <a:p>
          <a:endParaRPr lang="en-US"/>
        </a:p>
      </dgm:t>
    </dgm:pt>
    <dgm:pt modelId="{CB7C5ACD-01E2-41F8-8CDC-B7A2FFB3DE2D}" type="sibTrans" cxnId="{64D97458-9588-4AED-9E3E-FF2B5B77001A}">
      <dgm:prSet/>
      <dgm:spPr/>
      <dgm:t>
        <a:bodyPr/>
        <a:lstStyle/>
        <a:p>
          <a:endParaRPr lang="en-US"/>
        </a:p>
      </dgm:t>
    </dgm:pt>
    <dgm:pt modelId="{8E2E93A6-2F99-471B-91BD-7BA5367548E2}" type="pres">
      <dgm:prSet presAssocID="{4E679FC8-963D-405E-8308-F54139354C8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8056E4-741B-421B-A7CE-F51B19CE4764}" type="pres">
      <dgm:prSet presAssocID="{B0654FAD-1796-4F9B-AC84-134A2F6BEF73}" presName="compNode" presStyleCnt="0"/>
      <dgm:spPr/>
    </dgm:pt>
    <dgm:pt modelId="{0A790F1C-F58E-42BF-8CC7-A6F3DF6987C9}" type="pres">
      <dgm:prSet presAssocID="{B0654FAD-1796-4F9B-AC84-134A2F6BEF73}" presName="aNode" presStyleLbl="bgShp" presStyleIdx="0" presStyleCnt="7"/>
      <dgm:spPr/>
      <dgm:t>
        <a:bodyPr/>
        <a:lstStyle/>
        <a:p>
          <a:endParaRPr lang="en-US"/>
        </a:p>
      </dgm:t>
    </dgm:pt>
    <dgm:pt modelId="{4ACD0D15-1D6C-42A7-A239-91152FEE26DD}" type="pres">
      <dgm:prSet presAssocID="{B0654FAD-1796-4F9B-AC84-134A2F6BEF73}" presName="textNode" presStyleLbl="bgShp" presStyleIdx="0" presStyleCnt="7"/>
      <dgm:spPr/>
      <dgm:t>
        <a:bodyPr/>
        <a:lstStyle/>
        <a:p>
          <a:endParaRPr lang="en-US"/>
        </a:p>
      </dgm:t>
    </dgm:pt>
    <dgm:pt modelId="{1D83D3D2-40D8-4DAA-8F29-298E08BB2479}" type="pres">
      <dgm:prSet presAssocID="{B0654FAD-1796-4F9B-AC84-134A2F6BEF73}" presName="compChildNode" presStyleCnt="0"/>
      <dgm:spPr/>
    </dgm:pt>
    <dgm:pt modelId="{E0447722-D669-446B-B872-11CCF7583934}" type="pres">
      <dgm:prSet presAssocID="{B0654FAD-1796-4F9B-AC84-134A2F6BEF73}" presName="theInnerList" presStyleCnt="0"/>
      <dgm:spPr/>
    </dgm:pt>
    <dgm:pt modelId="{8A41616F-3460-42DD-9F6E-6ADB60D798B7}" type="pres">
      <dgm:prSet presAssocID="{76F2F4AB-BC9F-4CA8-8512-58D02C6088C9}" presName="childNode" presStyleLbl="node1" presStyleIdx="0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5C820-9BCD-4083-B40B-6C7E04BAFA38}" type="pres">
      <dgm:prSet presAssocID="{76F2F4AB-BC9F-4CA8-8512-58D02C6088C9}" presName="aSpace2" presStyleCnt="0"/>
      <dgm:spPr/>
    </dgm:pt>
    <dgm:pt modelId="{6EAD2662-A6E9-43D1-8A6B-3FC57811D5DD}" type="pres">
      <dgm:prSet presAssocID="{EF69D297-1BCB-4AF9-9C68-793DC0BF36FE}" presName="childNode" presStyleLbl="node1" presStyleIdx="1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65ED6-3BA7-4393-BDA7-B0298B4AFDA7}" type="pres">
      <dgm:prSet presAssocID="{EF69D297-1BCB-4AF9-9C68-793DC0BF36FE}" presName="aSpace2" presStyleCnt="0"/>
      <dgm:spPr/>
    </dgm:pt>
    <dgm:pt modelId="{58FBEB33-DC3C-49B6-9747-1C3CAF152297}" type="pres">
      <dgm:prSet presAssocID="{394F1D8A-07AB-44C3-A4B5-DFD44F120550}" presName="childNode" presStyleLbl="node1" presStyleIdx="2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9D112-791A-4673-9A9E-C191C8B06B0B}" type="pres">
      <dgm:prSet presAssocID="{394F1D8A-07AB-44C3-A4B5-DFD44F120550}" presName="aSpace2" presStyleCnt="0"/>
      <dgm:spPr/>
    </dgm:pt>
    <dgm:pt modelId="{3FC94930-186A-4086-A80F-9A47AA2BE712}" type="pres">
      <dgm:prSet presAssocID="{30F3C575-051D-4DD5-925E-F8F035F18B39}" presName="childNode" presStyleLbl="node1" presStyleIdx="3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8DF03-52B0-4A07-8CA7-4979663A9EF0}" type="pres">
      <dgm:prSet presAssocID="{30F3C575-051D-4DD5-925E-F8F035F18B39}" presName="aSpace2" presStyleCnt="0"/>
      <dgm:spPr/>
    </dgm:pt>
    <dgm:pt modelId="{3D7E2631-ACF3-4CD2-968B-B0485B19F604}" type="pres">
      <dgm:prSet presAssocID="{B7942ABB-6064-4BF9-B5AF-367BF34ABAE8}" presName="childNode" presStyleLbl="node1" presStyleIdx="4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4C0EBA-635F-4B68-99C9-F39276432286}" type="pres">
      <dgm:prSet presAssocID="{B0654FAD-1796-4F9B-AC84-134A2F6BEF73}" presName="aSpace" presStyleCnt="0"/>
      <dgm:spPr/>
    </dgm:pt>
    <dgm:pt modelId="{E43DA942-E3A9-4CCF-AD95-3198147C41EE}" type="pres">
      <dgm:prSet presAssocID="{16FC8F20-682C-482A-BE99-CFCC74595BE6}" presName="compNode" presStyleCnt="0"/>
      <dgm:spPr/>
    </dgm:pt>
    <dgm:pt modelId="{A04CA3AB-829F-4BB6-B701-74D76CDAF440}" type="pres">
      <dgm:prSet presAssocID="{16FC8F20-682C-482A-BE99-CFCC74595BE6}" presName="aNode" presStyleLbl="bgShp" presStyleIdx="1" presStyleCnt="7"/>
      <dgm:spPr/>
      <dgm:t>
        <a:bodyPr/>
        <a:lstStyle/>
        <a:p>
          <a:endParaRPr lang="en-US"/>
        </a:p>
      </dgm:t>
    </dgm:pt>
    <dgm:pt modelId="{FC965ACE-3778-455F-8302-A97016FB9EEE}" type="pres">
      <dgm:prSet presAssocID="{16FC8F20-682C-482A-BE99-CFCC74595BE6}" presName="textNode" presStyleLbl="bgShp" presStyleIdx="1" presStyleCnt="7"/>
      <dgm:spPr/>
      <dgm:t>
        <a:bodyPr/>
        <a:lstStyle/>
        <a:p>
          <a:endParaRPr lang="en-US"/>
        </a:p>
      </dgm:t>
    </dgm:pt>
    <dgm:pt modelId="{1DB653F0-E366-46DD-B59F-1CB3D4B33CCC}" type="pres">
      <dgm:prSet presAssocID="{16FC8F20-682C-482A-BE99-CFCC74595BE6}" presName="compChildNode" presStyleCnt="0"/>
      <dgm:spPr/>
    </dgm:pt>
    <dgm:pt modelId="{64E7E8DC-8981-4ACC-A9D2-83D641DA8C24}" type="pres">
      <dgm:prSet presAssocID="{16FC8F20-682C-482A-BE99-CFCC74595BE6}" presName="theInnerList" presStyleCnt="0"/>
      <dgm:spPr/>
    </dgm:pt>
    <dgm:pt modelId="{2D7B96F8-3BDB-47A9-91E2-FE1F59C0F9DE}" type="pres">
      <dgm:prSet presAssocID="{53289CE0-AF65-4CF9-9BCC-9CB781E32959}" presName="childNode" presStyleLbl="node1" presStyleIdx="5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436B0C-4707-45B8-B419-00809709787F}" type="pres">
      <dgm:prSet presAssocID="{53289CE0-AF65-4CF9-9BCC-9CB781E32959}" presName="aSpace2" presStyleCnt="0"/>
      <dgm:spPr/>
    </dgm:pt>
    <dgm:pt modelId="{2D761151-9121-47C2-8196-18D40564E1A4}" type="pres">
      <dgm:prSet presAssocID="{F3DFBF32-88BE-4717-B3D4-840764EDF93A}" presName="childNode" presStyleLbl="node1" presStyleIdx="6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37937-ABD9-43E3-884A-60D0DA7FA9E9}" type="pres">
      <dgm:prSet presAssocID="{F3DFBF32-88BE-4717-B3D4-840764EDF93A}" presName="aSpace2" presStyleCnt="0"/>
      <dgm:spPr/>
    </dgm:pt>
    <dgm:pt modelId="{72640D08-FCEB-4880-B0BA-C58A29D29960}" type="pres">
      <dgm:prSet presAssocID="{284E1A43-048C-477D-B82A-2E26A76066DC}" presName="childNode" presStyleLbl="node1" presStyleIdx="7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E9D22-D2FC-4C3F-A8B7-1247283F1637}" type="pres">
      <dgm:prSet presAssocID="{284E1A43-048C-477D-B82A-2E26A76066DC}" presName="aSpace2" presStyleCnt="0"/>
      <dgm:spPr/>
    </dgm:pt>
    <dgm:pt modelId="{F7A1A234-24F6-4EAE-BD8B-BD5F986C3A59}" type="pres">
      <dgm:prSet presAssocID="{AD099F9E-CA9D-4AD7-AC15-DD06EBBF16AC}" presName="childNode" presStyleLbl="node1" presStyleIdx="8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E593B-5ACA-4D0E-BEEB-0587BA035FD9}" type="pres">
      <dgm:prSet presAssocID="{16FC8F20-682C-482A-BE99-CFCC74595BE6}" presName="aSpace" presStyleCnt="0"/>
      <dgm:spPr/>
    </dgm:pt>
    <dgm:pt modelId="{64601E27-3B1E-4DD4-AABB-4CCF4F67FCFB}" type="pres">
      <dgm:prSet presAssocID="{D5E180EF-8B29-4589-9776-30A7A0A1CF8C}" presName="compNode" presStyleCnt="0"/>
      <dgm:spPr/>
    </dgm:pt>
    <dgm:pt modelId="{A0489DEC-75B0-4C6E-8288-5BA1AF2C5D97}" type="pres">
      <dgm:prSet presAssocID="{D5E180EF-8B29-4589-9776-30A7A0A1CF8C}" presName="aNode" presStyleLbl="bgShp" presStyleIdx="2" presStyleCnt="7"/>
      <dgm:spPr/>
      <dgm:t>
        <a:bodyPr/>
        <a:lstStyle/>
        <a:p>
          <a:endParaRPr lang="en-US"/>
        </a:p>
      </dgm:t>
    </dgm:pt>
    <dgm:pt modelId="{A93C13B5-2476-4C2D-A00A-2C4FECB7AF06}" type="pres">
      <dgm:prSet presAssocID="{D5E180EF-8B29-4589-9776-30A7A0A1CF8C}" presName="textNode" presStyleLbl="bgShp" presStyleIdx="2" presStyleCnt="7"/>
      <dgm:spPr/>
      <dgm:t>
        <a:bodyPr/>
        <a:lstStyle/>
        <a:p>
          <a:endParaRPr lang="en-US"/>
        </a:p>
      </dgm:t>
    </dgm:pt>
    <dgm:pt modelId="{60038B49-70E7-478E-B0F7-1BB51F3055F8}" type="pres">
      <dgm:prSet presAssocID="{D5E180EF-8B29-4589-9776-30A7A0A1CF8C}" presName="compChildNode" presStyleCnt="0"/>
      <dgm:spPr/>
    </dgm:pt>
    <dgm:pt modelId="{53630263-BEF9-4C4E-89B7-1100AAF3720B}" type="pres">
      <dgm:prSet presAssocID="{D5E180EF-8B29-4589-9776-30A7A0A1CF8C}" presName="theInnerList" presStyleCnt="0"/>
      <dgm:spPr/>
    </dgm:pt>
    <dgm:pt modelId="{41FF8928-1804-4F05-B68C-FACF0FA9A534}" type="pres">
      <dgm:prSet presAssocID="{3970ECEF-E717-46D7-AEC8-88AF39DBA4C3}" presName="childNode" presStyleLbl="node1" presStyleIdx="9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886D7-C826-48A6-9526-28ED9EE5A940}" type="pres">
      <dgm:prSet presAssocID="{3970ECEF-E717-46D7-AEC8-88AF39DBA4C3}" presName="aSpace2" presStyleCnt="0"/>
      <dgm:spPr/>
    </dgm:pt>
    <dgm:pt modelId="{392D9615-D79E-4B09-BA01-F6FF8D6DFCA0}" type="pres">
      <dgm:prSet presAssocID="{7A61DDEB-F8C8-44E6-9D0A-46ECFCAC4871}" presName="childNode" presStyleLbl="node1" presStyleIdx="10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A22BA-4C14-42B9-B9A6-9E238B6ED94D}" type="pres">
      <dgm:prSet presAssocID="{7A61DDEB-F8C8-44E6-9D0A-46ECFCAC4871}" presName="aSpace2" presStyleCnt="0"/>
      <dgm:spPr/>
    </dgm:pt>
    <dgm:pt modelId="{53FBC878-7865-49AC-AFD0-4E9CA9D995AD}" type="pres">
      <dgm:prSet presAssocID="{670ADABE-A099-41C2-8368-0F02F0422234}" presName="childNode" presStyleLbl="node1" presStyleIdx="11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7B911C-E4AC-40A5-8D29-69D235A42E12}" type="pres">
      <dgm:prSet presAssocID="{670ADABE-A099-41C2-8368-0F02F0422234}" presName="aSpace2" presStyleCnt="0"/>
      <dgm:spPr/>
    </dgm:pt>
    <dgm:pt modelId="{412783A2-E843-448F-A0D1-1227F630E008}" type="pres">
      <dgm:prSet presAssocID="{F448DC69-822B-4474-9CDD-DE7A7DAB323D}" presName="childNode" presStyleLbl="node1" presStyleIdx="12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E787DF-09E4-4A98-8FC7-D9857B6A64EB}" type="pres">
      <dgm:prSet presAssocID="{D5E180EF-8B29-4589-9776-30A7A0A1CF8C}" presName="aSpace" presStyleCnt="0"/>
      <dgm:spPr/>
    </dgm:pt>
    <dgm:pt modelId="{CEEE1233-848C-48E1-A0CD-EEEFC149300F}" type="pres">
      <dgm:prSet presAssocID="{85044F34-CD0B-43EB-9307-7354E37DC04E}" presName="compNode" presStyleCnt="0"/>
      <dgm:spPr/>
    </dgm:pt>
    <dgm:pt modelId="{3E0FC7DF-5C52-44D3-9BE2-EF06BE7C46F8}" type="pres">
      <dgm:prSet presAssocID="{85044F34-CD0B-43EB-9307-7354E37DC04E}" presName="aNode" presStyleLbl="bgShp" presStyleIdx="3" presStyleCnt="7"/>
      <dgm:spPr/>
      <dgm:t>
        <a:bodyPr/>
        <a:lstStyle/>
        <a:p>
          <a:endParaRPr lang="en-US"/>
        </a:p>
      </dgm:t>
    </dgm:pt>
    <dgm:pt modelId="{C8E9A46F-2D99-44B1-9691-F4B4EA5CC7EE}" type="pres">
      <dgm:prSet presAssocID="{85044F34-CD0B-43EB-9307-7354E37DC04E}" presName="textNode" presStyleLbl="bgShp" presStyleIdx="3" presStyleCnt="7"/>
      <dgm:spPr/>
      <dgm:t>
        <a:bodyPr/>
        <a:lstStyle/>
        <a:p>
          <a:endParaRPr lang="en-US"/>
        </a:p>
      </dgm:t>
    </dgm:pt>
    <dgm:pt modelId="{1924745D-D7A1-41F5-882A-D509F0F4DF9B}" type="pres">
      <dgm:prSet presAssocID="{85044F34-CD0B-43EB-9307-7354E37DC04E}" presName="compChildNode" presStyleCnt="0"/>
      <dgm:spPr/>
    </dgm:pt>
    <dgm:pt modelId="{F3746D52-585D-4B6D-8B50-72D5081DACF5}" type="pres">
      <dgm:prSet presAssocID="{85044F34-CD0B-43EB-9307-7354E37DC04E}" presName="theInnerList" presStyleCnt="0"/>
      <dgm:spPr/>
    </dgm:pt>
    <dgm:pt modelId="{51AE3489-60AB-4CE0-80D0-1007D011FF61}" type="pres">
      <dgm:prSet presAssocID="{90600263-A388-4727-998A-8C14EF374B83}" presName="childNode" presStyleLbl="node1" presStyleIdx="13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3DBFFC-9AD3-444D-9A33-92DC1862237E}" type="pres">
      <dgm:prSet presAssocID="{90600263-A388-4727-998A-8C14EF374B83}" presName="aSpace2" presStyleCnt="0"/>
      <dgm:spPr/>
    </dgm:pt>
    <dgm:pt modelId="{F942D8A8-5EFC-4996-8C62-C26C941D70B7}" type="pres">
      <dgm:prSet presAssocID="{E02A74D0-ECCA-4318-8880-FA06B2E45D17}" presName="childNode" presStyleLbl="node1" presStyleIdx="14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A8103-EA8D-4802-A9EE-578E7E4F4E59}" type="pres">
      <dgm:prSet presAssocID="{85044F34-CD0B-43EB-9307-7354E37DC04E}" presName="aSpace" presStyleCnt="0"/>
      <dgm:spPr/>
    </dgm:pt>
    <dgm:pt modelId="{D121476E-F7EA-4920-ACCE-9099E58CC7E8}" type="pres">
      <dgm:prSet presAssocID="{091B804B-65E5-4B0A-BD7A-D92639C9B1C1}" presName="compNode" presStyleCnt="0"/>
      <dgm:spPr/>
    </dgm:pt>
    <dgm:pt modelId="{3B584C5E-B9DC-46A2-8FFF-C291EF606334}" type="pres">
      <dgm:prSet presAssocID="{091B804B-65E5-4B0A-BD7A-D92639C9B1C1}" presName="aNode" presStyleLbl="bgShp" presStyleIdx="4" presStyleCnt="7"/>
      <dgm:spPr/>
      <dgm:t>
        <a:bodyPr/>
        <a:lstStyle/>
        <a:p>
          <a:endParaRPr lang="en-US"/>
        </a:p>
      </dgm:t>
    </dgm:pt>
    <dgm:pt modelId="{730CC667-9A02-4A1B-88B2-DF549342275F}" type="pres">
      <dgm:prSet presAssocID="{091B804B-65E5-4B0A-BD7A-D92639C9B1C1}" presName="textNode" presStyleLbl="bgShp" presStyleIdx="4" presStyleCnt="7"/>
      <dgm:spPr/>
      <dgm:t>
        <a:bodyPr/>
        <a:lstStyle/>
        <a:p>
          <a:endParaRPr lang="en-US"/>
        </a:p>
      </dgm:t>
    </dgm:pt>
    <dgm:pt modelId="{8E1F5C9F-11BA-46C7-AFFD-9A622D5B4024}" type="pres">
      <dgm:prSet presAssocID="{091B804B-65E5-4B0A-BD7A-D92639C9B1C1}" presName="compChildNode" presStyleCnt="0"/>
      <dgm:spPr/>
    </dgm:pt>
    <dgm:pt modelId="{DBE8F92D-6781-44A4-940A-31AE8FA1DCD7}" type="pres">
      <dgm:prSet presAssocID="{091B804B-65E5-4B0A-BD7A-D92639C9B1C1}" presName="theInnerList" presStyleCnt="0"/>
      <dgm:spPr/>
    </dgm:pt>
    <dgm:pt modelId="{4D0A14D6-4BE3-43AB-B050-631C060F65CE}" type="pres">
      <dgm:prSet presAssocID="{4730B2F8-72EA-4E3E-A655-8296B474A869}" presName="childNode" presStyleLbl="node1" presStyleIdx="15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FBCD9-9CAF-4307-A1CC-16F885492D72}" type="pres">
      <dgm:prSet presAssocID="{4730B2F8-72EA-4E3E-A655-8296B474A869}" presName="aSpace2" presStyleCnt="0"/>
      <dgm:spPr/>
    </dgm:pt>
    <dgm:pt modelId="{B493C511-6C48-4EA3-840F-2267AD132444}" type="pres">
      <dgm:prSet presAssocID="{A12CF62C-A12B-43D4-8CEF-8CCC8707679B}" presName="childNode" presStyleLbl="node1" presStyleIdx="16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23CF7B-BA14-4A91-AFE7-0D67957DCEF7}" type="pres">
      <dgm:prSet presAssocID="{A12CF62C-A12B-43D4-8CEF-8CCC8707679B}" presName="aSpace2" presStyleCnt="0"/>
      <dgm:spPr/>
    </dgm:pt>
    <dgm:pt modelId="{663FC240-AD66-4FAA-8E3A-68F1F86B020A}" type="pres">
      <dgm:prSet presAssocID="{08161396-8B84-4038-9C42-574C3CD11EBF}" presName="childNode" presStyleLbl="node1" presStyleIdx="17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81AFB-C3D8-443E-8AC7-1E51AAC49EFB}" type="pres">
      <dgm:prSet presAssocID="{08161396-8B84-4038-9C42-574C3CD11EBF}" presName="aSpace2" presStyleCnt="0"/>
      <dgm:spPr/>
    </dgm:pt>
    <dgm:pt modelId="{F1CC5428-DA53-4657-8A17-1A10423183CD}" type="pres">
      <dgm:prSet presAssocID="{4B94F841-F951-403C-AA3A-9099A0840ECC}" presName="childNode" presStyleLbl="node1" presStyleIdx="18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BAAD5-04A2-4393-A45C-541140E731D5}" type="pres">
      <dgm:prSet presAssocID="{4B94F841-F951-403C-AA3A-9099A0840ECC}" presName="aSpace2" presStyleCnt="0"/>
      <dgm:spPr/>
    </dgm:pt>
    <dgm:pt modelId="{B8D43883-4450-4148-8DA0-E016B02B4C84}" type="pres">
      <dgm:prSet presAssocID="{318329E0-D8FB-4881-9FCC-6C60930DBC62}" presName="childNode" presStyleLbl="node1" presStyleIdx="19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462C7-1A5C-4B80-92A8-712FE38308F5}" type="pres">
      <dgm:prSet presAssocID="{091B804B-65E5-4B0A-BD7A-D92639C9B1C1}" presName="aSpace" presStyleCnt="0"/>
      <dgm:spPr/>
    </dgm:pt>
    <dgm:pt modelId="{406C5933-A595-4E83-AD0C-B8A4918BFE97}" type="pres">
      <dgm:prSet presAssocID="{64E47F5B-E424-4353-80C0-0005BD60CB03}" presName="compNode" presStyleCnt="0"/>
      <dgm:spPr/>
    </dgm:pt>
    <dgm:pt modelId="{8A57D946-E249-4FCC-8393-29A7F2BDE9BF}" type="pres">
      <dgm:prSet presAssocID="{64E47F5B-E424-4353-80C0-0005BD60CB03}" presName="aNode" presStyleLbl="bgShp" presStyleIdx="5" presStyleCnt="7"/>
      <dgm:spPr/>
      <dgm:t>
        <a:bodyPr/>
        <a:lstStyle/>
        <a:p>
          <a:endParaRPr lang="en-US"/>
        </a:p>
      </dgm:t>
    </dgm:pt>
    <dgm:pt modelId="{5FBC94F0-2FCF-47A9-9D57-B3C23C66D08B}" type="pres">
      <dgm:prSet presAssocID="{64E47F5B-E424-4353-80C0-0005BD60CB03}" presName="textNode" presStyleLbl="bgShp" presStyleIdx="5" presStyleCnt="7"/>
      <dgm:spPr/>
      <dgm:t>
        <a:bodyPr/>
        <a:lstStyle/>
        <a:p>
          <a:endParaRPr lang="en-US"/>
        </a:p>
      </dgm:t>
    </dgm:pt>
    <dgm:pt modelId="{90754F58-A488-4B86-9DF1-724657EFA4B4}" type="pres">
      <dgm:prSet presAssocID="{64E47F5B-E424-4353-80C0-0005BD60CB03}" presName="compChildNode" presStyleCnt="0"/>
      <dgm:spPr/>
    </dgm:pt>
    <dgm:pt modelId="{E2F637FA-F518-4DE7-9B53-37E284F213EE}" type="pres">
      <dgm:prSet presAssocID="{64E47F5B-E424-4353-80C0-0005BD60CB03}" presName="theInnerList" presStyleCnt="0"/>
      <dgm:spPr/>
    </dgm:pt>
    <dgm:pt modelId="{14E8C405-1C91-4DBE-B85E-205283B40335}" type="pres">
      <dgm:prSet presAssocID="{DF60A4E1-D20D-46DD-9D1A-044943B842AA}" presName="childNode" presStyleLbl="node1" presStyleIdx="20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6A8A3-348F-4D12-82D2-3B20E364C47B}" type="pres">
      <dgm:prSet presAssocID="{DF60A4E1-D20D-46DD-9D1A-044943B842AA}" presName="aSpace2" presStyleCnt="0"/>
      <dgm:spPr/>
    </dgm:pt>
    <dgm:pt modelId="{2CE62F0E-55FA-469B-8E40-7A6325CB9BEB}" type="pres">
      <dgm:prSet presAssocID="{210FE5EC-B5A6-420B-8A1D-E30A18F1E8AD}" presName="childNode" presStyleLbl="node1" presStyleIdx="21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0F673-1432-46F4-85C7-7604B6510613}" type="pres">
      <dgm:prSet presAssocID="{210FE5EC-B5A6-420B-8A1D-E30A18F1E8AD}" presName="aSpace2" presStyleCnt="0"/>
      <dgm:spPr/>
    </dgm:pt>
    <dgm:pt modelId="{B159BEB3-8348-4B4B-97E2-AC0B02679924}" type="pres">
      <dgm:prSet presAssocID="{EED9D0F4-2474-459A-BA22-A43BC3E7DCA4}" presName="childNode" presStyleLbl="node1" presStyleIdx="22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69E9B-630D-47BE-BE81-ED789584E58B}" type="pres">
      <dgm:prSet presAssocID="{EED9D0F4-2474-459A-BA22-A43BC3E7DCA4}" presName="aSpace2" presStyleCnt="0"/>
      <dgm:spPr/>
    </dgm:pt>
    <dgm:pt modelId="{95207F3B-3E68-43A0-A332-F2E390707A21}" type="pres">
      <dgm:prSet presAssocID="{02AA322F-1164-4DBF-8583-F3939FC475E2}" presName="childNode" presStyleLbl="node1" presStyleIdx="23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5F463-C150-4F2C-AC60-882188B15797}" type="pres">
      <dgm:prSet presAssocID="{64E47F5B-E424-4353-80C0-0005BD60CB03}" presName="aSpace" presStyleCnt="0"/>
      <dgm:spPr/>
    </dgm:pt>
    <dgm:pt modelId="{0ACD3978-D963-4DD0-96D8-034C7BC1E5B0}" type="pres">
      <dgm:prSet presAssocID="{D57ECFFF-90FB-40F0-9F9C-387524544BF1}" presName="compNode" presStyleCnt="0"/>
      <dgm:spPr/>
    </dgm:pt>
    <dgm:pt modelId="{FF39990C-F323-4DED-96E5-FAA468A64D64}" type="pres">
      <dgm:prSet presAssocID="{D57ECFFF-90FB-40F0-9F9C-387524544BF1}" presName="aNode" presStyleLbl="bgShp" presStyleIdx="6" presStyleCnt="7"/>
      <dgm:spPr/>
      <dgm:t>
        <a:bodyPr/>
        <a:lstStyle/>
        <a:p>
          <a:endParaRPr lang="en-US"/>
        </a:p>
      </dgm:t>
    </dgm:pt>
    <dgm:pt modelId="{368869E6-F7EE-43A5-B4D1-F704F28DC37C}" type="pres">
      <dgm:prSet presAssocID="{D57ECFFF-90FB-40F0-9F9C-387524544BF1}" presName="textNode" presStyleLbl="bgShp" presStyleIdx="6" presStyleCnt="7"/>
      <dgm:spPr/>
      <dgm:t>
        <a:bodyPr/>
        <a:lstStyle/>
        <a:p>
          <a:endParaRPr lang="en-US"/>
        </a:p>
      </dgm:t>
    </dgm:pt>
    <dgm:pt modelId="{7DC10EDB-DA9B-4E5D-9FCE-1B1FDC433AA5}" type="pres">
      <dgm:prSet presAssocID="{D57ECFFF-90FB-40F0-9F9C-387524544BF1}" presName="compChildNode" presStyleCnt="0"/>
      <dgm:spPr/>
    </dgm:pt>
    <dgm:pt modelId="{AB12E055-456A-45ED-BE4D-F1115144DC54}" type="pres">
      <dgm:prSet presAssocID="{D57ECFFF-90FB-40F0-9F9C-387524544BF1}" presName="theInnerList" presStyleCnt="0"/>
      <dgm:spPr/>
    </dgm:pt>
    <dgm:pt modelId="{24770C50-0447-490A-9293-A0A03D58FC2C}" type="pres">
      <dgm:prSet presAssocID="{6EC1BE9A-0536-4333-BF73-E493EDBC41AD}" presName="childNode" presStyleLbl="node1" presStyleIdx="24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0FD36B-8D49-49BD-9C9F-37BFD4727D22}" type="pres">
      <dgm:prSet presAssocID="{6EC1BE9A-0536-4333-BF73-E493EDBC41AD}" presName="aSpace2" presStyleCnt="0"/>
      <dgm:spPr/>
    </dgm:pt>
    <dgm:pt modelId="{5AB6A168-5F11-4DEB-A564-C1C253011FA1}" type="pres">
      <dgm:prSet presAssocID="{F3022B87-ED32-489E-B075-11DBE9F477FE}" presName="childNode" presStyleLbl="node1" presStyleIdx="25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E0041-9C6B-4250-99D0-43EE561C204C}" type="pres">
      <dgm:prSet presAssocID="{F3022B87-ED32-489E-B075-11DBE9F477FE}" presName="aSpace2" presStyleCnt="0"/>
      <dgm:spPr/>
    </dgm:pt>
    <dgm:pt modelId="{FEFFCE2B-53B1-4B93-8EED-D517D6DD8907}" type="pres">
      <dgm:prSet presAssocID="{087747E2-CD1A-463A-BB9F-4BB6253E2A04}" presName="childNode" presStyleLbl="node1" presStyleIdx="26" presStyleCnt="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3B57AC-B181-4202-B9F2-8B5AF4FA5483}" type="presOf" srcId="{6EC1BE9A-0536-4333-BF73-E493EDBC41AD}" destId="{24770C50-0447-490A-9293-A0A03D58FC2C}" srcOrd="0" destOrd="0" presId="urn:microsoft.com/office/officeart/2005/8/layout/lProcess2"/>
    <dgm:cxn modelId="{08677811-2FA1-44ED-BDA1-0ED80979F5CF}" srcId="{B0654FAD-1796-4F9B-AC84-134A2F6BEF73}" destId="{76F2F4AB-BC9F-4CA8-8512-58D02C6088C9}" srcOrd="0" destOrd="0" parTransId="{B97E1209-CE3B-4948-81AC-B514A103AF3B}" sibTransId="{93B98208-D676-4BBF-A6A7-95F0B7C06CDE}"/>
    <dgm:cxn modelId="{D8D12F75-7FAD-436A-9D9D-AFFCB866084A}" type="presOf" srcId="{670ADABE-A099-41C2-8368-0F02F0422234}" destId="{53FBC878-7865-49AC-AFD0-4E9CA9D995AD}" srcOrd="0" destOrd="0" presId="urn:microsoft.com/office/officeart/2005/8/layout/lProcess2"/>
    <dgm:cxn modelId="{1CF9CC8B-2B21-4717-AC6E-90D70E4B8C39}" srcId="{091B804B-65E5-4B0A-BD7A-D92639C9B1C1}" destId="{4730B2F8-72EA-4E3E-A655-8296B474A869}" srcOrd="0" destOrd="0" parTransId="{EA59690A-A35B-4DA3-A152-C27BCF15DB63}" sibTransId="{5E116B4C-46F6-49AC-BB0B-0EC8A57801BF}"/>
    <dgm:cxn modelId="{181643EA-DD54-40BF-986E-6786D5673211}" type="presOf" srcId="{3970ECEF-E717-46D7-AEC8-88AF39DBA4C3}" destId="{41FF8928-1804-4F05-B68C-FACF0FA9A534}" srcOrd="0" destOrd="0" presId="urn:microsoft.com/office/officeart/2005/8/layout/lProcess2"/>
    <dgm:cxn modelId="{D615E87B-1F4E-4478-AD49-BB8B7B1795F5}" type="presOf" srcId="{16FC8F20-682C-482A-BE99-CFCC74595BE6}" destId="{A04CA3AB-829F-4BB6-B701-74D76CDAF440}" srcOrd="0" destOrd="0" presId="urn:microsoft.com/office/officeart/2005/8/layout/lProcess2"/>
    <dgm:cxn modelId="{991C82AD-580C-4624-B037-8EA20D6D0F8F}" type="presOf" srcId="{B0654FAD-1796-4F9B-AC84-134A2F6BEF73}" destId="{0A790F1C-F58E-42BF-8CC7-A6F3DF6987C9}" srcOrd="0" destOrd="0" presId="urn:microsoft.com/office/officeart/2005/8/layout/lProcess2"/>
    <dgm:cxn modelId="{72E02B67-F39B-4B2E-97EA-82D4A06AFDF9}" type="presOf" srcId="{E02A74D0-ECCA-4318-8880-FA06B2E45D17}" destId="{F942D8A8-5EFC-4996-8C62-C26C941D70B7}" srcOrd="0" destOrd="0" presId="urn:microsoft.com/office/officeart/2005/8/layout/lProcess2"/>
    <dgm:cxn modelId="{5A437860-3931-49C9-814A-571590FF11CF}" srcId="{091B804B-65E5-4B0A-BD7A-D92639C9B1C1}" destId="{A12CF62C-A12B-43D4-8CEF-8CCC8707679B}" srcOrd="1" destOrd="0" parTransId="{72A7A0AE-2387-4378-AB17-E85C8EACB01C}" sibTransId="{3CF82A8E-2508-4D03-ACDA-5D2C44E50AD8}"/>
    <dgm:cxn modelId="{ACA74DD5-B458-4ED2-9308-11CD15851559}" srcId="{4E679FC8-963D-405E-8308-F54139354C85}" destId="{D57ECFFF-90FB-40F0-9F9C-387524544BF1}" srcOrd="6" destOrd="0" parTransId="{5C0C21BC-9D25-415B-9E7C-153301C4B9CC}" sibTransId="{196A6968-3738-4260-A5D6-D04C7C2733F6}"/>
    <dgm:cxn modelId="{1193D44D-7075-49A0-A001-25D50D200CFF}" type="presOf" srcId="{64E47F5B-E424-4353-80C0-0005BD60CB03}" destId="{8A57D946-E249-4FCC-8393-29A7F2BDE9BF}" srcOrd="0" destOrd="0" presId="urn:microsoft.com/office/officeart/2005/8/layout/lProcess2"/>
    <dgm:cxn modelId="{7759A343-4C65-4D8E-9682-B80BACBB9469}" type="presOf" srcId="{B7942ABB-6064-4BF9-B5AF-367BF34ABAE8}" destId="{3D7E2631-ACF3-4CD2-968B-B0485B19F604}" srcOrd="0" destOrd="0" presId="urn:microsoft.com/office/officeart/2005/8/layout/lProcess2"/>
    <dgm:cxn modelId="{1AB26F7E-FA3D-4355-9E45-875F8B241FA1}" srcId="{B0654FAD-1796-4F9B-AC84-134A2F6BEF73}" destId="{30F3C575-051D-4DD5-925E-F8F035F18B39}" srcOrd="3" destOrd="0" parTransId="{719C60AD-0568-4D20-935F-9F0F9A0B6790}" sibTransId="{F10799B0-C1E4-49B4-BA4E-F38EB7E02384}"/>
    <dgm:cxn modelId="{C386FAF9-46E4-47D1-9A40-3D7BEE5E9416}" srcId="{D5E180EF-8B29-4589-9776-30A7A0A1CF8C}" destId="{7A61DDEB-F8C8-44E6-9D0A-46ECFCAC4871}" srcOrd="1" destOrd="0" parTransId="{9A76150C-81D5-4CCB-BE08-FFECF1BBDFCA}" sibTransId="{44D74CF0-FD6C-4FB8-9D62-FF954153B38E}"/>
    <dgm:cxn modelId="{C01D5923-7488-4A55-B691-4B2DA315284A}" type="presOf" srcId="{9AC394BD-8D25-4DF4-B4C0-0E470F6A6B2F}" destId="{412783A2-E843-448F-A0D1-1227F630E008}" srcOrd="0" destOrd="2" presId="urn:microsoft.com/office/officeart/2005/8/layout/lProcess2"/>
    <dgm:cxn modelId="{13D279CC-FB6D-4A93-80BF-13CFF19C2DD1}" type="presOf" srcId="{EF69D297-1BCB-4AF9-9C68-793DC0BF36FE}" destId="{6EAD2662-A6E9-43D1-8A6B-3FC57811D5DD}" srcOrd="0" destOrd="0" presId="urn:microsoft.com/office/officeart/2005/8/layout/lProcess2"/>
    <dgm:cxn modelId="{0DFDF2D4-AEA3-4D2D-8658-96870B0030B3}" srcId="{4E679FC8-963D-405E-8308-F54139354C85}" destId="{B0654FAD-1796-4F9B-AC84-134A2F6BEF73}" srcOrd="0" destOrd="0" parTransId="{45FD15AA-9152-4529-87A0-4713E3386FA8}" sibTransId="{B649177E-4A1E-485B-BEF7-6FC5C7A2AC71}"/>
    <dgm:cxn modelId="{62349D24-DFDE-46DF-B09E-01B79544E85C}" type="presOf" srcId="{F3DFBF32-88BE-4717-B3D4-840764EDF93A}" destId="{2D761151-9121-47C2-8196-18D40564E1A4}" srcOrd="0" destOrd="0" presId="urn:microsoft.com/office/officeart/2005/8/layout/lProcess2"/>
    <dgm:cxn modelId="{E34DA613-53D1-489A-817F-0CB600400E16}" type="presOf" srcId="{30F3C575-051D-4DD5-925E-F8F035F18B39}" destId="{3FC94930-186A-4086-A80F-9A47AA2BE712}" srcOrd="0" destOrd="0" presId="urn:microsoft.com/office/officeart/2005/8/layout/lProcess2"/>
    <dgm:cxn modelId="{B6A3F7E0-6904-4959-9FD2-E6A56873FB2A}" srcId="{85044F34-CD0B-43EB-9307-7354E37DC04E}" destId="{90600263-A388-4727-998A-8C14EF374B83}" srcOrd="0" destOrd="0" parTransId="{D311EF50-2649-4C90-8755-2D8BF233C2EA}" sibTransId="{27E2A51E-5576-471C-8D7D-4E494178ABF8}"/>
    <dgm:cxn modelId="{B0513CE7-FCF5-4C67-9963-61A041764302}" type="presOf" srcId="{B0654FAD-1796-4F9B-AC84-134A2F6BEF73}" destId="{4ACD0D15-1D6C-42A7-A239-91152FEE26DD}" srcOrd="1" destOrd="0" presId="urn:microsoft.com/office/officeart/2005/8/layout/lProcess2"/>
    <dgm:cxn modelId="{6960CEE1-92B2-422D-B971-45965A0A88B6}" type="presOf" srcId="{284E1A43-048C-477D-B82A-2E26A76066DC}" destId="{72640D08-FCEB-4880-B0BA-C58A29D29960}" srcOrd="0" destOrd="0" presId="urn:microsoft.com/office/officeart/2005/8/layout/lProcess2"/>
    <dgm:cxn modelId="{A46F5913-D91E-4BB3-B4C5-93EF65FA13CE}" type="presOf" srcId="{90600263-A388-4727-998A-8C14EF374B83}" destId="{51AE3489-60AB-4CE0-80D0-1007D011FF61}" srcOrd="0" destOrd="0" presId="urn:microsoft.com/office/officeart/2005/8/layout/lProcess2"/>
    <dgm:cxn modelId="{BD20778D-F445-4B7F-B35E-2A2C4129AFEC}" srcId="{D57ECFFF-90FB-40F0-9F9C-387524544BF1}" destId="{F3022B87-ED32-489E-B075-11DBE9F477FE}" srcOrd="1" destOrd="0" parTransId="{E2A695F8-EEF6-44DE-84C2-55277AE5A960}" sibTransId="{3E6BF70D-DC31-40E9-A9AE-AC34D78BF2DF}"/>
    <dgm:cxn modelId="{CCB5BD54-AB22-47F7-928B-0F6F1BF49108}" srcId="{B0654FAD-1796-4F9B-AC84-134A2F6BEF73}" destId="{B7942ABB-6064-4BF9-B5AF-367BF34ABAE8}" srcOrd="4" destOrd="0" parTransId="{8D55158F-63AA-4452-A430-C8B965C3960A}" sibTransId="{608CB69C-2619-40E2-93F3-4AB62427E9C1}"/>
    <dgm:cxn modelId="{27EE2C8F-58CD-4CBC-86F6-5C751DE463B0}" type="presOf" srcId="{091B804B-65E5-4B0A-BD7A-D92639C9B1C1}" destId="{3B584C5E-B9DC-46A2-8FFF-C291EF606334}" srcOrd="0" destOrd="0" presId="urn:microsoft.com/office/officeart/2005/8/layout/lProcess2"/>
    <dgm:cxn modelId="{65976E41-FEEB-4EAB-847D-F25B4FC070D5}" srcId="{4E679FC8-963D-405E-8308-F54139354C85}" destId="{64E47F5B-E424-4353-80C0-0005BD60CB03}" srcOrd="5" destOrd="0" parTransId="{ABA9C9B3-F527-4CC9-BFD5-8CE511611A1F}" sibTransId="{53CFFC23-A1E3-4359-BE8F-C9CBC6299952}"/>
    <dgm:cxn modelId="{3912BA3B-C6CC-44A0-860A-1BF1650F7B95}" srcId="{4E679FC8-963D-405E-8308-F54139354C85}" destId="{091B804B-65E5-4B0A-BD7A-D92639C9B1C1}" srcOrd="4" destOrd="0" parTransId="{3FAABCB2-248C-488A-80E2-8CE9525AF14D}" sibTransId="{A3649997-1AA0-4371-B1AB-64A4067C84C8}"/>
    <dgm:cxn modelId="{563F9202-8AE7-4699-9EB9-85EA6B204480}" srcId="{F448DC69-822B-4474-9CDD-DE7A7DAB323D}" destId="{9AC394BD-8D25-4DF4-B4C0-0E470F6A6B2F}" srcOrd="1" destOrd="0" parTransId="{B2E276EB-1CC6-4118-8C69-A0B95AE7B1FB}" sibTransId="{ECA15C27-BA39-4959-B561-A33A4E8E0A59}"/>
    <dgm:cxn modelId="{F639DBF9-755C-41C5-89DF-54238C3FEED7}" srcId="{4E679FC8-963D-405E-8308-F54139354C85}" destId="{85044F34-CD0B-43EB-9307-7354E37DC04E}" srcOrd="3" destOrd="0" parTransId="{4FE3C50D-CD06-4846-8137-853279C9CB8A}" sibTransId="{DAE82A5B-3073-4767-A5B3-9B12E179CD6A}"/>
    <dgm:cxn modelId="{3F2FB2CE-9B6F-4862-BC7D-5B1A9DFD8C90}" srcId="{16FC8F20-682C-482A-BE99-CFCC74595BE6}" destId="{AD099F9E-CA9D-4AD7-AC15-DD06EBBF16AC}" srcOrd="3" destOrd="0" parTransId="{7B705BBD-3550-4CC9-9EF8-1E075B47A7E1}" sibTransId="{F5288EAF-2902-4FDE-AF0C-C5051AB4040C}"/>
    <dgm:cxn modelId="{65C940D8-BAFB-407A-B85D-61A4B0584657}" type="presOf" srcId="{4730B2F8-72EA-4E3E-A655-8296B474A869}" destId="{4D0A14D6-4BE3-43AB-B050-631C060F65CE}" srcOrd="0" destOrd="0" presId="urn:microsoft.com/office/officeart/2005/8/layout/lProcess2"/>
    <dgm:cxn modelId="{2AB50FCA-A638-47C9-A827-49BD44F561B2}" srcId="{16FC8F20-682C-482A-BE99-CFCC74595BE6}" destId="{F3DFBF32-88BE-4717-B3D4-840764EDF93A}" srcOrd="1" destOrd="0" parTransId="{95F1A53A-65B3-4AF4-867D-78079171CF4E}" sibTransId="{DF112E0C-B57A-4006-9235-14B39966F4F4}"/>
    <dgm:cxn modelId="{E0EAE05D-0B79-4FED-983C-22B1B9ED77C1}" type="presOf" srcId="{64E47F5B-E424-4353-80C0-0005BD60CB03}" destId="{5FBC94F0-2FCF-47A9-9D57-B3C23C66D08B}" srcOrd="1" destOrd="0" presId="urn:microsoft.com/office/officeart/2005/8/layout/lProcess2"/>
    <dgm:cxn modelId="{83084609-4081-48C0-9189-C5E524B94016}" type="presOf" srcId="{210FE5EC-B5A6-420B-8A1D-E30A18F1E8AD}" destId="{2CE62F0E-55FA-469B-8E40-7A6325CB9BEB}" srcOrd="0" destOrd="0" presId="urn:microsoft.com/office/officeart/2005/8/layout/lProcess2"/>
    <dgm:cxn modelId="{A2E871EF-6E5B-4CF3-A695-4147ACE85AC1}" srcId="{85044F34-CD0B-43EB-9307-7354E37DC04E}" destId="{E02A74D0-ECCA-4318-8880-FA06B2E45D17}" srcOrd="1" destOrd="0" parTransId="{0E53EE30-3438-4BE6-AE4A-82471B55FC8A}" sibTransId="{794206C1-FE29-4576-87A7-F0BF93B5491D}"/>
    <dgm:cxn modelId="{73EC09FA-87A6-4B1D-9DB2-E01B0F7974ED}" type="presOf" srcId="{394F1D8A-07AB-44C3-A4B5-DFD44F120550}" destId="{58FBEB33-DC3C-49B6-9747-1C3CAF152297}" srcOrd="0" destOrd="0" presId="urn:microsoft.com/office/officeart/2005/8/layout/lProcess2"/>
    <dgm:cxn modelId="{E6B63075-AD96-42CC-AEFA-C91D93145268}" type="presOf" srcId="{EED9D0F4-2474-459A-BA22-A43BC3E7DCA4}" destId="{B159BEB3-8348-4B4B-97E2-AC0B02679924}" srcOrd="0" destOrd="0" presId="urn:microsoft.com/office/officeart/2005/8/layout/lProcess2"/>
    <dgm:cxn modelId="{D4FE85F4-892A-492A-8C75-9285E2C01ED1}" type="presOf" srcId="{F6711FEE-ECD7-4DA0-9193-EB2FFB754BBD}" destId="{412783A2-E843-448F-A0D1-1227F630E008}" srcOrd="0" destOrd="1" presId="urn:microsoft.com/office/officeart/2005/8/layout/lProcess2"/>
    <dgm:cxn modelId="{28167C87-7C5A-4C74-AD8C-42FFA22C32E4}" srcId="{F448DC69-822B-4474-9CDD-DE7A7DAB323D}" destId="{F6711FEE-ECD7-4DA0-9193-EB2FFB754BBD}" srcOrd="0" destOrd="0" parTransId="{8C43F614-44E3-4E55-A186-560D609C089B}" sibTransId="{7644BAE4-3E78-4D60-9C91-1B4EE9BB2D6B}"/>
    <dgm:cxn modelId="{40A28DAA-3BF7-455D-9B3E-061BE2966455}" type="presOf" srcId="{02AA322F-1164-4DBF-8583-F3939FC475E2}" destId="{95207F3B-3E68-43A0-A332-F2E390707A21}" srcOrd="0" destOrd="0" presId="urn:microsoft.com/office/officeart/2005/8/layout/lProcess2"/>
    <dgm:cxn modelId="{34FB21D5-0DDC-4F9E-B87A-5296DAD45CA5}" srcId="{091B804B-65E5-4B0A-BD7A-D92639C9B1C1}" destId="{08161396-8B84-4038-9C42-574C3CD11EBF}" srcOrd="2" destOrd="0" parTransId="{9C808ED1-B256-4E5B-A6F3-5B0D1FB19223}" sibTransId="{16A86A1E-80A9-4559-9333-0B9FA8635106}"/>
    <dgm:cxn modelId="{06628C42-881F-4130-BED5-30908ED32D4A}" type="presOf" srcId="{D57ECFFF-90FB-40F0-9F9C-387524544BF1}" destId="{FF39990C-F323-4DED-96E5-FAA468A64D64}" srcOrd="0" destOrd="0" presId="urn:microsoft.com/office/officeart/2005/8/layout/lProcess2"/>
    <dgm:cxn modelId="{64D97458-9588-4AED-9E3E-FF2B5B77001A}" srcId="{D5E180EF-8B29-4589-9776-30A7A0A1CF8C}" destId="{670ADABE-A099-41C2-8368-0F02F0422234}" srcOrd="2" destOrd="0" parTransId="{253494B8-C015-4FF0-8FBC-23190C7317EF}" sibTransId="{CB7C5ACD-01E2-41F8-8CDC-B7A2FFB3DE2D}"/>
    <dgm:cxn modelId="{B2D4B2AB-AC79-4280-85DE-46AC190A3E28}" type="presOf" srcId="{4E679FC8-963D-405E-8308-F54139354C85}" destId="{8E2E93A6-2F99-471B-91BD-7BA5367548E2}" srcOrd="0" destOrd="0" presId="urn:microsoft.com/office/officeart/2005/8/layout/lProcess2"/>
    <dgm:cxn modelId="{64431264-2E46-4669-B4D5-A558BB040407}" srcId="{64E47F5B-E424-4353-80C0-0005BD60CB03}" destId="{02AA322F-1164-4DBF-8583-F3939FC475E2}" srcOrd="3" destOrd="0" parTransId="{B1237F04-91EE-46DE-ACF7-8C488B59965F}" sibTransId="{00F8BD49-4EEF-44BC-AF08-8824AF647823}"/>
    <dgm:cxn modelId="{F92E6501-31EC-4FB2-B6CE-21839055C377}" type="presOf" srcId="{091B804B-65E5-4B0A-BD7A-D92639C9B1C1}" destId="{730CC667-9A02-4A1B-88B2-DF549342275F}" srcOrd="1" destOrd="0" presId="urn:microsoft.com/office/officeart/2005/8/layout/lProcess2"/>
    <dgm:cxn modelId="{1F44A1D4-A747-4481-94EE-A919367FF7AF}" type="presOf" srcId="{76F2F4AB-BC9F-4CA8-8512-58D02C6088C9}" destId="{8A41616F-3460-42DD-9F6E-6ADB60D798B7}" srcOrd="0" destOrd="0" presId="urn:microsoft.com/office/officeart/2005/8/layout/lProcess2"/>
    <dgm:cxn modelId="{632D4FE8-9322-40E9-8DBC-90BA602E0A66}" type="presOf" srcId="{85044F34-CD0B-43EB-9307-7354E37DC04E}" destId="{3E0FC7DF-5C52-44D3-9BE2-EF06BE7C46F8}" srcOrd="0" destOrd="0" presId="urn:microsoft.com/office/officeart/2005/8/layout/lProcess2"/>
    <dgm:cxn modelId="{B3025A2D-1D93-4773-9D31-051EDA9096F4}" type="presOf" srcId="{7A61DDEB-F8C8-44E6-9D0A-46ECFCAC4871}" destId="{392D9615-D79E-4B09-BA01-F6FF8D6DFCA0}" srcOrd="0" destOrd="0" presId="urn:microsoft.com/office/officeart/2005/8/layout/lProcess2"/>
    <dgm:cxn modelId="{9A360598-2FB5-4472-A555-02227156B9FA}" srcId="{64E47F5B-E424-4353-80C0-0005BD60CB03}" destId="{210FE5EC-B5A6-420B-8A1D-E30A18F1E8AD}" srcOrd="1" destOrd="0" parTransId="{24ADFDE2-F5AF-4EB9-B6FC-E6A9BA515249}" sibTransId="{BC136914-9579-457A-BE78-827D5E3A6F81}"/>
    <dgm:cxn modelId="{2AE449DC-29FB-41DF-B4DA-ECBBA0647604}" srcId="{D57ECFFF-90FB-40F0-9F9C-387524544BF1}" destId="{087747E2-CD1A-463A-BB9F-4BB6253E2A04}" srcOrd="2" destOrd="0" parTransId="{962EFA4A-EE61-4B4E-8874-7787DE33EC86}" sibTransId="{D103F35F-72D5-409A-B686-97EFB92708F6}"/>
    <dgm:cxn modelId="{8CAF49C2-E1EE-4BAE-8469-3788A00B974D}" srcId="{64E47F5B-E424-4353-80C0-0005BD60CB03}" destId="{DF60A4E1-D20D-46DD-9D1A-044943B842AA}" srcOrd="0" destOrd="0" parTransId="{D2961542-0D82-49EA-8E4F-88F0235E5F91}" sibTransId="{CA48FD9A-8CA5-474F-8C15-F85AD813EB55}"/>
    <dgm:cxn modelId="{2D4131F5-F7FA-4676-BF1A-8CA977C2C610}" srcId="{091B804B-65E5-4B0A-BD7A-D92639C9B1C1}" destId="{4B94F841-F951-403C-AA3A-9099A0840ECC}" srcOrd="3" destOrd="0" parTransId="{301DAE11-3D2C-4810-96BD-FE7B0DA3D3CF}" sibTransId="{82C24567-0BD6-4A9D-BB86-3DB6D6E3C563}"/>
    <dgm:cxn modelId="{A28C1293-C680-4D5C-9448-C6A14BD33E72}" srcId="{091B804B-65E5-4B0A-BD7A-D92639C9B1C1}" destId="{318329E0-D8FB-4881-9FCC-6C60930DBC62}" srcOrd="4" destOrd="0" parTransId="{59571F7B-8C49-4873-9348-73065A0EB187}" sibTransId="{4CD69144-0E28-4A14-82F2-5D751396B602}"/>
    <dgm:cxn modelId="{E2D1C566-37E3-43A0-B3A3-45435B07AE78}" type="presOf" srcId="{53289CE0-AF65-4CF9-9BCC-9CB781E32959}" destId="{2D7B96F8-3BDB-47A9-91E2-FE1F59C0F9DE}" srcOrd="0" destOrd="0" presId="urn:microsoft.com/office/officeart/2005/8/layout/lProcess2"/>
    <dgm:cxn modelId="{C949B5B2-F8E6-4C2D-9480-7F736F97B94D}" type="presOf" srcId="{D5E180EF-8B29-4589-9776-30A7A0A1CF8C}" destId="{A0489DEC-75B0-4C6E-8288-5BA1AF2C5D97}" srcOrd="0" destOrd="0" presId="urn:microsoft.com/office/officeart/2005/8/layout/lProcess2"/>
    <dgm:cxn modelId="{D9C5A7CF-4406-469F-AE9E-42B7656C7100}" srcId="{4E679FC8-963D-405E-8308-F54139354C85}" destId="{D5E180EF-8B29-4589-9776-30A7A0A1CF8C}" srcOrd="2" destOrd="0" parTransId="{1CE2D386-6945-4C87-856A-4B7C23D6059D}" sibTransId="{A4EDC6BB-8606-499C-A367-D72F78824074}"/>
    <dgm:cxn modelId="{FF144A3B-20AB-4980-8B2D-657494D9F56D}" srcId="{4E679FC8-963D-405E-8308-F54139354C85}" destId="{16FC8F20-682C-482A-BE99-CFCC74595BE6}" srcOrd="1" destOrd="0" parTransId="{243505FC-7F8B-4A1F-90DD-6AE387C31265}" sibTransId="{9A8453E5-FC4D-4D6C-8420-2211062C7F5B}"/>
    <dgm:cxn modelId="{7CFABB4C-7552-4B0A-9223-DD201793EA17}" srcId="{16FC8F20-682C-482A-BE99-CFCC74595BE6}" destId="{284E1A43-048C-477D-B82A-2E26A76066DC}" srcOrd="2" destOrd="0" parTransId="{66C75EE6-346C-452A-AA9F-79B4470EA0DD}" sibTransId="{A4A158BE-07D2-4E94-96E8-FCE9AB0583B3}"/>
    <dgm:cxn modelId="{8EB8D7AC-2CE0-47C7-9760-712C27159DF7}" srcId="{16FC8F20-682C-482A-BE99-CFCC74595BE6}" destId="{53289CE0-AF65-4CF9-9BCC-9CB781E32959}" srcOrd="0" destOrd="0" parTransId="{4D2C0365-D9AD-4025-A710-45213ACC212A}" sibTransId="{CF389AF4-8015-4447-B819-338C21437D57}"/>
    <dgm:cxn modelId="{54A926EF-AFB7-48A1-829A-A6734D346794}" type="presOf" srcId="{4B94F841-F951-403C-AA3A-9099A0840ECC}" destId="{F1CC5428-DA53-4657-8A17-1A10423183CD}" srcOrd="0" destOrd="0" presId="urn:microsoft.com/office/officeart/2005/8/layout/lProcess2"/>
    <dgm:cxn modelId="{B866BBDD-EF64-42E7-B423-95029EEC6831}" srcId="{B0654FAD-1796-4F9B-AC84-134A2F6BEF73}" destId="{EF69D297-1BCB-4AF9-9C68-793DC0BF36FE}" srcOrd="1" destOrd="0" parTransId="{8B784052-44B6-4A3A-AD81-BCC472C42BE1}" sibTransId="{1B149F55-7782-4BD2-8F43-0FDB68446325}"/>
    <dgm:cxn modelId="{B33CDB1E-B543-4B5C-8D09-6127F4E0C7C9}" type="presOf" srcId="{F3022B87-ED32-489E-B075-11DBE9F477FE}" destId="{5AB6A168-5F11-4DEB-A564-C1C253011FA1}" srcOrd="0" destOrd="0" presId="urn:microsoft.com/office/officeart/2005/8/layout/lProcess2"/>
    <dgm:cxn modelId="{71C31D12-396B-4DB0-A288-24CF93919C80}" srcId="{B0654FAD-1796-4F9B-AC84-134A2F6BEF73}" destId="{394F1D8A-07AB-44C3-A4B5-DFD44F120550}" srcOrd="2" destOrd="0" parTransId="{FFA2411A-5FB6-4AC8-AE31-BF9C24558A50}" sibTransId="{9195E1E3-F701-4212-8497-0EF8BE1F2EAF}"/>
    <dgm:cxn modelId="{EF58DC1D-2633-4047-89E8-096A2FEED18A}" type="presOf" srcId="{D57ECFFF-90FB-40F0-9F9C-387524544BF1}" destId="{368869E6-F7EE-43A5-B4D1-F704F28DC37C}" srcOrd="1" destOrd="0" presId="urn:microsoft.com/office/officeart/2005/8/layout/lProcess2"/>
    <dgm:cxn modelId="{D37DB2CF-B312-4EDB-9354-8B37111AAF8C}" srcId="{64E47F5B-E424-4353-80C0-0005BD60CB03}" destId="{EED9D0F4-2474-459A-BA22-A43BC3E7DCA4}" srcOrd="2" destOrd="0" parTransId="{621A3590-F81B-44EA-9B1C-2C750B4216DF}" sibTransId="{4306F380-E6E8-4F49-96BE-83E74E6287E0}"/>
    <dgm:cxn modelId="{B26F0F66-F86F-44B9-B16F-0EDAA9CBD642}" srcId="{D5E180EF-8B29-4589-9776-30A7A0A1CF8C}" destId="{3970ECEF-E717-46D7-AEC8-88AF39DBA4C3}" srcOrd="0" destOrd="0" parTransId="{1D425119-5DD5-428A-80EB-0A9D2E8D45FE}" sibTransId="{7FEC990B-9490-4B86-BD7A-659EE5076A6D}"/>
    <dgm:cxn modelId="{9EC43A0F-7467-44A7-A7A7-D608A0D80BE6}" type="presOf" srcId="{16FC8F20-682C-482A-BE99-CFCC74595BE6}" destId="{FC965ACE-3778-455F-8302-A97016FB9EEE}" srcOrd="1" destOrd="0" presId="urn:microsoft.com/office/officeart/2005/8/layout/lProcess2"/>
    <dgm:cxn modelId="{1B00B6BC-786C-4683-B02B-14D5B2B9F0E5}" type="presOf" srcId="{D5E180EF-8B29-4589-9776-30A7A0A1CF8C}" destId="{A93C13B5-2476-4C2D-A00A-2C4FECB7AF06}" srcOrd="1" destOrd="0" presId="urn:microsoft.com/office/officeart/2005/8/layout/lProcess2"/>
    <dgm:cxn modelId="{297C776E-6A1D-4EC1-A4F1-22B6157ED7A0}" srcId="{D57ECFFF-90FB-40F0-9F9C-387524544BF1}" destId="{6EC1BE9A-0536-4333-BF73-E493EDBC41AD}" srcOrd="0" destOrd="0" parTransId="{A5C97E33-BBA3-40FF-A4EE-44E9E9AD6D6F}" sibTransId="{6FA40206-5F97-4D8C-A237-6219C595B1FC}"/>
    <dgm:cxn modelId="{020F0823-5647-4FDC-8776-5298DFE87E3C}" type="presOf" srcId="{08161396-8B84-4038-9C42-574C3CD11EBF}" destId="{663FC240-AD66-4FAA-8E3A-68F1F86B020A}" srcOrd="0" destOrd="0" presId="urn:microsoft.com/office/officeart/2005/8/layout/lProcess2"/>
    <dgm:cxn modelId="{43474D85-E544-44B4-A3AF-389D460C9883}" srcId="{D5E180EF-8B29-4589-9776-30A7A0A1CF8C}" destId="{F448DC69-822B-4474-9CDD-DE7A7DAB323D}" srcOrd="3" destOrd="0" parTransId="{C9475FC9-4CE5-4A0D-B8DD-A0B9F56CFDFE}" sibTransId="{2A03AE5F-157F-476C-8AF0-BBA3F9F4080B}"/>
    <dgm:cxn modelId="{1B15442C-8375-4501-B8CF-5A4418693CDA}" type="presOf" srcId="{A12CF62C-A12B-43D4-8CEF-8CCC8707679B}" destId="{B493C511-6C48-4EA3-840F-2267AD132444}" srcOrd="0" destOrd="0" presId="urn:microsoft.com/office/officeart/2005/8/layout/lProcess2"/>
    <dgm:cxn modelId="{74E7F095-5F8E-4DD6-85E1-6DFACDF5C5EC}" type="presOf" srcId="{318329E0-D8FB-4881-9FCC-6C60930DBC62}" destId="{B8D43883-4450-4148-8DA0-E016B02B4C84}" srcOrd="0" destOrd="0" presId="urn:microsoft.com/office/officeart/2005/8/layout/lProcess2"/>
    <dgm:cxn modelId="{982F8122-9018-452C-ADAD-D58255EC17EC}" type="presOf" srcId="{F448DC69-822B-4474-9CDD-DE7A7DAB323D}" destId="{412783A2-E843-448F-A0D1-1227F630E008}" srcOrd="0" destOrd="0" presId="urn:microsoft.com/office/officeart/2005/8/layout/lProcess2"/>
    <dgm:cxn modelId="{6EDF45DF-BF4D-4469-9458-A4A3CDBE4B51}" type="presOf" srcId="{087747E2-CD1A-463A-BB9F-4BB6253E2A04}" destId="{FEFFCE2B-53B1-4B93-8EED-D517D6DD8907}" srcOrd="0" destOrd="0" presId="urn:microsoft.com/office/officeart/2005/8/layout/lProcess2"/>
    <dgm:cxn modelId="{28AED138-E7EA-42E4-8497-5810C71A71D8}" type="presOf" srcId="{AD099F9E-CA9D-4AD7-AC15-DD06EBBF16AC}" destId="{F7A1A234-24F6-4EAE-BD8B-BD5F986C3A59}" srcOrd="0" destOrd="0" presId="urn:microsoft.com/office/officeart/2005/8/layout/lProcess2"/>
    <dgm:cxn modelId="{995E518F-E17F-474F-8057-3AAB2FFBF328}" type="presOf" srcId="{DF60A4E1-D20D-46DD-9D1A-044943B842AA}" destId="{14E8C405-1C91-4DBE-B85E-205283B40335}" srcOrd="0" destOrd="0" presId="urn:microsoft.com/office/officeart/2005/8/layout/lProcess2"/>
    <dgm:cxn modelId="{B98F99B7-FDBF-4D05-B41D-3AA1481DB4EB}" type="presOf" srcId="{85044F34-CD0B-43EB-9307-7354E37DC04E}" destId="{C8E9A46F-2D99-44B1-9691-F4B4EA5CC7EE}" srcOrd="1" destOrd="0" presId="urn:microsoft.com/office/officeart/2005/8/layout/lProcess2"/>
    <dgm:cxn modelId="{D98EAB81-EC9E-4367-844A-643BEE141A06}" type="presParOf" srcId="{8E2E93A6-2F99-471B-91BD-7BA5367548E2}" destId="{C58056E4-741B-421B-A7CE-F51B19CE4764}" srcOrd="0" destOrd="0" presId="urn:microsoft.com/office/officeart/2005/8/layout/lProcess2"/>
    <dgm:cxn modelId="{CE65FF26-061E-4724-A16E-F986261D2F08}" type="presParOf" srcId="{C58056E4-741B-421B-A7CE-F51B19CE4764}" destId="{0A790F1C-F58E-42BF-8CC7-A6F3DF6987C9}" srcOrd="0" destOrd="0" presId="urn:microsoft.com/office/officeart/2005/8/layout/lProcess2"/>
    <dgm:cxn modelId="{7EC5CAA4-0D7F-4BF8-AE97-18E023A55BC9}" type="presParOf" srcId="{C58056E4-741B-421B-A7CE-F51B19CE4764}" destId="{4ACD0D15-1D6C-42A7-A239-91152FEE26DD}" srcOrd="1" destOrd="0" presId="urn:microsoft.com/office/officeart/2005/8/layout/lProcess2"/>
    <dgm:cxn modelId="{27395780-47CA-4740-91B2-F57D37BBF078}" type="presParOf" srcId="{C58056E4-741B-421B-A7CE-F51B19CE4764}" destId="{1D83D3D2-40D8-4DAA-8F29-298E08BB2479}" srcOrd="2" destOrd="0" presId="urn:microsoft.com/office/officeart/2005/8/layout/lProcess2"/>
    <dgm:cxn modelId="{58879DED-3F7C-495F-A953-842949D3B475}" type="presParOf" srcId="{1D83D3D2-40D8-4DAA-8F29-298E08BB2479}" destId="{E0447722-D669-446B-B872-11CCF7583934}" srcOrd="0" destOrd="0" presId="urn:microsoft.com/office/officeart/2005/8/layout/lProcess2"/>
    <dgm:cxn modelId="{2B6E0587-B2F8-4FF1-BA0F-D40E6FC8CE7D}" type="presParOf" srcId="{E0447722-D669-446B-B872-11CCF7583934}" destId="{8A41616F-3460-42DD-9F6E-6ADB60D798B7}" srcOrd="0" destOrd="0" presId="urn:microsoft.com/office/officeart/2005/8/layout/lProcess2"/>
    <dgm:cxn modelId="{F483D8E4-759C-403D-B2B0-98F4DA0C8C4C}" type="presParOf" srcId="{E0447722-D669-446B-B872-11CCF7583934}" destId="{10D5C820-9BCD-4083-B40B-6C7E04BAFA38}" srcOrd="1" destOrd="0" presId="urn:microsoft.com/office/officeart/2005/8/layout/lProcess2"/>
    <dgm:cxn modelId="{51B32D77-9E61-4AE3-A886-586828BAC836}" type="presParOf" srcId="{E0447722-D669-446B-B872-11CCF7583934}" destId="{6EAD2662-A6E9-43D1-8A6B-3FC57811D5DD}" srcOrd="2" destOrd="0" presId="urn:microsoft.com/office/officeart/2005/8/layout/lProcess2"/>
    <dgm:cxn modelId="{0E743785-4985-4DBB-A8E2-6C8088AC6CB1}" type="presParOf" srcId="{E0447722-D669-446B-B872-11CCF7583934}" destId="{D6D65ED6-3BA7-4393-BDA7-B0298B4AFDA7}" srcOrd="3" destOrd="0" presId="urn:microsoft.com/office/officeart/2005/8/layout/lProcess2"/>
    <dgm:cxn modelId="{EF6D981D-88AF-4C1B-B2D7-6B2976A76EA1}" type="presParOf" srcId="{E0447722-D669-446B-B872-11CCF7583934}" destId="{58FBEB33-DC3C-49B6-9747-1C3CAF152297}" srcOrd="4" destOrd="0" presId="urn:microsoft.com/office/officeart/2005/8/layout/lProcess2"/>
    <dgm:cxn modelId="{10883C6C-E0B6-4B68-9EF2-CD558C7A17F0}" type="presParOf" srcId="{E0447722-D669-446B-B872-11CCF7583934}" destId="{9089D112-791A-4673-9A9E-C191C8B06B0B}" srcOrd="5" destOrd="0" presId="urn:microsoft.com/office/officeart/2005/8/layout/lProcess2"/>
    <dgm:cxn modelId="{4E681F79-9CF1-4DF2-8BD2-B6D1531C01F4}" type="presParOf" srcId="{E0447722-D669-446B-B872-11CCF7583934}" destId="{3FC94930-186A-4086-A80F-9A47AA2BE712}" srcOrd="6" destOrd="0" presId="urn:microsoft.com/office/officeart/2005/8/layout/lProcess2"/>
    <dgm:cxn modelId="{9D1A6414-9591-4219-BFEB-F55D285448BD}" type="presParOf" srcId="{E0447722-D669-446B-B872-11CCF7583934}" destId="{6E88DF03-52B0-4A07-8CA7-4979663A9EF0}" srcOrd="7" destOrd="0" presId="urn:microsoft.com/office/officeart/2005/8/layout/lProcess2"/>
    <dgm:cxn modelId="{B892FA9F-C84D-450E-A2D3-BD447E6B494D}" type="presParOf" srcId="{E0447722-D669-446B-B872-11CCF7583934}" destId="{3D7E2631-ACF3-4CD2-968B-B0485B19F604}" srcOrd="8" destOrd="0" presId="urn:microsoft.com/office/officeart/2005/8/layout/lProcess2"/>
    <dgm:cxn modelId="{6F622100-9C10-4BD9-8640-9E18D803F4AB}" type="presParOf" srcId="{8E2E93A6-2F99-471B-91BD-7BA5367548E2}" destId="{274C0EBA-635F-4B68-99C9-F39276432286}" srcOrd="1" destOrd="0" presId="urn:microsoft.com/office/officeart/2005/8/layout/lProcess2"/>
    <dgm:cxn modelId="{590E68AA-8005-4539-B38B-34127E0FAE43}" type="presParOf" srcId="{8E2E93A6-2F99-471B-91BD-7BA5367548E2}" destId="{E43DA942-E3A9-4CCF-AD95-3198147C41EE}" srcOrd="2" destOrd="0" presId="urn:microsoft.com/office/officeart/2005/8/layout/lProcess2"/>
    <dgm:cxn modelId="{6993754D-FECD-485E-A031-9225FEA19BFD}" type="presParOf" srcId="{E43DA942-E3A9-4CCF-AD95-3198147C41EE}" destId="{A04CA3AB-829F-4BB6-B701-74D76CDAF440}" srcOrd="0" destOrd="0" presId="urn:microsoft.com/office/officeart/2005/8/layout/lProcess2"/>
    <dgm:cxn modelId="{478C991A-F826-4223-8608-EA0C87F9DE74}" type="presParOf" srcId="{E43DA942-E3A9-4CCF-AD95-3198147C41EE}" destId="{FC965ACE-3778-455F-8302-A97016FB9EEE}" srcOrd="1" destOrd="0" presId="urn:microsoft.com/office/officeart/2005/8/layout/lProcess2"/>
    <dgm:cxn modelId="{61C09520-D3BF-47FB-BD28-C321D825BBFD}" type="presParOf" srcId="{E43DA942-E3A9-4CCF-AD95-3198147C41EE}" destId="{1DB653F0-E366-46DD-B59F-1CB3D4B33CCC}" srcOrd="2" destOrd="0" presId="urn:microsoft.com/office/officeart/2005/8/layout/lProcess2"/>
    <dgm:cxn modelId="{7BC48399-9FB9-48CF-B4CE-8C4DD9DD5C36}" type="presParOf" srcId="{1DB653F0-E366-46DD-B59F-1CB3D4B33CCC}" destId="{64E7E8DC-8981-4ACC-A9D2-83D641DA8C24}" srcOrd="0" destOrd="0" presId="urn:microsoft.com/office/officeart/2005/8/layout/lProcess2"/>
    <dgm:cxn modelId="{A2BB7889-981D-48E9-8E9A-11396D96E335}" type="presParOf" srcId="{64E7E8DC-8981-4ACC-A9D2-83D641DA8C24}" destId="{2D7B96F8-3BDB-47A9-91E2-FE1F59C0F9DE}" srcOrd="0" destOrd="0" presId="urn:microsoft.com/office/officeart/2005/8/layout/lProcess2"/>
    <dgm:cxn modelId="{4864E06C-B641-49F4-9FB2-D778933A759B}" type="presParOf" srcId="{64E7E8DC-8981-4ACC-A9D2-83D641DA8C24}" destId="{A2436B0C-4707-45B8-B419-00809709787F}" srcOrd="1" destOrd="0" presId="urn:microsoft.com/office/officeart/2005/8/layout/lProcess2"/>
    <dgm:cxn modelId="{F09DEE4D-B020-42B2-8770-C0E81A0DDCAE}" type="presParOf" srcId="{64E7E8DC-8981-4ACC-A9D2-83D641DA8C24}" destId="{2D761151-9121-47C2-8196-18D40564E1A4}" srcOrd="2" destOrd="0" presId="urn:microsoft.com/office/officeart/2005/8/layout/lProcess2"/>
    <dgm:cxn modelId="{9C5171E2-C973-431B-85B9-7AF500C13F84}" type="presParOf" srcId="{64E7E8DC-8981-4ACC-A9D2-83D641DA8C24}" destId="{8CC37937-ABD9-43E3-884A-60D0DA7FA9E9}" srcOrd="3" destOrd="0" presId="urn:microsoft.com/office/officeart/2005/8/layout/lProcess2"/>
    <dgm:cxn modelId="{D483A1A4-308C-4F4D-8B04-FF386B73C552}" type="presParOf" srcId="{64E7E8DC-8981-4ACC-A9D2-83D641DA8C24}" destId="{72640D08-FCEB-4880-B0BA-C58A29D29960}" srcOrd="4" destOrd="0" presId="urn:microsoft.com/office/officeart/2005/8/layout/lProcess2"/>
    <dgm:cxn modelId="{E6216048-1B7C-45B7-9D20-42F98E26D33A}" type="presParOf" srcId="{64E7E8DC-8981-4ACC-A9D2-83D641DA8C24}" destId="{ADDE9D22-D2FC-4C3F-A8B7-1247283F1637}" srcOrd="5" destOrd="0" presId="urn:microsoft.com/office/officeart/2005/8/layout/lProcess2"/>
    <dgm:cxn modelId="{D6BD0EB6-7169-409F-9B8A-B51AE98EB58E}" type="presParOf" srcId="{64E7E8DC-8981-4ACC-A9D2-83D641DA8C24}" destId="{F7A1A234-24F6-4EAE-BD8B-BD5F986C3A59}" srcOrd="6" destOrd="0" presId="urn:microsoft.com/office/officeart/2005/8/layout/lProcess2"/>
    <dgm:cxn modelId="{8F56DD7B-4AF5-4F00-A5AF-4F4F3D20C2FA}" type="presParOf" srcId="{8E2E93A6-2F99-471B-91BD-7BA5367548E2}" destId="{AD1E593B-5ACA-4D0E-BEEB-0587BA035FD9}" srcOrd="3" destOrd="0" presId="urn:microsoft.com/office/officeart/2005/8/layout/lProcess2"/>
    <dgm:cxn modelId="{57450BB9-332A-416F-9D10-A4B042E84EFD}" type="presParOf" srcId="{8E2E93A6-2F99-471B-91BD-7BA5367548E2}" destId="{64601E27-3B1E-4DD4-AABB-4CCF4F67FCFB}" srcOrd="4" destOrd="0" presId="urn:microsoft.com/office/officeart/2005/8/layout/lProcess2"/>
    <dgm:cxn modelId="{23C31687-0DD1-4952-ACC9-BD1B3FCD075C}" type="presParOf" srcId="{64601E27-3B1E-4DD4-AABB-4CCF4F67FCFB}" destId="{A0489DEC-75B0-4C6E-8288-5BA1AF2C5D97}" srcOrd="0" destOrd="0" presId="urn:microsoft.com/office/officeart/2005/8/layout/lProcess2"/>
    <dgm:cxn modelId="{3A06C5FA-9DB8-451E-AACA-48E357396EA9}" type="presParOf" srcId="{64601E27-3B1E-4DD4-AABB-4CCF4F67FCFB}" destId="{A93C13B5-2476-4C2D-A00A-2C4FECB7AF06}" srcOrd="1" destOrd="0" presId="urn:microsoft.com/office/officeart/2005/8/layout/lProcess2"/>
    <dgm:cxn modelId="{16F128FD-F7BF-4E72-B8ED-4B0B5BDCF344}" type="presParOf" srcId="{64601E27-3B1E-4DD4-AABB-4CCF4F67FCFB}" destId="{60038B49-70E7-478E-B0F7-1BB51F3055F8}" srcOrd="2" destOrd="0" presId="urn:microsoft.com/office/officeart/2005/8/layout/lProcess2"/>
    <dgm:cxn modelId="{4D87839E-622C-41D0-BE21-C067FD86C602}" type="presParOf" srcId="{60038B49-70E7-478E-B0F7-1BB51F3055F8}" destId="{53630263-BEF9-4C4E-89B7-1100AAF3720B}" srcOrd="0" destOrd="0" presId="urn:microsoft.com/office/officeart/2005/8/layout/lProcess2"/>
    <dgm:cxn modelId="{F63C2259-85FB-4649-B71D-94473E6DD596}" type="presParOf" srcId="{53630263-BEF9-4C4E-89B7-1100AAF3720B}" destId="{41FF8928-1804-4F05-B68C-FACF0FA9A534}" srcOrd="0" destOrd="0" presId="urn:microsoft.com/office/officeart/2005/8/layout/lProcess2"/>
    <dgm:cxn modelId="{3E9707A0-1835-4E02-9332-67E51CE4B80B}" type="presParOf" srcId="{53630263-BEF9-4C4E-89B7-1100AAF3720B}" destId="{CED886D7-C826-48A6-9526-28ED9EE5A940}" srcOrd="1" destOrd="0" presId="urn:microsoft.com/office/officeart/2005/8/layout/lProcess2"/>
    <dgm:cxn modelId="{8F2A2459-CCFB-465D-A829-9290F6A68577}" type="presParOf" srcId="{53630263-BEF9-4C4E-89B7-1100AAF3720B}" destId="{392D9615-D79E-4B09-BA01-F6FF8D6DFCA0}" srcOrd="2" destOrd="0" presId="urn:microsoft.com/office/officeart/2005/8/layout/lProcess2"/>
    <dgm:cxn modelId="{7C67931D-58F8-4FAA-9530-012EDD8E478D}" type="presParOf" srcId="{53630263-BEF9-4C4E-89B7-1100AAF3720B}" destId="{9A1A22BA-4C14-42B9-B9A6-9E238B6ED94D}" srcOrd="3" destOrd="0" presId="urn:microsoft.com/office/officeart/2005/8/layout/lProcess2"/>
    <dgm:cxn modelId="{75EAFE22-D541-44E5-9CE9-B104BB6E1BAE}" type="presParOf" srcId="{53630263-BEF9-4C4E-89B7-1100AAF3720B}" destId="{53FBC878-7865-49AC-AFD0-4E9CA9D995AD}" srcOrd="4" destOrd="0" presId="urn:microsoft.com/office/officeart/2005/8/layout/lProcess2"/>
    <dgm:cxn modelId="{3D55CD7D-3386-4351-B5A5-20DB07D29B19}" type="presParOf" srcId="{53630263-BEF9-4C4E-89B7-1100AAF3720B}" destId="{8D7B911C-E4AC-40A5-8D29-69D235A42E12}" srcOrd="5" destOrd="0" presId="urn:microsoft.com/office/officeart/2005/8/layout/lProcess2"/>
    <dgm:cxn modelId="{B008F6B3-1F07-4F19-956E-F985974FA47E}" type="presParOf" srcId="{53630263-BEF9-4C4E-89B7-1100AAF3720B}" destId="{412783A2-E843-448F-A0D1-1227F630E008}" srcOrd="6" destOrd="0" presId="urn:microsoft.com/office/officeart/2005/8/layout/lProcess2"/>
    <dgm:cxn modelId="{3CB0C7FC-D21A-46C3-9D61-4D987D0FBD17}" type="presParOf" srcId="{8E2E93A6-2F99-471B-91BD-7BA5367548E2}" destId="{63E787DF-09E4-4A98-8FC7-D9857B6A64EB}" srcOrd="5" destOrd="0" presId="urn:microsoft.com/office/officeart/2005/8/layout/lProcess2"/>
    <dgm:cxn modelId="{72C6F938-CD15-459F-8D2F-E850646E7555}" type="presParOf" srcId="{8E2E93A6-2F99-471B-91BD-7BA5367548E2}" destId="{CEEE1233-848C-48E1-A0CD-EEEFC149300F}" srcOrd="6" destOrd="0" presId="urn:microsoft.com/office/officeart/2005/8/layout/lProcess2"/>
    <dgm:cxn modelId="{9B2F05F8-EDE8-48E8-9045-BED6B3955948}" type="presParOf" srcId="{CEEE1233-848C-48E1-A0CD-EEEFC149300F}" destId="{3E0FC7DF-5C52-44D3-9BE2-EF06BE7C46F8}" srcOrd="0" destOrd="0" presId="urn:microsoft.com/office/officeart/2005/8/layout/lProcess2"/>
    <dgm:cxn modelId="{0DFE5205-98DF-4E6A-ACDF-D20D3B14F742}" type="presParOf" srcId="{CEEE1233-848C-48E1-A0CD-EEEFC149300F}" destId="{C8E9A46F-2D99-44B1-9691-F4B4EA5CC7EE}" srcOrd="1" destOrd="0" presId="urn:microsoft.com/office/officeart/2005/8/layout/lProcess2"/>
    <dgm:cxn modelId="{A0963633-0186-4AF1-80AD-B3113E7EF61D}" type="presParOf" srcId="{CEEE1233-848C-48E1-A0CD-EEEFC149300F}" destId="{1924745D-D7A1-41F5-882A-D509F0F4DF9B}" srcOrd="2" destOrd="0" presId="urn:microsoft.com/office/officeart/2005/8/layout/lProcess2"/>
    <dgm:cxn modelId="{BDCED997-CE00-4011-AA6D-129326CBD9AD}" type="presParOf" srcId="{1924745D-D7A1-41F5-882A-D509F0F4DF9B}" destId="{F3746D52-585D-4B6D-8B50-72D5081DACF5}" srcOrd="0" destOrd="0" presId="urn:microsoft.com/office/officeart/2005/8/layout/lProcess2"/>
    <dgm:cxn modelId="{7CA2C58F-A059-404E-A3D2-2751FB68B285}" type="presParOf" srcId="{F3746D52-585D-4B6D-8B50-72D5081DACF5}" destId="{51AE3489-60AB-4CE0-80D0-1007D011FF61}" srcOrd="0" destOrd="0" presId="urn:microsoft.com/office/officeart/2005/8/layout/lProcess2"/>
    <dgm:cxn modelId="{936837E2-1C1E-4D81-833A-8E6C7BD4A6B0}" type="presParOf" srcId="{F3746D52-585D-4B6D-8B50-72D5081DACF5}" destId="{553DBFFC-9AD3-444D-9A33-92DC1862237E}" srcOrd="1" destOrd="0" presId="urn:microsoft.com/office/officeart/2005/8/layout/lProcess2"/>
    <dgm:cxn modelId="{E0A61B83-5043-4071-9C5F-A5DCA375F0F4}" type="presParOf" srcId="{F3746D52-585D-4B6D-8B50-72D5081DACF5}" destId="{F942D8A8-5EFC-4996-8C62-C26C941D70B7}" srcOrd="2" destOrd="0" presId="urn:microsoft.com/office/officeart/2005/8/layout/lProcess2"/>
    <dgm:cxn modelId="{BB020F2C-6E52-4E5B-BCB8-62EC6A1EFF41}" type="presParOf" srcId="{8E2E93A6-2F99-471B-91BD-7BA5367548E2}" destId="{E7DA8103-EA8D-4802-A9EE-578E7E4F4E59}" srcOrd="7" destOrd="0" presId="urn:microsoft.com/office/officeart/2005/8/layout/lProcess2"/>
    <dgm:cxn modelId="{D27AB677-949E-42AD-817E-217DD61D0995}" type="presParOf" srcId="{8E2E93A6-2F99-471B-91BD-7BA5367548E2}" destId="{D121476E-F7EA-4920-ACCE-9099E58CC7E8}" srcOrd="8" destOrd="0" presId="urn:microsoft.com/office/officeart/2005/8/layout/lProcess2"/>
    <dgm:cxn modelId="{98B58C81-153E-4BC9-9676-DB03B023029B}" type="presParOf" srcId="{D121476E-F7EA-4920-ACCE-9099E58CC7E8}" destId="{3B584C5E-B9DC-46A2-8FFF-C291EF606334}" srcOrd="0" destOrd="0" presId="urn:microsoft.com/office/officeart/2005/8/layout/lProcess2"/>
    <dgm:cxn modelId="{1141A9CA-A612-44C5-9038-5F091458FDCD}" type="presParOf" srcId="{D121476E-F7EA-4920-ACCE-9099E58CC7E8}" destId="{730CC667-9A02-4A1B-88B2-DF549342275F}" srcOrd="1" destOrd="0" presId="urn:microsoft.com/office/officeart/2005/8/layout/lProcess2"/>
    <dgm:cxn modelId="{10D0CC99-6882-498D-8D43-904ABA0F7A5A}" type="presParOf" srcId="{D121476E-F7EA-4920-ACCE-9099E58CC7E8}" destId="{8E1F5C9F-11BA-46C7-AFFD-9A622D5B4024}" srcOrd="2" destOrd="0" presId="urn:microsoft.com/office/officeart/2005/8/layout/lProcess2"/>
    <dgm:cxn modelId="{A6ADC951-EB7F-44F1-AB30-581EC63F476C}" type="presParOf" srcId="{8E1F5C9F-11BA-46C7-AFFD-9A622D5B4024}" destId="{DBE8F92D-6781-44A4-940A-31AE8FA1DCD7}" srcOrd="0" destOrd="0" presId="urn:microsoft.com/office/officeart/2005/8/layout/lProcess2"/>
    <dgm:cxn modelId="{ABC5E9FB-08AE-4430-AD19-FEDD09517195}" type="presParOf" srcId="{DBE8F92D-6781-44A4-940A-31AE8FA1DCD7}" destId="{4D0A14D6-4BE3-43AB-B050-631C060F65CE}" srcOrd="0" destOrd="0" presId="urn:microsoft.com/office/officeart/2005/8/layout/lProcess2"/>
    <dgm:cxn modelId="{419064D4-1127-45FC-8D9E-14012F223CFC}" type="presParOf" srcId="{DBE8F92D-6781-44A4-940A-31AE8FA1DCD7}" destId="{DF7FBCD9-9CAF-4307-A1CC-16F885492D72}" srcOrd="1" destOrd="0" presId="urn:microsoft.com/office/officeart/2005/8/layout/lProcess2"/>
    <dgm:cxn modelId="{D38D4E94-3AA0-4DC0-ADAC-256B6B5D694B}" type="presParOf" srcId="{DBE8F92D-6781-44A4-940A-31AE8FA1DCD7}" destId="{B493C511-6C48-4EA3-840F-2267AD132444}" srcOrd="2" destOrd="0" presId="urn:microsoft.com/office/officeart/2005/8/layout/lProcess2"/>
    <dgm:cxn modelId="{B2A4DAD3-ED8E-4AE2-9A8D-8825D675E37E}" type="presParOf" srcId="{DBE8F92D-6781-44A4-940A-31AE8FA1DCD7}" destId="{B623CF7B-BA14-4A91-AFE7-0D67957DCEF7}" srcOrd="3" destOrd="0" presId="urn:microsoft.com/office/officeart/2005/8/layout/lProcess2"/>
    <dgm:cxn modelId="{CB0EDB25-04E2-4A36-9534-060D482C6B44}" type="presParOf" srcId="{DBE8F92D-6781-44A4-940A-31AE8FA1DCD7}" destId="{663FC240-AD66-4FAA-8E3A-68F1F86B020A}" srcOrd="4" destOrd="0" presId="urn:microsoft.com/office/officeart/2005/8/layout/lProcess2"/>
    <dgm:cxn modelId="{98ED55C3-6559-4F7F-A8A3-0C3CFBFC0072}" type="presParOf" srcId="{DBE8F92D-6781-44A4-940A-31AE8FA1DCD7}" destId="{90E81AFB-C3D8-443E-8AC7-1E51AAC49EFB}" srcOrd="5" destOrd="0" presId="urn:microsoft.com/office/officeart/2005/8/layout/lProcess2"/>
    <dgm:cxn modelId="{DD6C87DC-663C-4437-9FD5-F7E2F6311B57}" type="presParOf" srcId="{DBE8F92D-6781-44A4-940A-31AE8FA1DCD7}" destId="{F1CC5428-DA53-4657-8A17-1A10423183CD}" srcOrd="6" destOrd="0" presId="urn:microsoft.com/office/officeart/2005/8/layout/lProcess2"/>
    <dgm:cxn modelId="{643E755A-C61D-4004-82EA-4CA7D1BB4023}" type="presParOf" srcId="{DBE8F92D-6781-44A4-940A-31AE8FA1DCD7}" destId="{220BAAD5-04A2-4393-A45C-541140E731D5}" srcOrd="7" destOrd="0" presId="urn:microsoft.com/office/officeart/2005/8/layout/lProcess2"/>
    <dgm:cxn modelId="{BE6A645C-5CAB-49E4-B14F-59B2372A41D5}" type="presParOf" srcId="{DBE8F92D-6781-44A4-940A-31AE8FA1DCD7}" destId="{B8D43883-4450-4148-8DA0-E016B02B4C84}" srcOrd="8" destOrd="0" presId="urn:microsoft.com/office/officeart/2005/8/layout/lProcess2"/>
    <dgm:cxn modelId="{23611E56-516C-4DF6-A3FB-92049EDC9F4C}" type="presParOf" srcId="{8E2E93A6-2F99-471B-91BD-7BA5367548E2}" destId="{37E462C7-1A5C-4B80-92A8-712FE38308F5}" srcOrd="9" destOrd="0" presId="urn:microsoft.com/office/officeart/2005/8/layout/lProcess2"/>
    <dgm:cxn modelId="{3D99B178-360E-49A9-BBCD-01A33B16436C}" type="presParOf" srcId="{8E2E93A6-2F99-471B-91BD-7BA5367548E2}" destId="{406C5933-A595-4E83-AD0C-B8A4918BFE97}" srcOrd="10" destOrd="0" presId="urn:microsoft.com/office/officeart/2005/8/layout/lProcess2"/>
    <dgm:cxn modelId="{9FB88AD1-3172-4C26-B8AB-A8E319B00BE5}" type="presParOf" srcId="{406C5933-A595-4E83-AD0C-B8A4918BFE97}" destId="{8A57D946-E249-4FCC-8393-29A7F2BDE9BF}" srcOrd="0" destOrd="0" presId="urn:microsoft.com/office/officeart/2005/8/layout/lProcess2"/>
    <dgm:cxn modelId="{CDB0B433-08DC-4B09-ABB6-FAAA2286B1B8}" type="presParOf" srcId="{406C5933-A595-4E83-AD0C-B8A4918BFE97}" destId="{5FBC94F0-2FCF-47A9-9D57-B3C23C66D08B}" srcOrd="1" destOrd="0" presId="urn:microsoft.com/office/officeart/2005/8/layout/lProcess2"/>
    <dgm:cxn modelId="{16DEFA1B-C0BF-4DCA-86C4-61D05F945E46}" type="presParOf" srcId="{406C5933-A595-4E83-AD0C-B8A4918BFE97}" destId="{90754F58-A488-4B86-9DF1-724657EFA4B4}" srcOrd="2" destOrd="0" presId="urn:microsoft.com/office/officeart/2005/8/layout/lProcess2"/>
    <dgm:cxn modelId="{D0829032-6A76-4007-8840-909F3F4FDBB0}" type="presParOf" srcId="{90754F58-A488-4B86-9DF1-724657EFA4B4}" destId="{E2F637FA-F518-4DE7-9B53-37E284F213EE}" srcOrd="0" destOrd="0" presId="urn:microsoft.com/office/officeart/2005/8/layout/lProcess2"/>
    <dgm:cxn modelId="{1A66EFE3-E55A-4050-B70C-6BA09CC7F347}" type="presParOf" srcId="{E2F637FA-F518-4DE7-9B53-37E284F213EE}" destId="{14E8C405-1C91-4DBE-B85E-205283B40335}" srcOrd="0" destOrd="0" presId="urn:microsoft.com/office/officeart/2005/8/layout/lProcess2"/>
    <dgm:cxn modelId="{42F85CEC-FAD6-4F9F-AD48-0847C2EA71AC}" type="presParOf" srcId="{E2F637FA-F518-4DE7-9B53-37E284F213EE}" destId="{96B6A8A3-348F-4D12-82D2-3B20E364C47B}" srcOrd="1" destOrd="0" presId="urn:microsoft.com/office/officeart/2005/8/layout/lProcess2"/>
    <dgm:cxn modelId="{617644A1-DA88-4E81-BBDF-562A81B81576}" type="presParOf" srcId="{E2F637FA-F518-4DE7-9B53-37E284F213EE}" destId="{2CE62F0E-55FA-469B-8E40-7A6325CB9BEB}" srcOrd="2" destOrd="0" presId="urn:microsoft.com/office/officeart/2005/8/layout/lProcess2"/>
    <dgm:cxn modelId="{61B15052-7F22-4583-81DE-14FE77B95478}" type="presParOf" srcId="{E2F637FA-F518-4DE7-9B53-37E284F213EE}" destId="{40F0F673-1432-46F4-85C7-7604B6510613}" srcOrd="3" destOrd="0" presId="urn:microsoft.com/office/officeart/2005/8/layout/lProcess2"/>
    <dgm:cxn modelId="{E1680119-37F4-4027-AA88-CD4AB66C7077}" type="presParOf" srcId="{E2F637FA-F518-4DE7-9B53-37E284F213EE}" destId="{B159BEB3-8348-4B4B-97E2-AC0B02679924}" srcOrd="4" destOrd="0" presId="urn:microsoft.com/office/officeart/2005/8/layout/lProcess2"/>
    <dgm:cxn modelId="{C387127A-BF81-4F95-93AE-AE316BCE738B}" type="presParOf" srcId="{E2F637FA-F518-4DE7-9B53-37E284F213EE}" destId="{18569E9B-630D-47BE-BE81-ED789584E58B}" srcOrd="5" destOrd="0" presId="urn:microsoft.com/office/officeart/2005/8/layout/lProcess2"/>
    <dgm:cxn modelId="{C05F6C43-B2CE-4A26-9CEF-AF8CE986CE51}" type="presParOf" srcId="{E2F637FA-F518-4DE7-9B53-37E284F213EE}" destId="{95207F3B-3E68-43A0-A332-F2E390707A21}" srcOrd="6" destOrd="0" presId="urn:microsoft.com/office/officeart/2005/8/layout/lProcess2"/>
    <dgm:cxn modelId="{43583297-0901-49B0-8B29-C0EEE9D7CD35}" type="presParOf" srcId="{8E2E93A6-2F99-471B-91BD-7BA5367548E2}" destId="{2375F463-C150-4F2C-AC60-882188B15797}" srcOrd="11" destOrd="0" presId="urn:microsoft.com/office/officeart/2005/8/layout/lProcess2"/>
    <dgm:cxn modelId="{8BD50F2C-224B-401D-BCF5-21D3F82B1085}" type="presParOf" srcId="{8E2E93A6-2F99-471B-91BD-7BA5367548E2}" destId="{0ACD3978-D963-4DD0-96D8-034C7BC1E5B0}" srcOrd="12" destOrd="0" presId="urn:microsoft.com/office/officeart/2005/8/layout/lProcess2"/>
    <dgm:cxn modelId="{AFDD1048-5D84-409F-9DC1-C0467B041AD8}" type="presParOf" srcId="{0ACD3978-D963-4DD0-96D8-034C7BC1E5B0}" destId="{FF39990C-F323-4DED-96E5-FAA468A64D64}" srcOrd="0" destOrd="0" presId="urn:microsoft.com/office/officeart/2005/8/layout/lProcess2"/>
    <dgm:cxn modelId="{0F8CE6CD-9459-48F8-AA8A-24B198F8B84E}" type="presParOf" srcId="{0ACD3978-D963-4DD0-96D8-034C7BC1E5B0}" destId="{368869E6-F7EE-43A5-B4D1-F704F28DC37C}" srcOrd="1" destOrd="0" presId="urn:microsoft.com/office/officeart/2005/8/layout/lProcess2"/>
    <dgm:cxn modelId="{5D1C6CAC-4FE5-43C8-86FB-E10A9F75C8D2}" type="presParOf" srcId="{0ACD3978-D963-4DD0-96D8-034C7BC1E5B0}" destId="{7DC10EDB-DA9B-4E5D-9FCE-1B1FDC433AA5}" srcOrd="2" destOrd="0" presId="urn:microsoft.com/office/officeart/2005/8/layout/lProcess2"/>
    <dgm:cxn modelId="{8A5D7241-0DC9-429B-B1F6-51D8127917F6}" type="presParOf" srcId="{7DC10EDB-DA9B-4E5D-9FCE-1B1FDC433AA5}" destId="{AB12E055-456A-45ED-BE4D-F1115144DC54}" srcOrd="0" destOrd="0" presId="urn:microsoft.com/office/officeart/2005/8/layout/lProcess2"/>
    <dgm:cxn modelId="{2F7677C8-8796-4B19-9712-A1D7C064352C}" type="presParOf" srcId="{AB12E055-456A-45ED-BE4D-F1115144DC54}" destId="{24770C50-0447-490A-9293-A0A03D58FC2C}" srcOrd="0" destOrd="0" presId="urn:microsoft.com/office/officeart/2005/8/layout/lProcess2"/>
    <dgm:cxn modelId="{30DCA80F-9204-4A78-BFDE-886EDD494FC7}" type="presParOf" srcId="{AB12E055-456A-45ED-BE4D-F1115144DC54}" destId="{9E0FD36B-8D49-49BD-9C9F-37BFD4727D22}" srcOrd="1" destOrd="0" presId="urn:microsoft.com/office/officeart/2005/8/layout/lProcess2"/>
    <dgm:cxn modelId="{76F71087-27BE-4E43-B009-10376358796F}" type="presParOf" srcId="{AB12E055-456A-45ED-BE4D-F1115144DC54}" destId="{5AB6A168-5F11-4DEB-A564-C1C253011FA1}" srcOrd="2" destOrd="0" presId="urn:microsoft.com/office/officeart/2005/8/layout/lProcess2"/>
    <dgm:cxn modelId="{51707F44-AC7E-4119-B581-7865197ACC1E}" type="presParOf" srcId="{AB12E055-456A-45ED-BE4D-F1115144DC54}" destId="{534E0041-9C6B-4250-99D0-43EE561C204C}" srcOrd="3" destOrd="0" presId="urn:microsoft.com/office/officeart/2005/8/layout/lProcess2"/>
    <dgm:cxn modelId="{AB0C62EE-29DD-4747-9787-C9014B1C7C18}" type="presParOf" srcId="{AB12E055-456A-45ED-BE4D-F1115144DC54}" destId="{FEFFCE2B-53B1-4B93-8EED-D517D6DD8907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50489E-E17E-401D-A5CF-F4B652EFA4F5}" type="doc">
      <dgm:prSet loTypeId="urn:microsoft.com/office/officeart/2005/8/layout/hierarchy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1864BB-CACF-41E6-B063-60A2B6B83CB0}">
      <dgm:prSet phldrT="[Text]"/>
      <dgm:spPr/>
      <dgm:t>
        <a:bodyPr/>
        <a:lstStyle/>
        <a:p>
          <a:r>
            <a:rPr lang="en-US" dirty="0" smtClean="0"/>
            <a:t>Project Locations</a:t>
          </a:r>
          <a:endParaRPr lang="en-US" dirty="0"/>
        </a:p>
      </dgm:t>
    </dgm:pt>
    <dgm:pt modelId="{87BD3714-DEF6-4143-879F-3A415DD7FB8B}" type="parTrans" cxnId="{93D9AD27-349E-4890-936F-ED3A90D2E9B0}">
      <dgm:prSet/>
      <dgm:spPr/>
      <dgm:t>
        <a:bodyPr/>
        <a:lstStyle/>
        <a:p>
          <a:endParaRPr lang="en-US"/>
        </a:p>
      </dgm:t>
    </dgm:pt>
    <dgm:pt modelId="{55612D2B-0DFD-4593-825E-742E8DBC5FC9}" type="sibTrans" cxnId="{93D9AD27-349E-4890-936F-ED3A90D2E9B0}">
      <dgm:prSet/>
      <dgm:spPr/>
      <dgm:t>
        <a:bodyPr/>
        <a:lstStyle/>
        <a:p>
          <a:endParaRPr lang="en-US"/>
        </a:p>
      </dgm:t>
    </dgm:pt>
    <dgm:pt modelId="{156B3677-0ED6-45C5-BD55-496F82B32823}">
      <dgm:prSet phldrT="[Text]"/>
      <dgm:spPr/>
      <dgm:t>
        <a:bodyPr/>
        <a:lstStyle/>
        <a:p>
          <a:r>
            <a:rPr lang="en-US" dirty="0" smtClean="0"/>
            <a:t>CMAKE_ROOT</a:t>
          </a:r>
          <a:endParaRPr lang="en-US" dirty="0"/>
        </a:p>
      </dgm:t>
    </dgm:pt>
    <dgm:pt modelId="{DE9C8D3B-A276-4160-99A7-1876FB46E495}" type="parTrans" cxnId="{2B718189-698E-43D5-8B19-9932DAA18AAD}">
      <dgm:prSet/>
      <dgm:spPr/>
      <dgm:t>
        <a:bodyPr/>
        <a:lstStyle/>
        <a:p>
          <a:endParaRPr lang="en-US"/>
        </a:p>
      </dgm:t>
    </dgm:pt>
    <dgm:pt modelId="{A28C527B-D33E-4686-8CF4-ABB1CFDA6446}" type="sibTrans" cxnId="{2B718189-698E-43D5-8B19-9932DAA18AAD}">
      <dgm:prSet/>
      <dgm:spPr/>
      <dgm:t>
        <a:bodyPr/>
        <a:lstStyle/>
        <a:p>
          <a:endParaRPr lang="en-US"/>
        </a:p>
      </dgm:t>
    </dgm:pt>
    <dgm:pt modelId="{054A682C-CB77-4F6E-98A1-981644C25B07}">
      <dgm:prSet/>
      <dgm:spPr/>
      <dgm:t>
        <a:bodyPr/>
        <a:lstStyle/>
        <a:p>
          <a:r>
            <a:rPr lang="en-US" smtClean="0"/>
            <a:t>PROJECT_NAME</a:t>
          </a:r>
          <a:endParaRPr lang="en-US" dirty="0" smtClean="0"/>
        </a:p>
      </dgm:t>
    </dgm:pt>
    <dgm:pt modelId="{AD305421-E1A3-4BFC-8F91-EB48AE66363D}" type="parTrans" cxnId="{F9EE3E8A-79E1-44ED-97CE-CEE9F0B758D4}">
      <dgm:prSet/>
      <dgm:spPr/>
      <dgm:t>
        <a:bodyPr/>
        <a:lstStyle/>
        <a:p>
          <a:endParaRPr lang="en-US"/>
        </a:p>
      </dgm:t>
    </dgm:pt>
    <dgm:pt modelId="{8C01BD48-C300-4F92-B466-F2B5E84687C9}" type="sibTrans" cxnId="{F9EE3E8A-79E1-44ED-97CE-CEE9F0B758D4}">
      <dgm:prSet/>
      <dgm:spPr/>
      <dgm:t>
        <a:bodyPr/>
        <a:lstStyle/>
        <a:p>
          <a:endParaRPr lang="en-US"/>
        </a:p>
      </dgm:t>
    </dgm:pt>
    <dgm:pt modelId="{CEBDF274-0EDE-48A6-8C35-72F72AEF27BA}">
      <dgm:prSet/>
      <dgm:spPr/>
      <dgm:t>
        <a:bodyPr/>
        <a:lstStyle/>
        <a:p>
          <a:r>
            <a:rPr lang="en-US" dirty="0" smtClean="0"/>
            <a:t>CMAKE_CURRENT_LIST_DIR</a:t>
          </a:r>
        </a:p>
      </dgm:t>
    </dgm:pt>
    <dgm:pt modelId="{63F3E82E-7EAF-478C-82BE-673CD483AD07}" type="parTrans" cxnId="{2C87E174-5127-435D-9E50-2141F45E7BEA}">
      <dgm:prSet/>
      <dgm:spPr/>
      <dgm:t>
        <a:bodyPr/>
        <a:lstStyle/>
        <a:p>
          <a:endParaRPr lang="en-US"/>
        </a:p>
      </dgm:t>
    </dgm:pt>
    <dgm:pt modelId="{2F11CF8C-DC9D-4BCD-AA3F-A1EA703596EA}" type="sibTrans" cxnId="{2C87E174-5127-435D-9E50-2141F45E7BEA}">
      <dgm:prSet/>
      <dgm:spPr/>
      <dgm:t>
        <a:bodyPr/>
        <a:lstStyle/>
        <a:p>
          <a:endParaRPr lang="en-US"/>
        </a:p>
      </dgm:t>
    </dgm:pt>
    <dgm:pt modelId="{7FCA8FF3-A946-4AB4-AFE9-F16D4A380D4F}">
      <dgm:prSet/>
      <dgm:spPr/>
      <dgm:t>
        <a:bodyPr/>
        <a:lstStyle/>
        <a:p>
          <a:r>
            <a:rPr lang="en-US" smtClean="0"/>
            <a:t>CMAKE_CURRENT_SOURCE_DIR</a:t>
          </a:r>
          <a:endParaRPr lang="en-US" dirty="0" smtClean="0"/>
        </a:p>
      </dgm:t>
    </dgm:pt>
    <dgm:pt modelId="{D68E70A6-693F-44D4-987E-C0F4A9E1DD25}" type="parTrans" cxnId="{A03444B1-F4BB-418D-B017-D5223FA5BC8D}">
      <dgm:prSet/>
      <dgm:spPr/>
      <dgm:t>
        <a:bodyPr/>
        <a:lstStyle/>
        <a:p>
          <a:endParaRPr lang="en-US"/>
        </a:p>
      </dgm:t>
    </dgm:pt>
    <dgm:pt modelId="{0709F52A-25A4-43BD-AADB-84299BC1F2DE}" type="sibTrans" cxnId="{A03444B1-F4BB-418D-B017-D5223FA5BC8D}">
      <dgm:prSet/>
      <dgm:spPr/>
      <dgm:t>
        <a:bodyPr/>
        <a:lstStyle/>
        <a:p>
          <a:endParaRPr lang="en-US"/>
        </a:p>
      </dgm:t>
    </dgm:pt>
    <dgm:pt modelId="{BD5AB93F-1B48-4CF2-95A9-A67E1A707B6C}">
      <dgm:prSet/>
      <dgm:spPr/>
      <dgm:t>
        <a:bodyPr/>
        <a:lstStyle/>
        <a:p>
          <a:r>
            <a:rPr lang="en-US" smtClean="0"/>
            <a:t>CMAKE_CURRENT_BINARY_DIR</a:t>
          </a:r>
          <a:endParaRPr lang="en-US" dirty="0" smtClean="0"/>
        </a:p>
      </dgm:t>
    </dgm:pt>
    <dgm:pt modelId="{1358722E-042A-4781-A6D2-381077E0D885}" type="parTrans" cxnId="{A81FE187-F192-4C89-8448-2F8C26AF7E4F}">
      <dgm:prSet/>
      <dgm:spPr/>
      <dgm:t>
        <a:bodyPr/>
        <a:lstStyle/>
        <a:p>
          <a:endParaRPr lang="en-US"/>
        </a:p>
      </dgm:t>
    </dgm:pt>
    <dgm:pt modelId="{2A42D00C-38DA-4DD6-8D7F-BB9D414A60E7}" type="sibTrans" cxnId="{A81FE187-F192-4C89-8448-2F8C26AF7E4F}">
      <dgm:prSet/>
      <dgm:spPr/>
      <dgm:t>
        <a:bodyPr/>
        <a:lstStyle/>
        <a:p>
          <a:endParaRPr lang="en-US"/>
        </a:p>
      </dgm:t>
    </dgm:pt>
    <dgm:pt modelId="{A506BB39-CD4E-47EA-94B2-D1E7380AA3B6}">
      <dgm:prSet/>
      <dgm:spPr/>
      <dgm:t>
        <a:bodyPr/>
        <a:lstStyle/>
        <a:p>
          <a:r>
            <a:rPr lang="en-US" dirty="0" smtClean="0"/>
            <a:t>CMAKE_BINARY_DIR</a:t>
          </a:r>
        </a:p>
      </dgm:t>
    </dgm:pt>
    <dgm:pt modelId="{BC636597-52A1-482B-9C33-C4CF25DF5610}" type="parTrans" cxnId="{4042F64B-C57A-4D31-A38F-ECC0702F036D}">
      <dgm:prSet/>
      <dgm:spPr/>
      <dgm:t>
        <a:bodyPr/>
        <a:lstStyle/>
        <a:p>
          <a:endParaRPr lang="en-US"/>
        </a:p>
      </dgm:t>
    </dgm:pt>
    <dgm:pt modelId="{1466B266-9829-4062-A8BD-FCB9C666D467}" type="sibTrans" cxnId="{4042F64B-C57A-4D31-A38F-ECC0702F036D}">
      <dgm:prSet/>
      <dgm:spPr/>
      <dgm:t>
        <a:bodyPr/>
        <a:lstStyle/>
        <a:p>
          <a:endParaRPr lang="en-US"/>
        </a:p>
      </dgm:t>
    </dgm:pt>
    <dgm:pt modelId="{5EFD35F7-071D-4754-9393-7D037C92BE01}">
      <dgm:prSet/>
      <dgm:spPr/>
      <dgm:t>
        <a:bodyPr/>
        <a:lstStyle/>
        <a:p>
          <a:r>
            <a:rPr lang="en-US" dirty="0" smtClean="0"/>
            <a:t>PROJECT_SOURCE_DIR</a:t>
          </a:r>
        </a:p>
      </dgm:t>
    </dgm:pt>
    <dgm:pt modelId="{F643EA36-84D5-444A-838E-A8E3D474B89C}" type="parTrans" cxnId="{9090D3D9-44F0-4A14-9669-9E6CB0FB415E}">
      <dgm:prSet/>
      <dgm:spPr/>
      <dgm:t>
        <a:bodyPr/>
        <a:lstStyle/>
        <a:p>
          <a:endParaRPr lang="en-US"/>
        </a:p>
      </dgm:t>
    </dgm:pt>
    <dgm:pt modelId="{8D7F3121-FA4A-46B3-9B45-4C942D7DEC77}" type="sibTrans" cxnId="{9090D3D9-44F0-4A14-9669-9E6CB0FB415E}">
      <dgm:prSet/>
      <dgm:spPr/>
      <dgm:t>
        <a:bodyPr/>
        <a:lstStyle/>
        <a:p>
          <a:endParaRPr lang="en-US"/>
        </a:p>
      </dgm:t>
    </dgm:pt>
    <dgm:pt modelId="{29D29774-6E9B-448C-A527-FE5F8C7DD7D5}">
      <dgm:prSet/>
      <dgm:spPr/>
      <dgm:t>
        <a:bodyPr/>
        <a:lstStyle/>
        <a:p>
          <a:r>
            <a:rPr lang="en-US" dirty="0" smtClean="0"/>
            <a:t>PROJECT_BINARY_DIR</a:t>
          </a:r>
          <a:endParaRPr lang="en-IN" dirty="0"/>
        </a:p>
      </dgm:t>
    </dgm:pt>
    <dgm:pt modelId="{30445573-12E4-41B3-8965-3310303C2E97}" type="parTrans" cxnId="{F36962CF-613D-4807-8587-61D2063D95A0}">
      <dgm:prSet/>
      <dgm:spPr/>
      <dgm:t>
        <a:bodyPr/>
        <a:lstStyle/>
        <a:p>
          <a:endParaRPr lang="en-US"/>
        </a:p>
      </dgm:t>
    </dgm:pt>
    <dgm:pt modelId="{03AB75D6-F0C3-4B59-ADA8-BAE108ED6DB0}" type="sibTrans" cxnId="{F36962CF-613D-4807-8587-61D2063D95A0}">
      <dgm:prSet/>
      <dgm:spPr/>
      <dgm:t>
        <a:bodyPr/>
        <a:lstStyle/>
        <a:p>
          <a:endParaRPr lang="en-US"/>
        </a:p>
      </dgm:t>
    </dgm:pt>
    <dgm:pt modelId="{211D39E4-85C4-4E9B-90FD-03BAE3E4FEFF}">
      <dgm:prSet/>
      <dgm:spPr/>
      <dgm:t>
        <a:bodyPr/>
        <a:lstStyle/>
        <a:p>
          <a:r>
            <a:rPr lang="en-US" b="0" dirty="0" smtClean="0"/>
            <a:t>Environmental Variables</a:t>
          </a:r>
          <a:endParaRPr lang="en-IN" b="0" dirty="0"/>
        </a:p>
      </dgm:t>
    </dgm:pt>
    <dgm:pt modelId="{81063842-F2F6-465B-9200-0BF7062FC08D}" type="parTrans" cxnId="{8925A1DA-C255-4212-9281-4581ADAAB783}">
      <dgm:prSet/>
      <dgm:spPr/>
      <dgm:t>
        <a:bodyPr/>
        <a:lstStyle/>
        <a:p>
          <a:endParaRPr lang="en-US"/>
        </a:p>
      </dgm:t>
    </dgm:pt>
    <dgm:pt modelId="{A7C31D1A-B255-4A67-BF38-BB81B6090188}" type="sibTrans" cxnId="{8925A1DA-C255-4212-9281-4581ADAAB783}">
      <dgm:prSet/>
      <dgm:spPr/>
      <dgm:t>
        <a:bodyPr/>
        <a:lstStyle/>
        <a:p>
          <a:endParaRPr lang="en-US"/>
        </a:p>
      </dgm:t>
    </dgm:pt>
    <dgm:pt modelId="{FDC3A6BC-7C75-4F20-A4C3-F306DADB422F}">
      <dgm:prSet/>
      <dgm:spPr/>
      <dgm:t>
        <a:bodyPr/>
        <a:lstStyle/>
        <a:p>
          <a:r>
            <a:rPr lang="en-US" dirty="0" smtClean="0"/>
            <a:t>CMAKE_INCLUDE_PATH</a:t>
          </a:r>
        </a:p>
      </dgm:t>
    </dgm:pt>
    <dgm:pt modelId="{9C9011C1-D726-404C-8872-B30F3E68A760}" type="parTrans" cxnId="{C7EE9EAF-FE79-4ECF-858A-4ED539EB98E3}">
      <dgm:prSet/>
      <dgm:spPr/>
      <dgm:t>
        <a:bodyPr/>
        <a:lstStyle/>
        <a:p>
          <a:endParaRPr lang="en-US"/>
        </a:p>
      </dgm:t>
    </dgm:pt>
    <dgm:pt modelId="{BE9EF503-56FF-4861-989F-59C9CD18E275}" type="sibTrans" cxnId="{C7EE9EAF-FE79-4ECF-858A-4ED539EB98E3}">
      <dgm:prSet/>
      <dgm:spPr/>
      <dgm:t>
        <a:bodyPr/>
        <a:lstStyle/>
        <a:p>
          <a:endParaRPr lang="en-US"/>
        </a:p>
      </dgm:t>
    </dgm:pt>
    <dgm:pt modelId="{BD8CF0B3-992E-4FED-8778-FDEA781B6D48}">
      <dgm:prSet/>
      <dgm:spPr/>
      <dgm:t>
        <a:bodyPr/>
        <a:lstStyle/>
        <a:p>
          <a:r>
            <a:rPr lang="en-US" dirty="0" smtClean="0"/>
            <a:t>CMAKE_LIBRARY_PTH</a:t>
          </a:r>
        </a:p>
      </dgm:t>
    </dgm:pt>
    <dgm:pt modelId="{3ED7821F-8AAB-4395-A0A3-1D36A500B2D8}" type="parTrans" cxnId="{62E57937-D724-499E-98D9-A7137F5B0147}">
      <dgm:prSet/>
      <dgm:spPr/>
      <dgm:t>
        <a:bodyPr/>
        <a:lstStyle/>
        <a:p>
          <a:endParaRPr lang="en-US"/>
        </a:p>
      </dgm:t>
    </dgm:pt>
    <dgm:pt modelId="{335C6CC6-2F16-4790-A9DF-744492446EAE}" type="sibTrans" cxnId="{62E57937-D724-499E-98D9-A7137F5B0147}">
      <dgm:prSet/>
      <dgm:spPr/>
      <dgm:t>
        <a:bodyPr/>
        <a:lstStyle/>
        <a:p>
          <a:endParaRPr lang="en-US"/>
        </a:p>
      </dgm:t>
    </dgm:pt>
    <dgm:pt modelId="{6D92AF83-40D7-4664-A2D0-141928F282B6}">
      <dgm:prSet/>
      <dgm:spPr/>
      <dgm:t>
        <a:bodyPr/>
        <a:lstStyle/>
        <a:p>
          <a:r>
            <a:rPr lang="en-US" dirty="0" smtClean="0"/>
            <a:t>CMAKE_PREFIX_PATH</a:t>
          </a:r>
        </a:p>
      </dgm:t>
    </dgm:pt>
    <dgm:pt modelId="{AD9F83F7-05FD-4721-B14B-C158F53E958D}" type="parTrans" cxnId="{A6390464-4A5A-4270-8E03-6D464717DA89}">
      <dgm:prSet/>
      <dgm:spPr/>
      <dgm:t>
        <a:bodyPr/>
        <a:lstStyle/>
        <a:p>
          <a:endParaRPr lang="en-US"/>
        </a:p>
      </dgm:t>
    </dgm:pt>
    <dgm:pt modelId="{1CE82A3D-AF1B-46CD-A084-941DBC5824C8}" type="sibTrans" cxnId="{A6390464-4A5A-4270-8E03-6D464717DA89}">
      <dgm:prSet/>
      <dgm:spPr/>
      <dgm:t>
        <a:bodyPr/>
        <a:lstStyle/>
        <a:p>
          <a:endParaRPr lang="en-US"/>
        </a:p>
      </dgm:t>
    </dgm:pt>
    <dgm:pt modelId="{FD563A0E-B020-4964-A64C-BBA166AF4BEA}">
      <dgm:prSet/>
      <dgm:spPr/>
      <dgm:t>
        <a:bodyPr/>
        <a:lstStyle/>
        <a:p>
          <a:r>
            <a:rPr lang="en-US" b="0" dirty="0" smtClean="0"/>
            <a:t>Compilers &amp; Tools</a:t>
          </a:r>
        </a:p>
      </dgm:t>
    </dgm:pt>
    <dgm:pt modelId="{F813C287-C8B1-44E2-95D3-6E5A7DAB5D8A}" type="parTrans" cxnId="{033F0011-DF6C-461D-8FDB-D22CFE8D899B}">
      <dgm:prSet/>
      <dgm:spPr/>
      <dgm:t>
        <a:bodyPr/>
        <a:lstStyle/>
        <a:p>
          <a:endParaRPr lang="en-US"/>
        </a:p>
      </dgm:t>
    </dgm:pt>
    <dgm:pt modelId="{2CEE73B3-04D2-45A1-8A72-7CFC3A1CA708}" type="sibTrans" cxnId="{033F0011-DF6C-461D-8FDB-D22CFE8D899B}">
      <dgm:prSet/>
      <dgm:spPr/>
      <dgm:t>
        <a:bodyPr/>
        <a:lstStyle/>
        <a:p>
          <a:endParaRPr lang="en-US"/>
        </a:p>
      </dgm:t>
    </dgm:pt>
    <dgm:pt modelId="{6A9D72F4-0C8A-45D2-96EA-8F835025033D}">
      <dgm:prSet/>
      <dgm:spPr/>
      <dgm:t>
        <a:bodyPr/>
        <a:lstStyle/>
        <a:p>
          <a:r>
            <a:rPr lang="en-US" dirty="0" smtClean="0"/>
            <a:t>CMAKE_BUILD_TYPE</a:t>
          </a:r>
        </a:p>
      </dgm:t>
    </dgm:pt>
    <dgm:pt modelId="{83ADF179-4A4D-4D78-B25E-ECFB387FE5C8}" type="parTrans" cxnId="{134AE204-C5C3-4022-9F30-B9E31C683800}">
      <dgm:prSet/>
      <dgm:spPr/>
      <dgm:t>
        <a:bodyPr/>
        <a:lstStyle/>
        <a:p>
          <a:endParaRPr lang="en-US"/>
        </a:p>
      </dgm:t>
    </dgm:pt>
    <dgm:pt modelId="{FF1D3807-0C73-4DE7-BD20-AA67D43D5ABF}" type="sibTrans" cxnId="{134AE204-C5C3-4022-9F30-B9E31C683800}">
      <dgm:prSet/>
      <dgm:spPr/>
      <dgm:t>
        <a:bodyPr/>
        <a:lstStyle/>
        <a:p>
          <a:endParaRPr lang="en-US"/>
        </a:p>
      </dgm:t>
    </dgm:pt>
    <dgm:pt modelId="{736AF1BD-B1D0-4A4B-8D1B-4F0950D68915}">
      <dgm:prSet/>
      <dgm:spPr/>
      <dgm:t>
        <a:bodyPr/>
        <a:lstStyle/>
        <a:p>
          <a:r>
            <a:rPr lang="en-US" dirty="0" smtClean="0"/>
            <a:t>BUILD_SHARED_LIBS</a:t>
          </a:r>
        </a:p>
      </dgm:t>
    </dgm:pt>
    <dgm:pt modelId="{2C22DCC8-7E81-405C-89AF-FC97587B3ECB}" type="parTrans" cxnId="{D97E7A16-7963-4857-8624-13E40B8E6DD6}">
      <dgm:prSet/>
      <dgm:spPr/>
      <dgm:t>
        <a:bodyPr/>
        <a:lstStyle/>
        <a:p>
          <a:endParaRPr lang="en-US"/>
        </a:p>
      </dgm:t>
    </dgm:pt>
    <dgm:pt modelId="{A4A2ED5F-B4C5-43D1-91AE-B2F4461CEAFC}" type="sibTrans" cxnId="{D97E7A16-7963-4857-8624-13E40B8E6DD6}">
      <dgm:prSet/>
      <dgm:spPr/>
      <dgm:t>
        <a:bodyPr/>
        <a:lstStyle/>
        <a:p>
          <a:endParaRPr lang="en-US"/>
        </a:p>
      </dgm:t>
    </dgm:pt>
    <dgm:pt modelId="{B9FD29D3-76B2-4B97-81D4-BF2D19D153A6}">
      <dgm:prSet/>
      <dgm:spPr/>
      <dgm:t>
        <a:bodyPr/>
        <a:lstStyle/>
        <a:p>
          <a:r>
            <a:rPr lang="en-US" dirty="0" smtClean="0"/>
            <a:t>CMAKE_C_FLAGS</a:t>
          </a:r>
        </a:p>
      </dgm:t>
    </dgm:pt>
    <dgm:pt modelId="{EFCA4B8B-C4DE-4899-8620-18B49F45B29A}" type="parTrans" cxnId="{E64F517A-E641-436B-A1AE-C19A71BD244F}">
      <dgm:prSet/>
      <dgm:spPr/>
      <dgm:t>
        <a:bodyPr/>
        <a:lstStyle/>
        <a:p>
          <a:endParaRPr lang="en-US"/>
        </a:p>
      </dgm:t>
    </dgm:pt>
    <dgm:pt modelId="{9BFB64A7-08C4-4777-BD68-C534FF0F87AB}" type="sibTrans" cxnId="{E64F517A-E641-436B-A1AE-C19A71BD244F}">
      <dgm:prSet/>
      <dgm:spPr/>
      <dgm:t>
        <a:bodyPr/>
        <a:lstStyle/>
        <a:p>
          <a:endParaRPr lang="en-US"/>
        </a:p>
      </dgm:t>
    </dgm:pt>
    <dgm:pt modelId="{AA5DA0E6-AC59-46F4-A6A9-5F51AF83A51C}">
      <dgm:prSet/>
      <dgm:spPr/>
      <dgm:t>
        <a:bodyPr/>
        <a:lstStyle/>
        <a:p>
          <a:r>
            <a:rPr lang="en-US" dirty="0" smtClean="0"/>
            <a:t>CMAKE_CXX_FLAGS</a:t>
          </a:r>
        </a:p>
      </dgm:t>
    </dgm:pt>
    <dgm:pt modelId="{5F566CA6-49C2-4505-A642-AA88D6724337}" type="parTrans" cxnId="{13733FF1-DB76-48B6-8DE1-8049AFFA175C}">
      <dgm:prSet/>
      <dgm:spPr/>
      <dgm:t>
        <a:bodyPr/>
        <a:lstStyle/>
        <a:p>
          <a:endParaRPr lang="en-US"/>
        </a:p>
      </dgm:t>
    </dgm:pt>
    <dgm:pt modelId="{3335051A-2036-4E6F-9A99-F15259AE20FA}" type="sibTrans" cxnId="{13733FF1-DB76-48B6-8DE1-8049AFFA175C}">
      <dgm:prSet/>
      <dgm:spPr/>
      <dgm:t>
        <a:bodyPr/>
        <a:lstStyle/>
        <a:p>
          <a:endParaRPr lang="en-US"/>
        </a:p>
      </dgm:t>
    </dgm:pt>
    <dgm:pt modelId="{4353E4E4-76FF-444E-8641-0BD5AB4DFD8D}">
      <dgm:prSet/>
      <dgm:spPr/>
      <dgm:t>
        <a:bodyPr/>
        <a:lstStyle/>
        <a:p>
          <a:r>
            <a:rPr lang="en-US" b="0" dirty="0" smtClean="0"/>
            <a:t>Compiler/System Info</a:t>
          </a:r>
        </a:p>
      </dgm:t>
    </dgm:pt>
    <dgm:pt modelId="{2FE9AA29-45CF-4A41-9C23-807344FDEE02}" type="parTrans" cxnId="{D931BD4A-67A4-49BE-B22F-F3BC8EEF5320}">
      <dgm:prSet/>
      <dgm:spPr/>
      <dgm:t>
        <a:bodyPr/>
        <a:lstStyle/>
        <a:p>
          <a:endParaRPr lang="en-US"/>
        </a:p>
      </dgm:t>
    </dgm:pt>
    <dgm:pt modelId="{2659269F-7A0C-48EA-892C-BB6194CB0F55}" type="sibTrans" cxnId="{D931BD4A-67A4-49BE-B22F-F3BC8EEF5320}">
      <dgm:prSet/>
      <dgm:spPr/>
      <dgm:t>
        <a:bodyPr/>
        <a:lstStyle/>
        <a:p>
          <a:endParaRPr lang="en-US"/>
        </a:p>
      </dgm:t>
    </dgm:pt>
    <dgm:pt modelId="{6F0585AE-599D-4DE3-976D-74930B61CDC1}">
      <dgm:prSet/>
      <dgm:spPr/>
      <dgm:t>
        <a:bodyPr/>
        <a:lstStyle/>
        <a:p>
          <a:r>
            <a:rPr lang="en-US" dirty="0" smtClean="0"/>
            <a:t>CMAKE_MAJOR_VERSION</a:t>
          </a:r>
        </a:p>
      </dgm:t>
    </dgm:pt>
    <dgm:pt modelId="{A39424B8-1BFD-4C03-A95E-4F36AD3344EC}" type="parTrans" cxnId="{0C2C519E-7144-44FA-A3DE-217B4BE5D8C9}">
      <dgm:prSet/>
      <dgm:spPr/>
      <dgm:t>
        <a:bodyPr/>
        <a:lstStyle/>
        <a:p>
          <a:endParaRPr lang="en-US"/>
        </a:p>
      </dgm:t>
    </dgm:pt>
    <dgm:pt modelId="{1F91DFCB-824D-4F95-B67B-B38DB5EDAABD}" type="sibTrans" cxnId="{0C2C519E-7144-44FA-A3DE-217B4BE5D8C9}">
      <dgm:prSet/>
      <dgm:spPr/>
      <dgm:t>
        <a:bodyPr/>
        <a:lstStyle/>
        <a:p>
          <a:endParaRPr lang="en-US"/>
        </a:p>
      </dgm:t>
    </dgm:pt>
    <dgm:pt modelId="{1A74D256-3F92-4392-9F04-9CE30FC195B6}">
      <dgm:prSet/>
      <dgm:spPr/>
      <dgm:t>
        <a:bodyPr/>
        <a:lstStyle/>
        <a:p>
          <a:r>
            <a:rPr lang="en-US" dirty="0" smtClean="0"/>
            <a:t>CMAKE_MINOR_VERSION</a:t>
          </a:r>
        </a:p>
      </dgm:t>
    </dgm:pt>
    <dgm:pt modelId="{0F86408E-EBA1-4FF3-8BCC-EF59EC5E9FE9}" type="parTrans" cxnId="{2A1C3A34-4726-419F-8CE2-AB29600C5905}">
      <dgm:prSet/>
      <dgm:spPr/>
      <dgm:t>
        <a:bodyPr/>
        <a:lstStyle/>
        <a:p>
          <a:endParaRPr lang="en-US"/>
        </a:p>
      </dgm:t>
    </dgm:pt>
    <dgm:pt modelId="{594FC928-4967-45B5-BD45-E8ED609EB7CB}" type="sibTrans" cxnId="{2A1C3A34-4726-419F-8CE2-AB29600C5905}">
      <dgm:prSet/>
      <dgm:spPr/>
      <dgm:t>
        <a:bodyPr/>
        <a:lstStyle/>
        <a:p>
          <a:endParaRPr lang="en-US"/>
        </a:p>
      </dgm:t>
    </dgm:pt>
    <dgm:pt modelId="{0D7B0702-FF99-4C71-915F-E645DF066EA8}">
      <dgm:prSet/>
      <dgm:spPr/>
      <dgm:t>
        <a:bodyPr/>
        <a:lstStyle/>
        <a:p>
          <a:r>
            <a:rPr lang="en-US" dirty="0" smtClean="0"/>
            <a:t>CMAKE_PATCH_VERSION</a:t>
          </a:r>
          <a:endParaRPr lang="en-IN" dirty="0"/>
        </a:p>
      </dgm:t>
    </dgm:pt>
    <dgm:pt modelId="{55725D0B-414B-46A8-96F4-DCFB96DBB58C}" type="parTrans" cxnId="{A461A345-3039-46E3-B27A-1E24C465FB18}">
      <dgm:prSet/>
      <dgm:spPr/>
      <dgm:t>
        <a:bodyPr/>
        <a:lstStyle/>
        <a:p>
          <a:endParaRPr lang="en-US"/>
        </a:p>
      </dgm:t>
    </dgm:pt>
    <dgm:pt modelId="{A09BB193-45C9-4EB9-B143-85DA9C21BA47}" type="sibTrans" cxnId="{A461A345-3039-46E3-B27A-1E24C465FB18}">
      <dgm:prSet/>
      <dgm:spPr/>
      <dgm:t>
        <a:bodyPr/>
        <a:lstStyle/>
        <a:p>
          <a:endParaRPr lang="en-US"/>
        </a:p>
      </dgm:t>
    </dgm:pt>
    <dgm:pt modelId="{AB402398-6A84-454A-9561-61B13FA729A4}">
      <dgm:prSet/>
      <dgm:spPr/>
      <dgm:t>
        <a:bodyPr/>
        <a:lstStyle/>
        <a:p>
          <a:r>
            <a:rPr lang="en-US" dirty="0" smtClean="0"/>
            <a:t>Link Dependences &amp; Interfaces</a:t>
          </a:r>
          <a:endParaRPr lang="en-IN" dirty="0"/>
        </a:p>
      </dgm:t>
    </dgm:pt>
    <dgm:pt modelId="{06921A71-5D46-4910-9688-1720B39DE34F}" type="parTrans" cxnId="{E2467E56-E0BF-4E56-A28C-46D887120DD7}">
      <dgm:prSet/>
      <dgm:spPr/>
      <dgm:t>
        <a:bodyPr/>
        <a:lstStyle/>
        <a:p>
          <a:endParaRPr lang="en-US"/>
        </a:p>
      </dgm:t>
    </dgm:pt>
    <dgm:pt modelId="{B55A7AEA-57AD-4236-AE6A-917615B4EECE}" type="sibTrans" cxnId="{E2467E56-E0BF-4E56-A28C-46D887120DD7}">
      <dgm:prSet/>
      <dgm:spPr/>
      <dgm:t>
        <a:bodyPr/>
        <a:lstStyle/>
        <a:p>
          <a:endParaRPr lang="en-US"/>
        </a:p>
      </dgm:t>
    </dgm:pt>
    <dgm:pt modelId="{56CCA4A0-5E33-4E57-9AFE-FE1CC48448E0}">
      <dgm:prSet/>
      <dgm:spPr/>
      <dgm:t>
        <a:bodyPr/>
        <a:lstStyle/>
        <a:p>
          <a:r>
            <a:rPr lang="en-US" dirty="0" smtClean="0"/>
            <a:t>PUBLIC</a:t>
          </a:r>
          <a:endParaRPr lang="en-IN" dirty="0"/>
        </a:p>
      </dgm:t>
    </dgm:pt>
    <dgm:pt modelId="{0F64206F-1E03-4CF5-85F2-9647A2EB6BE6}" type="parTrans" cxnId="{6EDA8A81-312B-4B27-8FF6-2664C82AC508}">
      <dgm:prSet/>
      <dgm:spPr/>
      <dgm:t>
        <a:bodyPr/>
        <a:lstStyle/>
        <a:p>
          <a:endParaRPr lang="en-US"/>
        </a:p>
      </dgm:t>
    </dgm:pt>
    <dgm:pt modelId="{D54A16AA-E0DC-4179-B340-62733B4C421C}" type="sibTrans" cxnId="{6EDA8A81-312B-4B27-8FF6-2664C82AC508}">
      <dgm:prSet/>
      <dgm:spPr/>
      <dgm:t>
        <a:bodyPr/>
        <a:lstStyle/>
        <a:p>
          <a:endParaRPr lang="en-US"/>
        </a:p>
      </dgm:t>
    </dgm:pt>
    <dgm:pt modelId="{07E5636F-6AE3-4D1E-8EBE-3D311A499258}">
      <dgm:prSet/>
      <dgm:spPr/>
      <dgm:t>
        <a:bodyPr/>
        <a:lstStyle/>
        <a:p>
          <a:r>
            <a:rPr lang="en-US" dirty="0" smtClean="0"/>
            <a:t>PRIVATE</a:t>
          </a:r>
          <a:endParaRPr lang="en-IN" dirty="0"/>
        </a:p>
      </dgm:t>
    </dgm:pt>
    <dgm:pt modelId="{971566F8-4C97-48AC-B1F4-0329CDE6FC1A}" type="parTrans" cxnId="{DD6DAE80-7AC1-40AF-BADD-655B2ACEF4EE}">
      <dgm:prSet/>
      <dgm:spPr/>
      <dgm:t>
        <a:bodyPr/>
        <a:lstStyle/>
        <a:p>
          <a:endParaRPr lang="en-US"/>
        </a:p>
      </dgm:t>
    </dgm:pt>
    <dgm:pt modelId="{00A9A921-B0DB-4671-90C1-E338F6ADD1B9}" type="sibTrans" cxnId="{DD6DAE80-7AC1-40AF-BADD-655B2ACEF4EE}">
      <dgm:prSet/>
      <dgm:spPr/>
      <dgm:t>
        <a:bodyPr/>
        <a:lstStyle/>
        <a:p>
          <a:endParaRPr lang="en-US"/>
        </a:p>
      </dgm:t>
    </dgm:pt>
    <dgm:pt modelId="{069EABE9-BBCE-418D-92F3-14C29B430528}">
      <dgm:prSet/>
      <dgm:spPr/>
      <dgm:t>
        <a:bodyPr/>
        <a:lstStyle/>
        <a:p>
          <a:r>
            <a:rPr lang="en-US" dirty="0" smtClean="0"/>
            <a:t>INTERFACE</a:t>
          </a:r>
          <a:endParaRPr lang="en-IN" dirty="0"/>
        </a:p>
      </dgm:t>
    </dgm:pt>
    <dgm:pt modelId="{A5F461A6-7DCE-4407-AFA2-A9595D66CF26}" type="parTrans" cxnId="{7520B205-A6F8-48BE-9C20-291BBE856F91}">
      <dgm:prSet/>
      <dgm:spPr/>
      <dgm:t>
        <a:bodyPr/>
        <a:lstStyle/>
        <a:p>
          <a:endParaRPr lang="en-US"/>
        </a:p>
      </dgm:t>
    </dgm:pt>
    <dgm:pt modelId="{8F5D59D1-BCB8-4FDB-8D2E-B6F2AE894156}" type="sibTrans" cxnId="{7520B205-A6F8-48BE-9C20-291BBE856F91}">
      <dgm:prSet/>
      <dgm:spPr/>
      <dgm:t>
        <a:bodyPr/>
        <a:lstStyle/>
        <a:p>
          <a:endParaRPr lang="en-US"/>
        </a:p>
      </dgm:t>
    </dgm:pt>
    <dgm:pt modelId="{AF121A2E-349A-4D83-90A4-282C55E95ED3}" type="pres">
      <dgm:prSet presAssocID="{3950489E-E17E-401D-A5CF-F4B652EFA4F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F097421-7FA2-4D36-AC14-B616BAD05F3E}" type="pres">
      <dgm:prSet presAssocID="{801864BB-CACF-41E6-B063-60A2B6B83CB0}" presName="root" presStyleCnt="0"/>
      <dgm:spPr/>
    </dgm:pt>
    <dgm:pt modelId="{FC82EDB9-4ED5-44A0-91B2-1395162A8539}" type="pres">
      <dgm:prSet presAssocID="{801864BB-CACF-41E6-B063-60A2B6B83CB0}" presName="rootComposite" presStyleCnt="0"/>
      <dgm:spPr/>
    </dgm:pt>
    <dgm:pt modelId="{FDAB1FBB-72F6-49FD-9C80-2E48978D2E11}" type="pres">
      <dgm:prSet presAssocID="{801864BB-CACF-41E6-B063-60A2B6B83CB0}" presName="rootText" presStyleLbl="node1" presStyleIdx="0" presStyleCnt="5"/>
      <dgm:spPr/>
      <dgm:t>
        <a:bodyPr/>
        <a:lstStyle/>
        <a:p>
          <a:endParaRPr lang="en-US"/>
        </a:p>
      </dgm:t>
    </dgm:pt>
    <dgm:pt modelId="{7D4AFF44-0948-4371-AF10-9CFA0E6C3A3A}" type="pres">
      <dgm:prSet presAssocID="{801864BB-CACF-41E6-B063-60A2B6B83CB0}" presName="rootConnector" presStyleLbl="node1" presStyleIdx="0" presStyleCnt="5"/>
      <dgm:spPr/>
      <dgm:t>
        <a:bodyPr/>
        <a:lstStyle/>
        <a:p>
          <a:endParaRPr lang="en-US"/>
        </a:p>
      </dgm:t>
    </dgm:pt>
    <dgm:pt modelId="{94D3A1EB-876D-4309-9D47-F1D8E6184390}" type="pres">
      <dgm:prSet presAssocID="{801864BB-CACF-41E6-B063-60A2B6B83CB0}" presName="childShape" presStyleCnt="0"/>
      <dgm:spPr/>
    </dgm:pt>
    <dgm:pt modelId="{F324B3DC-C7BD-474B-B3F8-CB45A000387A}" type="pres">
      <dgm:prSet presAssocID="{DE9C8D3B-A276-4160-99A7-1876FB46E495}" presName="Name13" presStyleLbl="parChTrans1D2" presStyleIdx="0" presStyleCnt="21"/>
      <dgm:spPr/>
      <dgm:t>
        <a:bodyPr/>
        <a:lstStyle/>
        <a:p>
          <a:endParaRPr lang="en-US"/>
        </a:p>
      </dgm:t>
    </dgm:pt>
    <dgm:pt modelId="{2F18585D-67F6-4F8E-A161-21C4F5196B35}" type="pres">
      <dgm:prSet presAssocID="{156B3677-0ED6-45C5-BD55-496F82B32823}" presName="childText" presStyleLbl="bgAcc1" presStyleIdx="0" presStyleCnt="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07B164-06C7-42A4-9C27-C44CF584AF23}" type="pres">
      <dgm:prSet presAssocID="{AD305421-E1A3-4BFC-8F91-EB48AE66363D}" presName="Name13" presStyleLbl="parChTrans1D2" presStyleIdx="1" presStyleCnt="21"/>
      <dgm:spPr/>
      <dgm:t>
        <a:bodyPr/>
        <a:lstStyle/>
        <a:p>
          <a:endParaRPr lang="en-US"/>
        </a:p>
      </dgm:t>
    </dgm:pt>
    <dgm:pt modelId="{C5978964-D22B-4029-A713-09EE10A0D098}" type="pres">
      <dgm:prSet presAssocID="{054A682C-CB77-4F6E-98A1-981644C25B07}" presName="childText" presStyleLbl="bgAcc1" presStyleIdx="1" presStyleCnt="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7A2DD-E40D-492F-A3AE-B8D6622FEA21}" type="pres">
      <dgm:prSet presAssocID="{63F3E82E-7EAF-478C-82BE-673CD483AD07}" presName="Name13" presStyleLbl="parChTrans1D2" presStyleIdx="2" presStyleCnt="21"/>
      <dgm:spPr/>
      <dgm:t>
        <a:bodyPr/>
        <a:lstStyle/>
        <a:p>
          <a:endParaRPr lang="en-US"/>
        </a:p>
      </dgm:t>
    </dgm:pt>
    <dgm:pt modelId="{C80DF08D-E50F-4A11-B40A-5CDD32315EC9}" type="pres">
      <dgm:prSet presAssocID="{CEBDF274-0EDE-48A6-8C35-72F72AEF27BA}" presName="childText" presStyleLbl="bgAcc1" presStyleIdx="2" presStyleCnt="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9D255-DFD9-4003-A533-6C41DD4D7888}" type="pres">
      <dgm:prSet presAssocID="{D68E70A6-693F-44D4-987E-C0F4A9E1DD25}" presName="Name13" presStyleLbl="parChTrans1D2" presStyleIdx="3" presStyleCnt="21"/>
      <dgm:spPr/>
      <dgm:t>
        <a:bodyPr/>
        <a:lstStyle/>
        <a:p>
          <a:endParaRPr lang="en-US"/>
        </a:p>
      </dgm:t>
    </dgm:pt>
    <dgm:pt modelId="{50C3EBDC-B1B7-412D-B6D9-62006B275C0F}" type="pres">
      <dgm:prSet presAssocID="{7FCA8FF3-A946-4AB4-AFE9-F16D4A380D4F}" presName="childText" presStyleLbl="bgAcc1" presStyleIdx="3" presStyleCnt="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E6FDC-F100-4611-9FB7-6E7F3094B8CB}" type="pres">
      <dgm:prSet presAssocID="{1358722E-042A-4781-A6D2-381077E0D885}" presName="Name13" presStyleLbl="parChTrans1D2" presStyleIdx="4" presStyleCnt="21"/>
      <dgm:spPr/>
      <dgm:t>
        <a:bodyPr/>
        <a:lstStyle/>
        <a:p>
          <a:endParaRPr lang="en-US"/>
        </a:p>
      </dgm:t>
    </dgm:pt>
    <dgm:pt modelId="{EA4E5F09-50CF-4ACD-8143-F0FE7CE31D21}" type="pres">
      <dgm:prSet presAssocID="{BD5AB93F-1B48-4CF2-95A9-A67E1A707B6C}" presName="childText" presStyleLbl="bgAcc1" presStyleIdx="4" presStyleCnt="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DF606-8BBB-464A-B0FF-160A227B4FC8}" type="pres">
      <dgm:prSet presAssocID="{BC636597-52A1-482B-9C33-C4CF25DF5610}" presName="Name13" presStyleLbl="parChTrans1D2" presStyleIdx="5" presStyleCnt="21"/>
      <dgm:spPr/>
      <dgm:t>
        <a:bodyPr/>
        <a:lstStyle/>
        <a:p>
          <a:endParaRPr lang="en-US"/>
        </a:p>
      </dgm:t>
    </dgm:pt>
    <dgm:pt modelId="{E3E0CD54-821D-4756-82FC-B9F09A080C57}" type="pres">
      <dgm:prSet presAssocID="{A506BB39-CD4E-47EA-94B2-D1E7380AA3B6}" presName="childText" presStyleLbl="bgAcc1" presStyleIdx="5" presStyleCnt="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7F0E4-1779-4D0A-A1F3-F961E1F312B9}" type="pres">
      <dgm:prSet presAssocID="{F643EA36-84D5-444A-838E-A8E3D474B89C}" presName="Name13" presStyleLbl="parChTrans1D2" presStyleIdx="6" presStyleCnt="21"/>
      <dgm:spPr/>
      <dgm:t>
        <a:bodyPr/>
        <a:lstStyle/>
        <a:p>
          <a:endParaRPr lang="en-US"/>
        </a:p>
      </dgm:t>
    </dgm:pt>
    <dgm:pt modelId="{F6E9AF25-D0B0-48F5-B554-A60244FF188F}" type="pres">
      <dgm:prSet presAssocID="{5EFD35F7-071D-4754-9393-7D037C92BE01}" presName="childText" presStyleLbl="bgAcc1" presStyleIdx="6" presStyleCnt="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1F6F37-93B4-411B-8077-1E4AEA08236A}" type="pres">
      <dgm:prSet presAssocID="{30445573-12E4-41B3-8965-3310303C2E97}" presName="Name13" presStyleLbl="parChTrans1D2" presStyleIdx="7" presStyleCnt="21"/>
      <dgm:spPr/>
      <dgm:t>
        <a:bodyPr/>
        <a:lstStyle/>
        <a:p>
          <a:endParaRPr lang="en-US"/>
        </a:p>
      </dgm:t>
    </dgm:pt>
    <dgm:pt modelId="{B38F13B5-7C5A-451E-ACD2-E6CD78B26774}" type="pres">
      <dgm:prSet presAssocID="{29D29774-6E9B-448C-A527-FE5F8C7DD7D5}" presName="childText" presStyleLbl="bgAcc1" presStyleIdx="7" presStyleCnt="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35A45-85A9-4B3F-BC8C-D4E3A3200A1C}" type="pres">
      <dgm:prSet presAssocID="{211D39E4-85C4-4E9B-90FD-03BAE3E4FEFF}" presName="root" presStyleCnt="0"/>
      <dgm:spPr/>
    </dgm:pt>
    <dgm:pt modelId="{7E994B0D-2451-4C46-A567-DC67862D99E8}" type="pres">
      <dgm:prSet presAssocID="{211D39E4-85C4-4E9B-90FD-03BAE3E4FEFF}" presName="rootComposite" presStyleCnt="0"/>
      <dgm:spPr/>
    </dgm:pt>
    <dgm:pt modelId="{B19468D4-D79C-4E1F-9688-064F8F877669}" type="pres">
      <dgm:prSet presAssocID="{211D39E4-85C4-4E9B-90FD-03BAE3E4FEFF}" presName="rootText" presStyleLbl="node1" presStyleIdx="1" presStyleCnt="5"/>
      <dgm:spPr/>
      <dgm:t>
        <a:bodyPr/>
        <a:lstStyle/>
        <a:p>
          <a:endParaRPr lang="en-US"/>
        </a:p>
      </dgm:t>
    </dgm:pt>
    <dgm:pt modelId="{AB132FFB-90ED-4F4D-8379-C62ACC3548CF}" type="pres">
      <dgm:prSet presAssocID="{211D39E4-85C4-4E9B-90FD-03BAE3E4FEFF}" presName="rootConnector" presStyleLbl="node1" presStyleIdx="1" presStyleCnt="5"/>
      <dgm:spPr/>
      <dgm:t>
        <a:bodyPr/>
        <a:lstStyle/>
        <a:p>
          <a:endParaRPr lang="en-US"/>
        </a:p>
      </dgm:t>
    </dgm:pt>
    <dgm:pt modelId="{27D86A8E-6E33-42F6-94A2-7D925F8F3890}" type="pres">
      <dgm:prSet presAssocID="{211D39E4-85C4-4E9B-90FD-03BAE3E4FEFF}" presName="childShape" presStyleCnt="0"/>
      <dgm:spPr/>
    </dgm:pt>
    <dgm:pt modelId="{31831617-F250-4CA9-BF63-8E1AD8F547C9}" type="pres">
      <dgm:prSet presAssocID="{9C9011C1-D726-404C-8872-B30F3E68A760}" presName="Name13" presStyleLbl="parChTrans1D2" presStyleIdx="8" presStyleCnt="21"/>
      <dgm:spPr/>
      <dgm:t>
        <a:bodyPr/>
        <a:lstStyle/>
        <a:p>
          <a:endParaRPr lang="en-US"/>
        </a:p>
      </dgm:t>
    </dgm:pt>
    <dgm:pt modelId="{E8EB2CB3-7DAF-47B5-9009-81A3442CF4DC}" type="pres">
      <dgm:prSet presAssocID="{FDC3A6BC-7C75-4F20-A4C3-F306DADB422F}" presName="childText" presStyleLbl="bgAcc1" presStyleIdx="8" presStyleCnt="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F4BC8-FB43-49EC-8201-EE22A9A46210}" type="pres">
      <dgm:prSet presAssocID="{3ED7821F-8AAB-4395-A0A3-1D36A500B2D8}" presName="Name13" presStyleLbl="parChTrans1D2" presStyleIdx="9" presStyleCnt="21"/>
      <dgm:spPr/>
      <dgm:t>
        <a:bodyPr/>
        <a:lstStyle/>
        <a:p>
          <a:endParaRPr lang="en-US"/>
        </a:p>
      </dgm:t>
    </dgm:pt>
    <dgm:pt modelId="{6DEE7390-77D5-4419-981A-037213F74502}" type="pres">
      <dgm:prSet presAssocID="{BD8CF0B3-992E-4FED-8778-FDEA781B6D48}" presName="childText" presStyleLbl="bgAcc1" presStyleIdx="9" presStyleCnt="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414B8-8E7B-4E44-BDF4-8976C4147FD1}" type="pres">
      <dgm:prSet presAssocID="{AD9F83F7-05FD-4721-B14B-C158F53E958D}" presName="Name13" presStyleLbl="parChTrans1D2" presStyleIdx="10" presStyleCnt="21"/>
      <dgm:spPr/>
      <dgm:t>
        <a:bodyPr/>
        <a:lstStyle/>
        <a:p>
          <a:endParaRPr lang="en-US"/>
        </a:p>
      </dgm:t>
    </dgm:pt>
    <dgm:pt modelId="{A72AAE17-9C84-44BB-AEE0-55FE020EB974}" type="pres">
      <dgm:prSet presAssocID="{6D92AF83-40D7-4664-A2D0-141928F282B6}" presName="childText" presStyleLbl="bgAcc1" presStyleIdx="10" presStyleCnt="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44DEE-5306-4FA1-BAC5-5634CFCC862A}" type="pres">
      <dgm:prSet presAssocID="{FD563A0E-B020-4964-A64C-BBA166AF4BEA}" presName="root" presStyleCnt="0"/>
      <dgm:spPr/>
    </dgm:pt>
    <dgm:pt modelId="{1E86C3A8-7BFA-42EE-B5FC-619D0FA4D6FC}" type="pres">
      <dgm:prSet presAssocID="{FD563A0E-B020-4964-A64C-BBA166AF4BEA}" presName="rootComposite" presStyleCnt="0"/>
      <dgm:spPr/>
    </dgm:pt>
    <dgm:pt modelId="{C8492B65-A6F7-4B8B-9AD7-B2D66D3550CD}" type="pres">
      <dgm:prSet presAssocID="{FD563A0E-B020-4964-A64C-BBA166AF4BEA}" presName="rootText" presStyleLbl="node1" presStyleIdx="2" presStyleCnt="5"/>
      <dgm:spPr/>
      <dgm:t>
        <a:bodyPr/>
        <a:lstStyle/>
        <a:p>
          <a:endParaRPr lang="en-US"/>
        </a:p>
      </dgm:t>
    </dgm:pt>
    <dgm:pt modelId="{28D31E95-1C9E-4F80-A600-1E6F90C876D6}" type="pres">
      <dgm:prSet presAssocID="{FD563A0E-B020-4964-A64C-BBA166AF4BEA}" presName="rootConnector" presStyleLbl="node1" presStyleIdx="2" presStyleCnt="5"/>
      <dgm:spPr/>
      <dgm:t>
        <a:bodyPr/>
        <a:lstStyle/>
        <a:p>
          <a:endParaRPr lang="en-US"/>
        </a:p>
      </dgm:t>
    </dgm:pt>
    <dgm:pt modelId="{1B29794E-9A9B-490F-BC3A-178365BBC2D3}" type="pres">
      <dgm:prSet presAssocID="{FD563A0E-B020-4964-A64C-BBA166AF4BEA}" presName="childShape" presStyleCnt="0"/>
      <dgm:spPr/>
    </dgm:pt>
    <dgm:pt modelId="{BB7C4FB1-1B0B-4CDD-9683-B2A9A4DB7C0D}" type="pres">
      <dgm:prSet presAssocID="{83ADF179-4A4D-4D78-B25E-ECFB387FE5C8}" presName="Name13" presStyleLbl="parChTrans1D2" presStyleIdx="11" presStyleCnt="21"/>
      <dgm:spPr/>
      <dgm:t>
        <a:bodyPr/>
        <a:lstStyle/>
        <a:p>
          <a:endParaRPr lang="en-US"/>
        </a:p>
      </dgm:t>
    </dgm:pt>
    <dgm:pt modelId="{E542B46F-54B3-4EB0-94BB-B9A3E032372F}" type="pres">
      <dgm:prSet presAssocID="{6A9D72F4-0C8A-45D2-96EA-8F835025033D}" presName="childText" presStyleLbl="bgAcc1" presStyleIdx="11" presStyleCnt="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47E91-ECA4-4D0D-8E6E-D94561F9BFFE}" type="pres">
      <dgm:prSet presAssocID="{2C22DCC8-7E81-405C-89AF-FC97587B3ECB}" presName="Name13" presStyleLbl="parChTrans1D2" presStyleIdx="12" presStyleCnt="21"/>
      <dgm:spPr/>
      <dgm:t>
        <a:bodyPr/>
        <a:lstStyle/>
        <a:p>
          <a:endParaRPr lang="en-US"/>
        </a:p>
      </dgm:t>
    </dgm:pt>
    <dgm:pt modelId="{E4C57A62-87EA-4A13-89A8-83880CA395A5}" type="pres">
      <dgm:prSet presAssocID="{736AF1BD-B1D0-4A4B-8D1B-4F0950D68915}" presName="childText" presStyleLbl="bgAcc1" presStyleIdx="12" presStyleCnt="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68F75-E3CC-4E38-A5C1-6DE4A7CE6618}" type="pres">
      <dgm:prSet presAssocID="{EFCA4B8B-C4DE-4899-8620-18B49F45B29A}" presName="Name13" presStyleLbl="parChTrans1D2" presStyleIdx="13" presStyleCnt="21"/>
      <dgm:spPr/>
      <dgm:t>
        <a:bodyPr/>
        <a:lstStyle/>
        <a:p>
          <a:endParaRPr lang="en-US"/>
        </a:p>
      </dgm:t>
    </dgm:pt>
    <dgm:pt modelId="{2F8409D9-5615-4163-A8F2-21CA4A8EB7A8}" type="pres">
      <dgm:prSet presAssocID="{B9FD29D3-76B2-4B97-81D4-BF2D19D153A6}" presName="childText" presStyleLbl="bgAcc1" presStyleIdx="13" presStyleCnt="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E4EF90-A276-47E7-89D3-C27B40E8C3BC}" type="pres">
      <dgm:prSet presAssocID="{5F566CA6-49C2-4505-A642-AA88D6724337}" presName="Name13" presStyleLbl="parChTrans1D2" presStyleIdx="14" presStyleCnt="21"/>
      <dgm:spPr/>
      <dgm:t>
        <a:bodyPr/>
        <a:lstStyle/>
        <a:p>
          <a:endParaRPr lang="en-US"/>
        </a:p>
      </dgm:t>
    </dgm:pt>
    <dgm:pt modelId="{70DB39D9-D122-4A9A-90D2-C91004CE33D0}" type="pres">
      <dgm:prSet presAssocID="{AA5DA0E6-AC59-46F4-A6A9-5F51AF83A51C}" presName="childText" presStyleLbl="bgAcc1" presStyleIdx="14" presStyleCnt="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0739B-24F1-4DA6-8C43-DCD30DBD23BD}" type="pres">
      <dgm:prSet presAssocID="{4353E4E4-76FF-444E-8641-0BD5AB4DFD8D}" presName="root" presStyleCnt="0"/>
      <dgm:spPr/>
    </dgm:pt>
    <dgm:pt modelId="{16B0CB78-F60E-4455-A6FA-FAFD91365AFE}" type="pres">
      <dgm:prSet presAssocID="{4353E4E4-76FF-444E-8641-0BD5AB4DFD8D}" presName="rootComposite" presStyleCnt="0"/>
      <dgm:spPr/>
    </dgm:pt>
    <dgm:pt modelId="{2FD6097B-471F-40DF-A910-0F8A7C81833E}" type="pres">
      <dgm:prSet presAssocID="{4353E4E4-76FF-444E-8641-0BD5AB4DFD8D}" presName="rootText" presStyleLbl="node1" presStyleIdx="3" presStyleCnt="5"/>
      <dgm:spPr/>
      <dgm:t>
        <a:bodyPr/>
        <a:lstStyle/>
        <a:p>
          <a:endParaRPr lang="en-US"/>
        </a:p>
      </dgm:t>
    </dgm:pt>
    <dgm:pt modelId="{CE06D70B-6394-4274-B1E6-26CDD9633135}" type="pres">
      <dgm:prSet presAssocID="{4353E4E4-76FF-444E-8641-0BD5AB4DFD8D}" presName="rootConnector" presStyleLbl="node1" presStyleIdx="3" presStyleCnt="5"/>
      <dgm:spPr/>
      <dgm:t>
        <a:bodyPr/>
        <a:lstStyle/>
        <a:p>
          <a:endParaRPr lang="en-US"/>
        </a:p>
      </dgm:t>
    </dgm:pt>
    <dgm:pt modelId="{0771B12B-48B8-430F-9A84-C5498DF60848}" type="pres">
      <dgm:prSet presAssocID="{4353E4E4-76FF-444E-8641-0BD5AB4DFD8D}" presName="childShape" presStyleCnt="0"/>
      <dgm:spPr/>
    </dgm:pt>
    <dgm:pt modelId="{06A009AD-A41A-4C83-8A44-D91ACB173431}" type="pres">
      <dgm:prSet presAssocID="{A39424B8-1BFD-4C03-A95E-4F36AD3344EC}" presName="Name13" presStyleLbl="parChTrans1D2" presStyleIdx="15" presStyleCnt="21"/>
      <dgm:spPr/>
      <dgm:t>
        <a:bodyPr/>
        <a:lstStyle/>
        <a:p>
          <a:endParaRPr lang="en-US"/>
        </a:p>
      </dgm:t>
    </dgm:pt>
    <dgm:pt modelId="{8570BA54-8BDA-4F70-8BBD-3443044098CA}" type="pres">
      <dgm:prSet presAssocID="{6F0585AE-599D-4DE3-976D-74930B61CDC1}" presName="childText" presStyleLbl="bgAcc1" presStyleIdx="15" presStyleCnt="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6DCB4-3FFE-48CF-B083-DAAE0E38AD56}" type="pres">
      <dgm:prSet presAssocID="{0F86408E-EBA1-4FF3-8BCC-EF59EC5E9FE9}" presName="Name13" presStyleLbl="parChTrans1D2" presStyleIdx="16" presStyleCnt="21"/>
      <dgm:spPr/>
      <dgm:t>
        <a:bodyPr/>
        <a:lstStyle/>
        <a:p>
          <a:endParaRPr lang="en-US"/>
        </a:p>
      </dgm:t>
    </dgm:pt>
    <dgm:pt modelId="{8770A572-6CDB-4424-9FA9-C7F38C30854F}" type="pres">
      <dgm:prSet presAssocID="{1A74D256-3F92-4392-9F04-9CE30FC195B6}" presName="childText" presStyleLbl="bgAcc1" presStyleIdx="16" presStyleCnt="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1F9D1F-0059-42C3-A119-01AFB3172050}" type="pres">
      <dgm:prSet presAssocID="{55725D0B-414B-46A8-96F4-DCFB96DBB58C}" presName="Name13" presStyleLbl="parChTrans1D2" presStyleIdx="17" presStyleCnt="21"/>
      <dgm:spPr/>
      <dgm:t>
        <a:bodyPr/>
        <a:lstStyle/>
        <a:p>
          <a:endParaRPr lang="en-US"/>
        </a:p>
      </dgm:t>
    </dgm:pt>
    <dgm:pt modelId="{651D74C3-743D-4085-AFEF-7F0D21C481F1}" type="pres">
      <dgm:prSet presAssocID="{0D7B0702-FF99-4C71-915F-E645DF066EA8}" presName="childText" presStyleLbl="bgAcc1" presStyleIdx="17" presStyleCnt="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4718E8-8744-4304-8216-CE1603E63370}" type="pres">
      <dgm:prSet presAssocID="{AB402398-6A84-454A-9561-61B13FA729A4}" presName="root" presStyleCnt="0"/>
      <dgm:spPr/>
    </dgm:pt>
    <dgm:pt modelId="{AB89BE3A-F66E-4097-8866-0CCAF7C3473B}" type="pres">
      <dgm:prSet presAssocID="{AB402398-6A84-454A-9561-61B13FA729A4}" presName="rootComposite" presStyleCnt="0"/>
      <dgm:spPr/>
    </dgm:pt>
    <dgm:pt modelId="{8B6B4483-A19D-404A-975F-F3FAE2013918}" type="pres">
      <dgm:prSet presAssocID="{AB402398-6A84-454A-9561-61B13FA729A4}" presName="rootText" presStyleLbl="node1" presStyleIdx="4" presStyleCnt="5"/>
      <dgm:spPr/>
      <dgm:t>
        <a:bodyPr/>
        <a:lstStyle/>
        <a:p>
          <a:endParaRPr lang="en-US"/>
        </a:p>
      </dgm:t>
    </dgm:pt>
    <dgm:pt modelId="{233D1A6B-61C4-4D76-9799-637AA3D47203}" type="pres">
      <dgm:prSet presAssocID="{AB402398-6A84-454A-9561-61B13FA729A4}" presName="rootConnector" presStyleLbl="node1" presStyleIdx="4" presStyleCnt="5"/>
      <dgm:spPr/>
      <dgm:t>
        <a:bodyPr/>
        <a:lstStyle/>
        <a:p>
          <a:endParaRPr lang="en-US"/>
        </a:p>
      </dgm:t>
    </dgm:pt>
    <dgm:pt modelId="{3DE403C7-99B1-48F3-AE4A-11EB39C1DD35}" type="pres">
      <dgm:prSet presAssocID="{AB402398-6A84-454A-9561-61B13FA729A4}" presName="childShape" presStyleCnt="0"/>
      <dgm:spPr/>
    </dgm:pt>
    <dgm:pt modelId="{DC08EE07-99E8-49B0-8E59-C5A699B3053D}" type="pres">
      <dgm:prSet presAssocID="{0F64206F-1E03-4CF5-85F2-9647A2EB6BE6}" presName="Name13" presStyleLbl="parChTrans1D2" presStyleIdx="18" presStyleCnt="21"/>
      <dgm:spPr/>
      <dgm:t>
        <a:bodyPr/>
        <a:lstStyle/>
        <a:p>
          <a:endParaRPr lang="en-US"/>
        </a:p>
      </dgm:t>
    </dgm:pt>
    <dgm:pt modelId="{4EF52220-DA8A-40D2-92A4-C7CCD0539F07}" type="pres">
      <dgm:prSet presAssocID="{56CCA4A0-5E33-4E57-9AFE-FE1CC48448E0}" presName="childText" presStyleLbl="bgAcc1" presStyleIdx="18" presStyleCnt="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18738C-9003-47AF-8D5E-9A9587077434}" type="pres">
      <dgm:prSet presAssocID="{971566F8-4C97-48AC-B1F4-0329CDE6FC1A}" presName="Name13" presStyleLbl="parChTrans1D2" presStyleIdx="19" presStyleCnt="21"/>
      <dgm:spPr/>
      <dgm:t>
        <a:bodyPr/>
        <a:lstStyle/>
        <a:p>
          <a:endParaRPr lang="en-US"/>
        </a:p>
      </dgm:t>
    </dgm:pt>
    <dgm:pt modelId="{1B091A5F-86F4-4469-AEBB-3A50B12A66AE}" type="pres">
      <dgm:prSet presAssocID="{07E5636F-6AE3-4D1E-8EBE-3D311A499258}" presName="childText" presStyleLbl="bgAcc1" presStyleIdx="19" presStyleCnt="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5EF41-A607-4299-8B41-D6B0019F7085}" type="pres">
      <dgm:prSet presAssocID="{A5F461A6-7DCE-4407-AFA2-A9595D66CF26}" presName="Name13" presStyleLbl="parChTrans1D2" presStyleIdx="20" presStyleCnt="21"/>
      <dgm:spPr/>
      <dgm:t>
        <a:bodyPr/>
        <a:lstStyle/>
        <a:p>
          <a:endParaRPr lang="en-US"/>
        </a:p>
      </dgm:t>
    </dgm:pt>
    <dgm:pt modelId="{A7F5875F-4E2E-4A67-8A6F-FC17ED2D4F1A}" type="pres">
      <dgm:prSet presAssocID="{069EABE9-BBCE-418D-92F3-14C29B430528}" presName="childText" presStyleLbl="bgAcc1" presStyleIdx="20" presStyleCnt="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356EF1-2F52-4091-97D3-8A78C3522640}" type="presOf" srcId="{971566F8-4C97-48AC-B1F4-0329CDE6FC1A}" destId="{E918738C-9003-47AF-8D5E-9A9587077434}" srcOrd="0" destOrd="0" presId="urn:microsoft.com/office/officeart/2005/8/layout/hierarchy3"/>
    <dgm:cxn modelId="{EA5758D5-9382-4D43-AAF8-DD4876B26B9B}" type="presOf" srcId="{AA5DA0E6-AC59-46F4-A6A9-5F51AF83A51C}" destId="{70DB39D9-D122-4A9A-90D2-C91004CE33D0}" srcOrd="0" destOrd="0" presId="urn:microsoft.com/office/officeart/2005/8/layout/hierarchy3"/>
    <dgm:cxn modelId="{F36962CF-613D-4807-8587-61D2063D95A0}" srcId="{801864BB-CACF-41E6-B063-60A2B6B83CB0}" destId="{29D29774-6E9B-448C-A527-FE5F8C7DD7D5}" srcOrd="7" destOrd="0" parTransId="{30445573-12E4-41B3-8965-3310303C2E97}" sibTransId="{03AB75D6-F0C3-4B59-ADA8-BAE108ED6DB0}"/>
    <dgm:cxn modelId="{8B7CC85B-5B87-497C-8ED4-9F33D83148C5}" type="presOf" srcId="{63F3E82E-7EAF-478C-82BE-673CD483AD07}" destId="{17E7A2DD-E40D-492F-A3AE-B8D6622FEA21}" srcOrd="0" destOrd="0" presId="urn:microsoft.com/office/officeart/2005/8/layout/hierarchy3"/>
    <dgm:cxn modelId="{A972D8B6-5F2A-438E-BE26-32207228AB21}" type="presOf" srcId="{3950489E-E17E-401D-A5CF-F4B652EFA4F5}" destId="{AF121A2E-349A-4D83-90A4-282C55E95ED3}" srcOrd="0" destOrd="0" presId="urn:microsoft.com/office/officeart/2005/8/layout/hierarchy3"/>
    <dgm:cxn modelId="{4CE783CC-BB70-40A6-83C6-C2F1E1803A2E}" type="presOf" srcId="{9C9011C1-D726-404C-8872-B30F3E68A760}" destId="{31831617-F250-4CA9-BF63-8E1AD8F547C9}" srcOrd="0" destOrd="0" presId="urn:microsoft.com/office/officeart/2005/8/layout/hierarchy3"/>
    <dgm:cxn modelId="{958BECCF-3A6C-4949-BBA0-ED36074BCD09}" type="presOf" srcId="{56CCA4A0-5E33-4E57-9AFE-FE1CC48448E0}" destId="{4EF52220-DA8A-40D2-92A4-C7CCD0539F07}" srcOrd="0" destOrd="0" presId="urn:microsoft.com/office/officeart/2005/8/layout/hierarchy3"/>
    <dgm:cxn modelId="{8925A1DA-C255-4212-9281-4581ADAAB783}" srcId="{3950489E-E17E-401D-A5CF-F4B652EFA4F5}" destId="{211D39E4-85C4-4E9B-90FD-03BAE3E4FEFF}" srcOrd="1" destOrd="0" parTransId="{81063842-F2F6-465B-9200-0BF7062FC08D}" sibTransId="{A7C31D1A-B255-4A67-BF38-BB81B6090188}"/>
    <dgm:cxn modelId="{D97E7A16-7963-4857-8624-13E40B8E6DD6}" srcId="{FD563A0E-B020-4964-A64C-BBA166AF4BEA}" destId="{736AF1BD-B1D0-4A4B-8D1B-4F0950D68915}" srcOrd="1" destOrd="0" parTransId="{2C22DCC8-7E81-405C-89AF-FC97587B3ECB}" sibTransId="{A4A2ED5F-B4C5-43D1-91AE-B2F4461CEAFC}"/>
    <dgm:cxn modelId="{D931BD4A-67A4-49BE-B22F-F3BC8EEF5320}" srcId="{3950489E-E17E-401D-A5CF-F4B652EFA4F5}" destId="{4353E4E4-76FF-444E-8641-0BD5AB4DFD8D}" srcOrd="3" destOrd="0" parTransId="{2FE9AA29-45CF-4A41-9C23-807344FDEE02}" sibTransId="{2659269F-7A0C-48EA-892C-BB6194CB0F55}"/>
    <dgm:cxn modelId="{2A1C3A34-4726-419F-8CE2-AB29600C5905}" srcId="{4353E4E4-76FF-444E-8641-0BD5AB4DFD8D}" destId="{1A74D256-3F92-4392-9F04-9CE30FC195B6}" srcOrd="1" destOrd="0" parTransId="{0F86408E-EBA1-4FF3-8BCC-EF59EC5E9FE9}" sibTransId="{594FC928-4967-45B5-BD45-E8ED609EB7CB}"/>
    <dgm:cxn modelId="{396514EF-1446-4D4F-9887-1AA4B7A7A68E}" type="presOf" srcId="{801864BB-CACF-41E6-B063-60A2B6B83CB0}" destId="{7D4AFF44-0948-4371-AF10-9CFA0E6C3A3A}" srcOrd="1" destOrd="0" presId="urn:microsoft.com/office/officeart/2005/8/layout/hierarchy3"/>
    <dgm:cxn modelId="{FFAC3DA5-9418-447B-99D0-4494DB4868AF}" type="presOf" srcId="{3ED7821F-8AAB-4395-A0A3-1D36A500B2D8}" destId="{717F4BC8-FB43-49EC-8201-EE22A9A46210}" srcOrd="0" destOrd="0" presId="urn:microsoft.com/office/officeart/2005/8/layout/hierarchy3"/>
    <dgm:cxn modelId="{E2467E56-E0BF-4E56-A28C-46D887120DD7}" srcId="{3950489E-E17E-401D-A5CF-F4B652EFA4F5}" destId="{AB402398-6A84-454A-9561-61B13FA729A4}" srcOrd="4" destOrd="0" parTransId="{06921A71-5D46-4910-9688-1720B39DE34F}" sibTransId="{B55A7AEA-57AD-4236-AE6A-917615B4EECE}"/>
    <dgm:cxn modelId="{934A6781-A242-42CA-ABCF-C0054503BD84}" type="presOf" srcId="{BD8CF0B3-992E-4FED-8778-FDEA781B6D48}" destId="{6DEE7390-77D5-4419-981A-037213F74502}" srcOrd="0" destOrd="0" presId="urn:microsoft.com/office/officeart/2005/8/layout/hierarchy3"/>
    <dgm:cxn modelId="{21AFE046-81F6-4F13-B8B2-66A40E1E36AE}" type="presOf" srcId="{BD5AB93F-1B48-4CF2-95A9-A67E1A707B6C}" destId="{EA4E5F09-50CF-4ACD-8143-F0FE7CE31D21}" srcOrd="0" destOrd="0" presId="urn:microsoft.com/office/officeart/2005/8/layout/hierarchy3"/>
    <dgm:cxn modelId="{C91A2218-ABDF-40C3-9B92-8E2D614DC093}" type="presOf" srcId="{CEBDF274-0EDE-48A6-8C35-72F72AEF27BA}" destId="{C80DF08D-E50F-4A11-B40A-5CDD32315EC9}" srcOrd="0" destOrd="0" presId="urn:microsoft.com/office/officeart/2005/8/layout/hierarchy3"/>
    <dgm:cxn modelId="{2DDEE3D4-ACE6-4C2D-BE33-BB1F5997C200}" type="presOf" srcId="{A39424B8-1BFD-4C03-A95E-4F36AD3344EC}" destId="{06A009AD-A41A-4C83-8A44-D91ACB173431}" srcOrd="0" destOrd="0" presId="urn:microsoft.com/office/officeart/2005/8/layout/hierarchy3"/>
    <dgm:cxn modelId="{7520B205-A6F8-48BE-9C20-291BBE856F91}" srcId="{AB402398-6A84-454A-9561-61B13FA729A4}" destId="{069EABE9-BBCE-418D-92F3-14C29B430528}" srcOrd="2" destOrd="0" parTransId="{A5F461A6-7DCE-4407-AFA2-A9595D66CF26}" sibTransId="{8F5D59D1-BCB8-4FDB-8D2E-B6F2AE894156}"/>
    <dgm:cxn modelId="{3B158CA8-65AC-4C6A-9EEB-B74AE3CD96CD}" type="presOf" srcId="{0D7B0702-FF99-4C71-915F-E645DF066EA8}" destId="{651D74C3-743D-4085-AFEF-7F0D21C481F1}" srcOrd="0" destOrd="0" presId="urn:microsoft.com/office/officeart/2005/8/layout/hierarchy3"/>
    <dgm:cxn modelId="{5BE4C4A7-A4D0-4D83-9746-9EFB011F29D0}" type="presOf" srcId="{07E5636F-6AE3-4D1E-8EBE-3D311A499258}" destId="{1B091A5F-86F4-4469-AEBB-3A50B12A66AE}" srcOrd="0" destOrd="0" presId="urn:microsoft.com/office/officeart/2005/8/layout/hierarchy3"/>
    <dgm:cxn modelId="{93D9AD27-349E-4890-936F-ED3A90D2E9B0}" srcId="{3950489E-E17E-401D-A5CF-F4B652EFA4F5}" destId="{801864BB-CACF-41E6-B063-60A2B6B83CB0}" srcOrd="0" destOrd="0" parTransId="{87BD3714-DEF6-4143-879F-3A415DD7FB8B}" sibTransId="{55612D2B-0DFD-4593-825E-742E8DBC5FC9}"/>
    <dgm:cxn modelId="{9090D3D9-44F0-4A14-9669-9E6CB0FB415E}" srcId="{801864BB-CACF-41E6-B063-60A2B6B83CB0}" destId="{5EFD35F7-071D-4754-9393-7D037C92BE01}" srcOrd="6" destOrd="0" parTransId="{F643EA36-84D5-444A-838E-A8E3D474B89C}" sibTransId="{8D7F3121-FA4A-46B3-9B45-4C942D7DEC77}"/>
    <dgm:cxn modelId="{134AE204-C5C3-4022-9F30-B9E31C683800}" srcId="{FD563A0E-B020-4964-A64C-BBA166AF4BEA}" destId="{6A9D72F4-0C8A-45D2-96EA-8F835025033D}" srcOrd="0" destOrd="0" parTransId="{83ADF179-4A4D-4D78-B25E-ECFB387FE5C8}" sibTransId="{FF1D3807-0C73-4DE7-BD20-AA67D43D5ABF}"/>
    <dgm:cxn modelId="{F105A90E-CB94-4799-BBD1-646A2648BF90}" type="presOf" srcId="{801864BB-CACF-41E6-B063-60A2B6B83CB0}" destId="{FDAB1FBB-72F6-49FD-9C80-2E48978D2E11}" srcOrd="0" destOrd="0" presId="urn:microsoft.com/office/officeart/2005/8/layout/hierarchy3"/>
    <dgm:cxn modelId="{172A1A9C-1E2B-4918-AE1B-E0F66CE2B4E6}" type="presOf" srcId="{4353E4E4-76FF-444E-8641-0BD5AB4DFD8D}" destId="{CE06D70B-6394-4274-B1E6-26CDD9633135}" srcOrd="1" destOrd="0" presId="urn:microsoft.com/office/officeart/2005/8/layout/hierarchy3"/>
    <dgm:cxn modelId="{B9720B07-1439-4235-8431-B4D2C2EA5DC6}" type="presOf" srcId="{054A682C-CB77-4F6E-98A1-981644C25B07}" destId="{C5978964-D22B-4029-A713-09EE10A0D098}" srcOrd="0" destOrd="0" presId="urn:microsoft.com/office/officeart/2005/8/layout/hierarchy3"/>
    <dgm:cxn modelId="{24DA9AD8-F456-45F4-BD49-03083F33DDFE}" type="presOf" srcId="{7FCA8FF3-A946-4AB4-AFE9-F16D4A380D4F}" destId="{50C3EBDC-B1B7-412D-B6D9-62006B275C0F}" srcOrd="0" destOrd="0" presId="urn:microsoft.com/office/officeart/2005/8/layout/hierarchy3"/>
    <dgm:cxn modelId="{4042F64B-C57A-4D31-A38F-ECC0702F036D}" srcId="{801864BB-CACF-41E6-B063-60A2B6B83CB0}" destId="{A506BB39-CD4E-47EA-94B2-D1E7380AA3B6}" srcOrd="5" destOrd="0" parTransId="{BC636597-52A1-482B-9C33-C4CF25DF5610}" sibTransId="{1466B266-9829-4062-A8BD-FCB9C666D467}"/>
    <dgm:cxn modelId="{A6390464-4A5A-4270-8E03-6D464717DA89}" srcId="{211D39E4-85C4-4E9B-90FD-03BAE3E4FEFF}" destId="{6D92AF83-40D7-4664-A2D0-141928F282B6}" srcOrd="2" destOrd="0" parTransId="{AD9F83F7-05FD-4721-B14B-C158F53E958D}" sibTransId="{1CE82A3D-AF1B-46CD-A084-941DBC5824C8}"/>
    <dgm:cxn modelId="{B5571BD9-8FBE-46C2-AF9A-A0CDB331299A}" type="presOf" srcId="{5EFD35F7-071D-4754-9393-7D037C92BE01}" destId="{F6E9AF25-D0B0-48F5-B554-A60244FF188F}" srcOrd="0" destOrd="0" presId="urn:microsoft.com/office/officeart/2005/8/layout/hierarchy3"/>
    <dgm:cxn modelId="{16781C22-6B6F-4E23-9E9B-FE044E56133B}" type="presOf" srcId="{A5F461A6-7DCE-4407-AFA2-A9595D66CF26}" destId="{CB75EF41-A607-4299-8B41-D6B0019F7085}" srcOrd="0" destOrd="0" presId="urn:microsoft.com/office/officeart/2005/8/layout/hierarchy3"/>
    <dgm:cxn modelId="{AAD42468-D886-4675-9899-152432AF5379}" type="presOf" srcId="{BC636597-52A1-482B-9C33-C4CF25DF5610}" destId="{9BBDF606-8BBB-464A-B0FF-160A227B4FC8}" srcOrd="0" destOrd="0" presId="urn:microsoft.com/office/officeart/2005/8/layout/hierarchy3"/>
    <dgm:cxn modelId="{A461A345-3039-46E3-B27A-1E24C465FB18}" srcId="{4353E4E4-76FF-444E-8641-0BD5AB4DFD8D}" destId="{0D7B0702-FF99-4C71-915F-E645DF066EA8}" srcOrd="2" destOrd="0" parTransId="{55725D0B-414B-46A8-96F4-DCFB96DBB58C}" sibTransId="{A09BB193-45C9-4EB9-B143-85DA9C21BA47}"/>
    <dgm:cxn modelId="{BB3371AB-1424-4A58-B283-7F86CB3E8F69}" type="presOf" srcId="{AD9F83F7-05FD-4721-B14B-C158F53E958D}" destId="{D77414B8-8E7B-4E44-BDF4-8976C4147FD1}" srcOrd="0" destOrd="0" presId="urn:microsoft.com/office/officeart/2005/8/layout/hierarchy3"/>
    <dgm:cxn modelId="{DD6DAE80-7AC1-40AF-BADD-655B2ACEF4EE}" srcId="{AB402398-6A84-454A-9561-61B13FA729A4}" destId="{07E5636F-6AE3-4D1E-8EBE-3D311A499258}" srcOrd="1" destOrd="0" parTransId="{971566F8-4C97-48AC-B1F4-0329CDE6FC1A}" sibTransId="{00A9A921-B0DB-4671-90C1-E338F6ADD1B9}"/>
    <dgm:cxn modelId="{2D4FD256-4E47-4628-BEC4-23C3FF883832}" type="presOf" srcId="{1A74D256-3F92-4392-9F04-9CE30FC195B6}" destId="{8770A572-6CDB-4424-9FA9-C7F38C30854F}" srcOrd="0" destOrd="0" presId="urn:microsoft.com/office/officeart/2005/8/layout/hierarchy3"/>
    <dgm:cxn modelId="{2B718189-698E-43D5-8B19-9932DAA18AAD}" srcId="{801864BB-CACF-41E6-B063-60A2B6B83CB0}" destId="{156B3677-0ED6-45C5-BD55-496F82B32823}" srcOrd="0" destOrd="0" parTransId="{DE9C8D3B-A276-4160-99A7-1876FB46E495}" sibTransId="{A28C527B-D33E-4686-8CF4-ABB1CFDA6446}"/>
    <dgm:cxn modelId="{033F0011-DF6C-461D-8FDB-D22CFE8D899B}" srcId="{3950489E-E17E-401D-A5CF-F4B652EFA4F5}" destId="{FD563A0E-B020-4964-A64C-BBA166AF4BEA}" srcOrd="2" destOrd="0" parTransId="{F813C287-C8B1-44E2-95D3-6E5A7DAB5D8A}" sibTransId="{2CEE73B3-04D2-45A1-8A72-7CFC3A1CA708}"/>
    <dgm:cxn modelId="{3875410C-6CFC-47B0-897C-4E0B76D4AFE1}" type="presOf" srcId="{0F86408E-EBA1-4FF3-8BCC-EF59EC5E9FE9}" destId="{E516DCB4-3FFE-48CF-B083-DAAE0E38AD56}" srcOrd="0" destOrd="0" presId="urn:microsoft.com/office/officeart/2005/8/layout/hierarchy3"/>
    <dgm:cxn modelId="{C7EE9EAF-FE79-4ECF-858A-4ED539EB98E3}" srcId="{211D39E4-85C4-4E9B-90FD-03BAE3E4FEFF}" destId="{FDC3A6BC-7C75-4F20-A4C3-F306DADB422F}" srcOrd="0" destOrd="0" parTransId="{9C9011C1-D726-404C-8872-B30F3E68A760}" sibTransId="{BE9EF503-56FF-4861-989F-59C9CD18E275}"/>
    <dgm:cxn modelId="{A456E921-A39B-468A-A5D2-A8C8591CD96B}" type="presOf" srcId="{211D39E4-85C4-4E9B-90FD-03BAE3E4FEFF}" destId="{B19468D4-D79C-4E1F-9688-064F8F877669}" srcOrd="0" destOrd="0" presId="urn:microsoft.com/office/officeart/2005/8/layout/hierarchy3"/>
    <dgm:cxn modelId="{4FD7BCA2-ABC4-4ACD-AE04-284D5F969992}" type="presOf" srcId="{83ADF179-4A4D-4D78-B25E-ECFB387FE5C8}" destId="{BB7C4FB1-1B0B-4CDD-9683-B2A9A4DB7C0D}" srcOrd="0" destOrd="0" presId="urn:microsoft.com/office/officeart/2005/8/layout/hierarchy3"/>
    <dgm:cxn modelId="{539B79BA-BD5A-43BD-B71D-7D7540029F1B}" type="presOf" srcId="{D68E70A6-693F-44D4-987E-C0F4A9E1DD25}" destId="{3149D255-DFD9-4003-A533-6C41DD4D7888}" srcOrd="0" destOrd="0" presId="urn:microsoft.com/office/officeart/2005/8/layout/hierarchy3"/>
    <dgm:cxn modelId="{E64F517A-E641-436B-A1AE-C19A71BD244F}" srcId="{FD563A0E-B020-4964-A64C-BBA166AF4BEA}" destId="{B9FD29D3-76B2-4B97-81D4-BF2D19D153A6}" srcOrd="2" destOrd="0" parTransId="{EFCA4B8B-C4DE-4899-8620-18B49F45B29A}" sibTransId="{9BFB64A7-08C4-4777-BD68-C534FF0F87AB}"/>
    <dgm:cxn modelId="{6EDA8A81-312B-4B27-8FF6-2664C82AC508}" srcId="{AB402398-6A84-454A-9561-61B13FA729A4}" destId="{56CCA4A0-5E33-4E57-9AFE-FE1CC48448E0}" srcOrd="0" destOrd="0" parTransId="{0F64206F-1E03-4CF5-85F2-9647A2EB6BE6}" sibTransId="{D54A16AA-E0DC-4179-B340-62733B4C421C}"/>
    <dgm:cxn modelId="{CB236A5B-27F6-44A8-B029-3A270719C401}" type="presOf" srcId="{AB402398-6A84-454A-9561-61B13FA729A4}" destId="{233D1A6B-61C4-4D76-9799-637AA3D47203}" srcOrd="1" destOrd="0" presId="urn:microsoft.com/office/officeart/2005/8/layout/hierarchy3"/>
    <dgm:cxn modelId="{1F031FC4-1930-4249-A0FC-A106227ED820}" type="presOf" srcId="{156B3677-0ED6-45C5-BD55-496F82B32823}" destId="{2F18585D-67F6-4F8E-A161-21C4F5196B35}" srcOrd="0" destOrd="0" presId="urn:microsoft.com/office/officeart/2005/8/layout/hierarchy3"/>
    <dgm:cxn modelId="{E1440630-7EBF-43FD-B13D-9648613CF70A}" type="presOf" srcId="{5F566CA6-49C2-4505-A642-AA88D6724337}" destId="{C9E4EF90-A276-47E7-89D3-C27B40E8C3BC}" srcOrd="0" destOrd="0" presId="urn:microsoft.com/office/officeart/2005/8/layout/hierarchy3"/>
    <dgm:cxn modelId="{42C47A61-E2CC-4B86-A924-E8B34F22A7F0}" type="presOf" srcId="{55725D0B-414B-46A8-96F4-DCFB96DBB58C}" destId="{381F9D1F-0059-42C3-A119-01AFB3172050}" srcOrd="0" destOrd="0" presId="urn:microsoft.com/office/officeart/2005/8/layout/hierarchy3"/>
    <dgm:cxn modelId="{41E894A5-B9AF-4507-A6B9-8626FD71F1B6}" type="presOf" srcId="{1358722E-042A-4781-A6D2-381077E0D885}" destId="{33CE6FDC-F100-4611-9FB7-6E7F3094B8CB}" srcOrd="0" destOrd="0" presId="urn:microsoft.com/office/officeart/2005/8/layout/hierarchy3"/>
    <dgm:cxn modelId="{A3202199-B78A-4C93-A432-44777A593812}" type="presOf" srcId="{DE9C8D3B-A276-4160-99A7-1876FB46E495}" destId="{F324B3DC-C7BD-474B-B3F8-CB45A000387A}" srcOrd="0" destOrd="0" presId="urn:microsoft.com/office/officeart/2005/8/layout/hierarchy3"/>
    <dgm:cxn modelId="{F9EE3E8A-79E1-44ED-97CE-CEE9F0B758D4}" srcId="{801864BB-CACF-41E6-B063-60A2B6B83CB0}" destId="{054A682C-CB77-4F6E-98A1-981644C25B07}" srcOrd="1" destOrd="0" parTransId="{AD305421-E1A3-4BFC-8F91-EB48AE66363D}" sibTransId="{8C01BD48-C300-4F92-B466-F2B5E84687C9}"/>
    <dgm:cxn modelId="{C756A886-BF8C-4A87-8280-A38FDD524F75}" type="presOf" srcId="{F643EA36-84D5-444A-838E-A8E3D474B89C}" destId="{9B87F0E4-1779-4D0A-A1F3-F961E1F312B9}" srcOrd="0" destOrd="0" presId="urn:microsoft.com/office/officeart/2005/8/layout/hierarchy3"/>
    <dgm:cxn modelId="{A03444B1-F4BB-418D-B017-D5223FA5BC8D}" srcId="{801864BB-CACF-41E6-B063-60A2B6B83CB0}" destId="{7FCA8FF3-A946-4AB4-AFE9-F16D4A380D4F}" srcOrd="3" destOrd="0" parTransId="{D68E70A6-693F-44D4-987E-C0F4A9E1DD25}" sibTransId="{0709F52A-25A4-43BD-AADB-84299BC1F2DE}"/>
    <dgm:cxn modelId="{13733FF1-DB76-48B6-8DE1-8049AFFA175C}" srcId="{FD563A0E-B020-4964-A64C-BBA166AF4BEA}" destId="{AA5DA0E6-AC59-46F4-A6A9-5F51AF83A51C}" srcOrd="3" destOrd="0" parTransId="{5F566CA6-49C2-4505-A642-AA88D6724337}" sibTransId="{3335051A-2036-4E6F-9A99-F15259AE20FA}"/>
    <dgm:cxn modelId="{2C87E174-5127-435D-9E50-2141F45E7BEA}" srcId="{801864BB-CACF-41E6-B063-60A2B6B83CB0}" destId="{CEBDF274-0EDE-48A6-8C35-72F72AEF27BA}" srcOrd="2" destOrd="0" parTransId="{63F3E82E-7EAF-478C-82BE-673CD483AD07}" sibTransId="{2F11CF8C-DC9D-4BCD-AA3F-A1EA703596EA}"/>
    <dgm:cxn modelId="{7866CAD9-F8B5-4E55-A076-4B97BDA737C4}" type="presOf" srcId="{B9FD29D3-76B2-4B97-81D4-BF2D19D153A6}" destId="{2F8409D9-5615-4163-A8F2-21CA4A8EB7A8}" srcOrd="0" destOrd="0" presId="urn:microsoft.com/office/officeart/2005/8/layout/hierarchy3"/>
    <dgm:cxn modelId="{0C2C519E-7144-44FA-A3DE-217B4BE5D8C9}" srcId="{4353E4E4-76FF-444E-8641-0BD5AB4DFD8D}" destId="{6F0585AE-599D-4DE3-976D-74930B61CDC1}" srcOrd="0" destOrd="0" parTransId="{A39424B8-1BFD-4C03-A95E-4F36AD3344EC}" sibTransId="{1F91DFCB-824D-4F95-B67B-B38DB5EDAABD}"/>
    <dgm:cxn modelId="{A81FE187-F192-4C89-8448-2F8C26AF7E4F}" srcId="{801864BB-CACF-41E6-B063-60A2B6B83CB0}" destId="{BD5AB93F-1B48-4CF2-95A9-A67E1A707B6C}" srcOrd="4" destOrd="0" parTransId="{1358722E-042A-4781-A6D2-381077E0D885}" sibTransId="{2A42D00C-38DA-4DD6-8D7F-BB9D414A60E7}"/>
    <dgm:cxn modelId="{B68383EA-8959-4EE6-8977-CD3E8A6DD787}" type="presOf" srcId="{736AF1BD-B1D0-4A4B-8D1B-4F0950D68915}" destId="{E4C57A62-87EA-4A13-89A8-83880CA395A5}" srcOrd="0" destOrd="0" presId="urn:microsoft.com/office/officeart/2005/8/layout/hierarchy3"/>
    <dgm:cxn modelId="{66CD1BC9-877B-4F66-AC14-52629A3FF112}" type="presOf" srcId="{EFCA4B8B-C4DE-4899-8620-18B49F45B29A}" destId="{9F768F75-E3CC-4E38-A5C1-6DE4A7CE6618}" srcOrd="0" destOrd="0" presId="urn:microsoft.com/office/officeart/2005/8/layout/hierarchy3"/>
    <dgm:cxn modelId="{716B51ED-CF15-4329-96A9-AE2DE796EC35}" type="presOf" srcId="{2C22DCC8-7E81-405C-89AF-FC97587B3ECB}" destId="{8B647E91-ECA4-4D0D-8E6E-D94561F9BFFE}" srcOrd="0" destOrd="0" presId="urn:microsoft.com/office/officeart/2005/8/layout/hierarchy3"/>
    <dgm:cxn modelId="{3D8EFBF8-7033-4DF1-86F2-DE83FE8750C6}" type="presOf" srcId="{29D29774-6E9B-448C-A527-FE5F8C7DD7D5}" destId="{B38F13B5-7C5A-451E-ACD2-E6CD78B26774}" srcOrd="0" destOrd="0" presId="urn:microsoft.com/office/officeart/2005/8/layout/hierarchy3"/>
    <dgm:cxn modelId="{ED5F10C7-ED2E-4A2E-841E-1D2361659ED3}" type="presOf" srcId="{0F64206F-1E03-4CF5-85F2-9647A2EB6BE6}" destId="{DC08EE07-99E8-49B0-8E59-C5A699B3053D}" srcOrd="0" destOrd="0" presId="urn:microsoft.com/office/officeart/2005/8/layout/hierarchy3"/>
    <dgm:cxn modelId="{62E57937-D724-499E-98D9-A7137F5B0147}" srcId="{211D39E4-85C4-4E9B-90FD-03BAE3E4FEFF}" destId="{BD8CF0B3-992E-4FED-8778-FDEA781B6D48}" srcOrd="1" destOrd="0" parTransId="{3ED7821F-8AAB-4395-A0A3-1D36A500B2D8}" sibTransId="{335C6CC6-2F16-4790-A9DF-744492446EAE}"/>
    <dgm:cxn modelId="{080962E6-623E-48D4-BD53-723AA089C396}" type="presOf" srcId="{AB402398-6A84-454A-9561-61B13FA729A4}" destId="{8B6B4483-A19D-404A-975F-F3FAE2013918}" srcOrd="0" destOrd="0" presId="urn:microsoft.com/office/officeart/2005/8/layout/hierarchy3"/>
    <dgm:cxn modelId="{968DE8C2-5F81-4559-898A-1673074DC1AC}" type="presOf" srcId="{6D92AF83-40D7-4664-A2D0-141928F282B6}" destId="{A72AAE17-9C84-44BB-AEE0-55FE020EB974}" srcOrd="0" destOrd="0" presId="urn:microsoft.com/office/officeart/2005/8/layout/hierarchy3"/>
    <dgm:cxn modelId="{57DFFC61-A3CA-4408-AF27-7883CF57F0B4}" type="presOf" srcId="{6F0585AE-599D-4DE3-976D-74930B61CDC1}" destId="{8570BA54-8BDA-4F70-8BBD-3443044098CA}" srcOrd="0" destOrd="0" presId="urn:microsoft.com/office/officeart/2005/8/layout/hierarchy3"/>
    <dgm:cxn modelId="{2AC4EFAD-378C-47F0-B6A7-79923DE8E169}" type="presOf" srcId="{AD305421-E1A3-4BFC-8F91-EB48AE66363D}" destId="{3307B164-06C7-42A4-9C27-C44CF584AF23}" srcOrd="0" destOrd="0" presId="urn:microsoft.com/office/officeart/2005/8/layout/hierarchy3"/>
    <dgm:cxn modelId="{BB6A9A39-DF0A-4A9B-B52F-A171A2ED2E87}" type="presOf" srcId="{FD563A0E-B020-4964-A64C-BBA166AF4BEA}" destId="{C8492B65-A6F7-4B8B-9AD7-B2D66D3550CD}" srcOrd="0" destOrd="0" presId="urn:microsoft.com/office/officeart/2005/8/layout/hierarchy3"/>
    <dgm:cxn modelId="{1669CF3E-65A8-4970-8C30-5ECF1EABE086}" type="presOf" srcId="{069EABE9-BBCE-418D-92F3-14C29B430528}" destId="{A7F5875F-4E2E-4A67-8A6F-FC17ED2D4F1A}" srcOrd="0" destOrd="0" presId="urn:microsoft.com/office/officeart/2005/8/layout/hierarchy3"/>
    <dgm:cxn modelId="{E80C256B-6205-49A3-B2E2-C101EFDF7283}" type="presOf" srcId="{30445573-12E4-41B3-8965-3310303C2E97}" destId="{491F6F37-93B4-411B-8077-1E4AEA08236A}" srcOrd="0" destOrd="0" presId="urn:microsoft.com/office/officeart/2005/8/layout/hierarchy3"/>
    <dgm:cxn modelId="{2E793F6D-B662-4B06-941A-E3269A0F4E8B}" type="presOf" srcId="{6A9D72F4-0C8A-45D2-96EA-8F835025033D}" destId="{E542B46F-54B3-4EB0-94BB-B9A3E032372F}" srcOrd="0" destOrd="0" presId="urn:microsoft.com/office/officeart/2005/8/layout/hierarchy3"/>
    <dgm:cxn modelId="{F5F481A4-AF89-4099-9E8E-E7CA62D65F97}" type="presOf" srcId="{FDC3A6BC-7C75-4F20-A4C3-F306DADB422F}" destId="{E8EB2CB3-7DAF-47B5-9009-81A3442CF4DC}" srcOrd="0" destOrd="0" presId="urn:microsoft.com/office/officeart/2005/8/layout/hierarchy3"/>
    <dgm:cxn modelId="{83E60E57-2083-43F2-AD7E-16D6B14416BE}" type="presOf" srcId="{211D39E4-85C4-4E9B-90FD-03BAE3E4FEFF}" destId="{AB132FFB-90ED-4F4D-8379-C62ACC3548CF}" srcOrd="1" destOrd="0" presId="urn:microsoft.com/office/officeart/2005/8/layout/hierarchy3"/>
    <dgm:cxn modelId="{AB6455B1-A842-470D-A79E-7D7F6786C70B}" type="presOf" srcId="{FD563A0E-B020-4964-A64C-BBA166AF4BEA}" destId="{28D31E95-1C9E-4F80-A600-1E6F90C876D6}" srcOrd="1" destOrd="0" presId="urn:microsoft.com/office/officeart/2005/8/layout/hierarchy3"/>
    <dgm:cxn modelId="{D55D7630-8DC0-415B-9774-C0E92C411B01}" type="presOf" srcId="{A506BB39-CD4E-47EA-94B2-D1E7380AA3B6}" destId="{E3E0CD54-821D-4756-82FC-B9F09A080C57}" srcOrd="0" destOrd="0" presId="urn:microsoft.com/office/officeart/2005/8/layout/hierarchy3"/>
    <dgm:cxn modelId="{4E089125-72A5-4B82-B956-EF3A08788E89}" type="presOf" srcId="{4353E4E4-76FF-444E-8641-0BD5AB4DFD8D}" destId="{2FD6097B-471F-40DF-A910-0F8A7C81833E}" srcOrd="0" destOrd="0" presId="urn:microsoft.com/office/officeart/2005/8/layout/hierarchy3"/>
    <dgm:cxn modelId="{8E627CD0-2EEC-4EA8-9183-23CEF7D20C2F}" type="presParOf" srcId="{AF121A2E-349A-4D83-90A4-282C55E95ED3}" destId="{6F097421-7FA2-4D36-AC14-B616BAD05F3E}" srcOrd="0" destOrd="0" presId="urn:microsoft.com/office/officeart/2005/8/layout/hierarchy3"/>
    <dgm:cxn modelId="{EFF0453C-AE81-4BDB-ABFD-66F1A27FC7E5}" type="presParOf" srcId="{6F097421-7FA2-4D36-AC14-B616BAD05F3E}" destId="{FC82EDB9-4ED5-44A0-91B2-1395162A8539}" srcOrd="0" destOrd="0" presId="urn:microsoft.com/office/officeart/2005/8/layout/hierarchy3"/>
    <dgm:cxn modelId="{F4D14135-FC6E-4987-9390-CADEA902A4DC}" type="presParOf" srcId="{FC82EDB9-4ED5-44A0-91B2-1395162A8539}" destId="{FDAB1FBB-72F6-49FD-9C80-2E48978D2E11}" srcOrd="0" destOrd="0" presId="urn:microsoft.com/office/officeart/2005/8/layout/hierarchy3"/>
    <dgm:cxn modelId="{B0A05CB5-AA98-46F1-A799-C07DF318A1C3}" type="presParOf" srcId="{FC82EDB9-4ED5-44A0-91B2-1395162A8539}" destId="{7D4AFF44-0948-4371-AF10-9CFA0E6C3A3A}" srcOrd="1" destOrd="0" presId="urn:microsoft.com/office/officeart/2005/8/layout/hierarchy3"/>
    <dgm:cxn modelId="{20214453-9169-4D76-90A9-F7E3F6CB82D5}" type="presParOf" srcId="{6F097421-7FA2-4D36-AC14-B616BAD05F3E}" destId="{94D3A1EB-876D-4309-9D47-F1D8E6184390}" srcOrd="1" destOrd="0" presId="urn:microsoft.com/office/officeart/2005/8/layout/hierarchy3"/>
    <dgm:cxn modelId="{3F35EC20-61BD-4664-B204-75C1DCEA94B7}" type="presParOf" srcId="{94D3A1EB-876D-4309-9D47-F1D8E6184390}" destId="{F324B3DC-C7BD-474B-B3F8-CB45A000387A}" srcOrd="0" destOrd="0" presId="urn:microsoft.com/office/officeart/2005/8/layout/hierarchy3"/>
    <dgm:cxn modelId="{2ABD0B5C-1458-41DD-80A6-623028BB4D85}" type="presParOf" srcId="{94D3A1EB-876D-4309-9D47-F1D8E6184390}" destId="{2F18585D-67F6-4F8E-A161-21C4F5196B35}" srcOrd="1" destOrd="0" presId="urn:microsoft.com/office/officeart/2005/8/layout/hierarchy3"/>
    <dgm:cxn modelId="{1B521080-184D-4B7E-902C-75D86153F4FA}" type="presParOf" srcId="{94D3A1EB-876D-4309-9D47-F1D8E6184390}" destId="{3307B164-06C7-42A4-9C27-C44CF584AF23}" srcOrd="2" destOrd="0" presId="urn:microsoft.com/office/officeart/2005/8/layout/hierarchy3"/>
    <dgm:cxn modelId="{0B2329C9-F486-47EA-A958-0CB5CE117988}" type="presParOf" srcId="{94D3A1EB-876D-4309-9D47-F1D8E6184390}" destId="{C5978964-D22B-4029-A713-09EE10A0D098}" srcOrd="3" destOrd="0" presId="urn:microsoft.com/office/officeart/2005/8/layout/hierarchy3"/>
    <dgm:cxn modelId="{BB00C62D-54E7-4B9E-AF75-5DF876DD790A}" type="presParOf" srcId="{94D3A1EB-876D-4309-9D47-F1D8E6184390}" destId="{17E7A2DD-E40D-492F-A3AE-B8D6622FEA21}" srcOrd="4" destOrd="0" presId="urn:microsoft.com/office/officeart/2005/8/layout/hierarchy3"/>
    <dgm:cxn modelId="{1282385E-C47F-4B9A-B27A-90EB52F9E786}" type="presParOf" srcId="{94D3A1EB-876D-4309-9D47-F1D8E6184390}" destId="{C80DF08D-E50F-4A11-B40A-5CDD32315EC9}" srcOrd="5" destOrd="0" presId="urn:microsoft.com/office/officeart/2005/8/layout/hierarchy3"/>
    <dgm:cxn modelId="{28A0E764-5A12-4341-AB14-7364DF631557}" type="presParOf" srcId="{94D3A1EB-876D-4309-9D47-F1D8E6184390}" destId="{3149D255-DFD9-4003-A533-6C41DD4D7888}" srcOrd="6" destOrd="0" presId="urn:microsoft.com/office/officeart/2005/8/layout/hierarchy3"/>
    <dgm:cxn modelId="{6162BC04-88F3-44D4-B748-749877A6AD44}" type="presParOf" srcId="{94D3A1EB-876D-4309-9D47-F1D8E6184390}" destId="{50C3EBDC-B1B7-412D-B6D9-62006B275C0F}" srcOrd="7" destOrd="0" presId="urn:microsoft.com/office/officeart/2005/8/layout/hierarchy3"/>
    <dgm:cxn modelId="{36F4598F-CFDF-4A1E-ACA2-4F5FC520B912}" type="presParOf" srcId="{94D3A1EB-876D-4309-9D47-F1D8E6184390}" destId="{33CE6FDC-F100-4611-9FB7-6E7F3094B8CB}" srcOrd="8" destOrd="0" presId="urn:microsoft.com/office/officeart/2005/8/layout/hierarchy3"/>
    <dgm:cxn modelId="{0F46E41E-F167-4F14-A4F9-42AA915E5E55}" type="presParOf" srcId="{94D3A1EB-876D-4309-9D47-F1D8E6184390}" destId="{EA4E5F09-50CF-4ACD-8143-F0FE7CE31D21}" srcOrd="9" destOrd="0" presId="urn:microsoft.com/office/officeart/2005/8/layout/hierarchy3"/>
    <dgm:cxn modelId="{1DE69FE5-B5B0-432B-8977-5BEE8E34E8AB}" type="presParOf" srcId="{94D3A1EB-876D-4309-9D47-F1D8E6184390}" destId="{9BBDF606-8BBB-464A-B0FF-160A227B4FC8}" srcOrd="10" destOrd="0" presId="urn:microsoft.com/office/officeart/2005/8/layout/hierarchy3"/>
    <dgm:cxn modelId="{FCE94CC3-038F-40F1-9EDC-B51BC990DCB5}" type="presParOf" srcId="{94D3A1EB-876D-4309-9D47-F1D8E6184390}" destId="{E3E0CD54-821D-4756-82FC-B9F09A080C57}" srcOrd="11" destOrd="0" presId="urn:microsoft.com/office/officeart/2005/8/layout/hierarchy3"/>
    <dgm:cxn modelId="{61D834A5-1A8A-4FA7-A635-D98365FBC2D4}" type="presParOf" srcId="{94D3A1EB-876D-4309-9D47-F1D8E6184390}" destId="{9B87F0E4-1779-4D0A-A1F3-F961E1F312B9}" srcOrd="12" destOrd="0" presId="urn:microsoft.com/office/officeart/2005/8/layout/hierarchy3"/>
    <dgm:cxn modelId="{D31C2267-FAF6-4264-838F-412707DC7C88}" type="presParOf" srcId="{94D3A1EB-876D-4309-9D47-F1D8E6184390}" destId="{F6E9AF25-D0B0-48F5-B554-A60244FF188F}" srcOrd="13" destOrd="0" presId="urn:microsoft.com/office/officeart/2005/8/layout/hierarchy3"/>
    <dgm:cxn modelId="{2D913E1D-4F58-4AF6-833D-006F09F9BC6B}" type="presParOf" srcId="{94D3A1EB-876D-4309-9D47-F1D8E6184390}" destId="{491F6F37-93B4-411B-8077-1E4AEA08236A}" srcOrd="14" destOrd="0" presId="urn:microsoft.com/office/officeart/2005/8/layout/hierarchy3"/>
    <dgm:cxn modelId="{D08EF71A-586D-4F5E-9C79-27B26F6B39B4}" type="presParOf" srcId="{94D3A1EB-876D-4309-9D47-F1D8E6184390}" destId="{B38F13B5-7C5A-451E-ACD2-E6CD78B26774}" srcOrd="15" destOrd="0" presId="urn:microsoft.com/office/officeart/2005/8/layout/hierarchy3"/>
    <dgm:cxn modelId="{5A381845-08DA-4208-A116-65967A40A001}" type="presParOf" srcId="{AF121A2E-349A-4D83-90A4-282C55E95ED3}" destId="{62235A45-85A9-4B3F-BC8C-D4E3A3200A1C}" srcOrd="1" destOrd="0" presId="urn:microsoft.com/office/officeart/2005/8/layout/hierarchy3"/>
    <dgm:cxn modelId="{80CD705A-1DEB-46E8-97EC-68360AC72C29}" type="presParOf" srcId="{62235A45-85A9-4B3F-BC8C-D4E3A3200A1C}" destId="{7E994B0D-2451-4C46-A567-DC67862D99E8}" srcOrd="0" destOrd="0" presId="urn:microsoft.com/office/officeart/2005/8/layout/hierarchy3"/>
    <dgm:cxn modelId="{831C7A89-ED28-4680-ACBB-E515E55D0ADC}" type="presParOf" srcId="{7E994B0D-2451-4C46-A567-DC67862D99E8}" destId="{B19468D4-D79C-4E1F-9688-064F8F877669}" srcOrd="0" destOrd="0" presId="urn:microsoft.com/office/officeart/2005/8/layout/hierarchy3"/>
    <dgm:cxn modelId="{65385394-3CC3-439B-8D17-8023A885C180}" type="presParOf" srcId="{7E994B0D-2451-4C46-A567-DC67862D99E8}" destId="{AB132FFB-90ED-4F4D-8379-C62ACC3548CF}" srcOrd="1" destOrd="0" presId="urn:microsoft.com/office/officeart/2005/8/layout/hierarchy3"/>
    <dgm:cxn modelId="{056E80FF-8E4E-48DA-9AAC-82136691570C}" type="presParOf" srcId="{62235A45-85A9-4B3F-BC8C-D4E3A3200A1C}" destId="{27D86A8E-6E33-42F6-94A2-7D925F8F3890}" srcOrd="1" destOrd="0" presId="urn:microsoft.com/office/officeart/2005/8/layout/hierarchy3"/>
    <dgm:cxn modelId="{3A258B7F-BA36-44E6-BA09-5CDCCCD1378F}" type="presParOf" srcId="{27D86A8E-6E33-42F6-94A2-7D925F8F3890}" destId="{31831617-F250-4CA9-BF63-8E1AD8F547C9}" srcOrd="0" destOrd="0" presId="urn:microsoft.com/office/officeart/2005/8/layout/hierarchy3"/>
    <dgm:cxn modelId="{6AAD43F9-039B-43DD-BE70-5A97B0ECFDC2}" type="presParOf" srcId="{27D86A8E-6E33-42F6-94A2-7D925F8F3890}" destId="{E8EB2CB3-7DAF-47B5-9009-81A3442CF4DC}" srcOrd="1" destOrd="0" presId="urn:microsoft.com/office/officeart/2005/8/layout/hierarchy3"/>
    <dgm:cxn modelId="{73ABBB75-2B79-43BD-A246-69EA4685A040}" type="presParOf" srcId="{27D86A8E-6E33-42F6-94A2-7D925F8F3890}" destId="{717F4BC8-FB43-49EC-8201-EE22A9A46210}" srcOrd="2" destOrd="0" presId="urn:microsoft.com/office/officeart/2005/8/layout/hierarchy3"/>
    <dgm:cxn modelId="{DF527EA7-4D6C-4DA1-8E55-B7289E0D4654}" type="presParOf" srcId="{27D86A8E-6E33-42F6-94A2-7D925F8F3890}" destId="{6DEE7390-77D5-4419-981A-037213F74502}" srcOrd="3" destOrd="0" presId="urn:microsoft.com/office/officeart/2005/8/layout/hierarchy3"/>
    <dgm:cxn modelId="{6960804E-2650-43C1-8537-44F3AC47B497}" type="presParOf" srcId="{27D86A8E-6E33-42F6-94A2-7D925F8F3890}" destId="{D77414B8-8E7B-4E44-BDF4-8976C4147FD1}" srcOrd="4" destOrd="0" presId="urn:microsoft.com/office/officeart/2005/8/layout/hierarchy3"/>
    <dgm:cxn modelId="{C89BF6BF-646A-46B6-9D28-B3D3CF4DEF9A}" type="presParOf" srcId="{27D86A8E-6E33-42F6-94A2-7D925F8F3890}" destId="{A72AAE17-9C84-44BB-AEE0-55FE020EB974}" srcOrd="5" destOrd="0" presId="urn:microsoft.com/office/officeart/2005/8/layout/hierarchy3"/>
    <dgm:cxn modelId="{7104CD5D-588E-41BF-AA2A-D04B897565C9}" type="presParOf" srcId="{AF121A2E-349A-4D83-90A4-282C55E95ED3}" destId="{70744DEE-5306-4FA1-BAC5-5634CFCC862A}" srcOrd="2" destOrd="0" presId="urn:microsoft.com/office/officeart/2005/8/layout/hierarchy3"/>
    <dgm:cxn modelId="{11161CBF-999A-429C-8F9C-83AC0ED4DFDC}" type="presParOf" srcId="{70744DEE-5306-4FA1-BAC5-5634CFCC862A}" destId="{1E86C3A8-7BFA-42EE-B5FC-619D0FA4D6FC}" srcOrd="0" destOrd="0" presId="urn:microsoft.com/office/officeart/2005/8/layout/hierarchy3"/>
    <dgm:cxn modelId="{4D4CD271-D138-44AE-9C3D-95F35E8ABBD4}" type="presParOf" srcId="{1E86C3A8-7BFA-42EE-B5FC-619D0FA4D6FC}" destId="{C8492B65-A6F7-4B8B-9AD7-B2D66D3550CD}" srcOrd="0" destOrd="0" presId="urn:microsoft.com/office/officeart/2005/8/layout/hierarchy3"/>
    <dgm:cxn modelId="{0E6B3642-BA58-44B7-9A88-61DFC01946AA}" type="presParOf" srcId="{1E86C3A8-7BFA-42EE-B5FC-619D0FA4D6FC}" destId="{28D31E95-1C9E-4F80-A600-1E6F90C876D6}" srcOrd="1" destOrd="0" presId="urn:microsoft.com/office/officeart/2005/8/layout/hierarchy3"/>
    <dgm:cxn modelId="{5A003E5E-BAA2-4A16-9680-C83246DFA169}" type="presParOf" srcId="{70744DEE-5306-4FA1-BAC5-5634CFCC862A}" destId="{1B29794E-9A9B-490F-BC3A-178365BBC2D3}" srcOrd="1" destOrd="0" presId="urn:microsoft.com/office/officeart/2005/8/layout/hierarchy3"/>
    <dgm:cxn modelId="{F82E0647-D48D-4B9D-84B1-02D307A072AD}" type="presParOf" srcId="{1B29794E-9A9B-490F-BC3A-178365BBC2D3}" destId="{BB7C4FB1-1B0B-4CDD-9683-B2A9A4DB7C0D}" srcOrd="0" destOrd="0" presId="urn:microsoft.com/office/officeart/2005/8/layout/hierarchy3"/>
    <dgm:cxn modelId="{A4973B53-AC7F-4492-B0DC-3F9168EDB8B9}" type="presParOf" srcId="{1B29794E-9A9B-490F-BC3A-178365BBC2D3}" destId="{E542B46F-54B3-4EB0-94BB-B9A3E032372F}" srcOrd="1" destOrd="0" presId="urn:microsoft.com/office/officeart/2005/8/layout/hierarchy3"/>
    <dgm:cxn modelId="{94CFB3BD-9EF3-4F38-9B7C-241A0884FF97}" type="presParOf" srcId="{1B29794E-9A9B-490F-BC3A-178365BBC2D3}" destId="{8B647E91-ECA4-4D0D-8E6E-D94561F9BFFE}" srcOrd="2" destOrd="0" presId="urn:microsoft.com/office/officeart/2005/8/layout/hierarchy3"/>
    <dgm:cxn modelId="{F45B3EAA-B42B-44EA-99DC-693BE5488DBC}" type="presParOf" srcId="{1B29794E-9A9B-490F-BC3A-178365BBC2D3}" destId="{E4C57A62-87EA-4A13-89A8-83880CA395A5}" srcOrd="3" destOrd="0" presId="urn:microsoft.com/office/officeart/2005/8/layout/hierarchy3"/>
    <dgm:cxn modelId="{26FA0674-CB68-4762-8390-D1CEEC799C47}" type="presParOf" srcId="{1B29794E-9A9B-490F-BC3A-178365BBC2D3}" destId="{9F768F75-E3CC-4E38-A5C1-6DE4A7CE6618}" srcOrd="4" destOrd="0" presId="urn:microsoft.com/office/officeart/2005/8/layout/hierarchy3"/>
    <dgm:cxn modelId="{9ECC0C72-C184-4B81-8455-2AF306776CA4}" type="presParOf" srcId="{1B29794E-9A9B-490F-BC3A-178365BBC2D3}" destId="{2F8409D9-5615-4163-A8F2-21CA4A8EB7A8}" srcOrd="5" destOrd="0" presId="urn:microsoft.com/office/officeart/2005/8/layout/hierarchy3"/>
    <dgm:cxn modelId="{AB7A4833-1B55-4A13-8325-16AB24D8F756}" type="presParOf" srcId="{1B29794E-9A9B-490F-BC3A-178365BBC2D3}" destId="{C9E4EF90-A276-47E7-89D3-C27B40E8C3BC}" srcOrd="6" destOrd="0" presId="urn:microsoft.com/office/officeart/2005/8/layout/hierarchy3"/>
    <dgm:cxn modelId="{D88284E8-EE76-4F8F-B9A7-6EAA2580DA33}" type="presParOf" srcId="{1B29794E-9A9B-490F-BC3A-178365BBC2D3}" destId="{70DB39D9-D122-4A9A-90D2-C91004CE33D0}" srcOrd="7" destOrd="0" presId="urn:microsoft.com/office/officeart/2005/8/layout/hierarchy3"/>
    <dgm:cxn modelId="{C0DFA3B4-E1AB-457B-815E-ED8286B9D321}" type="presParOf" srcId="{AF121A2E-349A-4D83-90A4-282C55E95ED3}" destId="{0DC0739B-24F1-4DA6-8C43-DCD30DBD23BD}" srcOrd="3" destOrd="0" presId="urn:microsoft.com/office/officeart/2005/8/layout/hierarchy3"/>
    <dgm:cxn modelId="{C7D66439-73D2-4A56-801F-FDB6F0B0DAAA}" type="presParOf" srcId="{0DC0739B-24F1-4DA6-8C43-DCD30DBD23BD}" destId="{16B0CB78-F60E-4455-A6FA-FAFD91365AFE}" srcOrd="0" destOrd="0" presId="urn:microsoft.com/office/officeart/2005/8/layout/hierarchy3"/>
    <dgm:cxn modelId="{D4D0F5EC-84EE-4F9D-8165-2F3AD0912A6E}" type="presParOf" srcId="{16B0CB78-F60E-4455-A6FA-FAFD91365AFE}" destId="{2FD6097B-471F-40DF-A910-0F8A7C81833E}" srcOrd="0" destOrd="0" presId="urn:microsoft.com/office/officeart/2005/8/layout/hierarchy3"/>
    <dgm:cxn modelId="{7CF1149E-E93C-4ECE-8E29-88F6667E7C2A}" type="presParOf" srcId="{16B0CB78-F60E-4455-A6FA-FAFD91365AFE}" destId="{CE06D70B-6394-4274-B1E6-26CDD9633135}" srcOrd="1" destOrd="0" presId="urn:microsoft.com/office/officeart/2005/8/layout/hierarchy3"/>
    <dgm:cxn modelId="{C58A728E-96DB-41D8-B08C-B5758F40927C}" type="presParOf" srcId="{0DC0739B-24F1-4DA6-8C43-DCD30DBD23BD}" destId="{0771B12B-48B8-430F-9A84-C5498DF60848}" srcOrd="1" destOrd="0" presId="urn:microsoft.com/office/officeart/2005/8/layout/hierarchy3"/>
    <dgm:cxn modelId="{21B9580E-DEBC-4D00-8824-57EED0D2D032}" type="presParOf" srcId="{0771B12B-48B8-430F-9A84-C5498DF60848}" destId="{06A009AD-A41A-4C83-8A44-D91ACB173431}" srcOrd="0" destOrd="0" presId="urn:microsoft.com/office/officeart/2005/8/layout/hierarchy3"/>
    <dgm:cxn modelId="{CE66A0D0-0AE7-496B-B3B9-A19FE89511B3}" type="presParOf" srcId="{0771B12B-48B8-430F-9A84-C5498DF60848}" destId="{8570BA54-8BDA-4F70-8BBD-3443044098CA}" srcOrd="1" destOrd="0" presId="urn:microsoft.com/office/officeart/2005/8/layout/hierarchy3"/>
    <dgm:cxn modelId="{1A5AC52E-69B6-490F-ADCF-1A5FB20D14B0}" type="presParOf" srcId="{0771B12B-48B8-430F-9A84-C5498DF60848}" destId="{E516DCB4-3FFE-48CF-B083-DAAE0E38AD56}" srcOrd="2" destOrd="0" presId="urn:microsoft.com/office/officeart/2005/8/layout/hierarchy3"/>
    <dgm:cxn modelId="{3707F252-031A-4148-9B28-C58A1A06C4A2}" type="presParOf" srcId="{0771B12B-48B8-430F-9A84-C5498DF60848}" destId="{8770A572-6CDB-4424-9FA9-C7F38C30854F}" srcOrd="3" destOrd="0" presId="urn:microsoft.com/office/officeart/2005/8/layout/hierarchy3"/>
    <dgm:cxn modelId="{DBC49990-3322-496B-A061-ACC7953A5859}" type="presParOf" srcId="{0771B12B-48B8-430F-9A84-C5498DF60848}" destId="{381F9D1F-0059-42C3-A119-01AFB3172050}" srcOrd="4" destOrd="0" presId="urn:microsoft.com/office/officeart/2005/8/layout/hierarchy3"/>
    <dgm:cxn modelId="{1377A10F-C27C-4D41-8AEB-22D6F212B460}" type="presParOf" srcId="{0771B12B-48B8-430F-9A84-C5498DF60848}" destId="{651D74C3-743D-4085-AFEF-7F0D21C481F1}" srcOrd="5" destOrd="0" presId="urn:microsoft.com/office/officeart/2005/8/layout/hierarchy3"/>
    <dgm:cxn modelId="{90211656-5461-43C4-AC06-186924333948}" type="presParOf" srcId="{AF121A2E-349A-4D83-90A4-282C55E95ED3}" destId="{A14718E8-8744-4304-8216-CE1603E63370}" srcOrd="4" destOrd="0" presId="urn:microsoft.com/office/officeart/2005/8/layout/hierarchy3"/>
    <dgm:cxn modelId="{DAB9973F-78C8-4943-9E48-C26635AA7C85}" type="presParOf" srcId="{A14718E8-8744-4304-8216-CE1603E63370}" destId="{AB89BE3A-F66E-4097-8866-0CCAF7C3473B}" srcOrd="0" destOrd="0" presId="urn:microsoft.com/office/officeart/2005/8/layout/hierarchy3"/>
    <dgm:cxn modelId="{029B946B-EEF3-4C7C-BF6F-8BAB928CB347}" type="presParOf" srcId="{AB89BE3A-F66E-4097-8866-0CCAF7C3473B}" destId="{8B6B4483-A19D-404A-975F-F3FAE2013918}" srcOrd="0" destOrd="0" presId="urn:microsoft.com/office/officeart/2005/8/layout/hierarchy3"/>
    <dgm:cxn modelId="{ACA2D652-0A51-4FFB-A6AB-FC3853D5C38D}" type="presParOf" srcId="{AB89BE3A-F66E-4097-8866-0CCAF7C3473B}" destId="{233D1A6B-61C4-4D76-9799-637AA3D47203}" srcOrd="1" destOrd="0" presId="urn:microsoft.com/office/officeart/2005/8/layout/hierarchy3"/>
    <dgm:cxn modelId="{4DB98C2A-294F-4C87-BAD0-04FFC2B56921}" type="presParOf" srcId="{A14718E8-8744-4304-8216-CE1603E63370}" destId="{3DE403C7-99B1-48F3-AE4A-11EB39C1DD35}" srcOrd="1" destOrd="0" presId="urn:microsoft.com/office/officeart/2005/8/layout/hierarchy3"/>
    <dgm:cxn modelId="{10754662-ED09-4CFB-8B38-4E52D264B755}" type="presParOf" srcId="{3DE403C7-99B1-48F3-AE4A-11EB39C1DD35}" destId="{DC08EE07-99E8-49B0-8E59-C5A699B3053D}" srcOrd="0" destOrd="0" presId="urn:microsoft.com/office/officeart/2005/8/layout/hierarchy3"/>
    <dgm:cxn modelId="{6E823FD3-2F36-42BD-BFE7-3EDBF470D6F5}" type="presParOf" srcId="{3DE403C7-99B1-48F3-AE4A-11EB39C1DD35}" destId="{4EF52220-DA8A-40D2-92A4-C7CCD0539F07}" srcOrd="1" destOrd="0" presId="urn:microsoft.com/office/officeart/2005/8/layout/hierarchy3"/>
    <dgm:cxn modelId="{DF954E19-2F1B-4E77-B2EB-ACFD1BB1EADD}" type="presParOf" srcId="{3DE403C7-99B1-48F3-AE4A-11EB39C1DD35}" destId="{E918738C-9003-47AF-8D5E-9A9587077434}" srcOrd="2" destOrd="0" presId="urn:microsoft.com/office/officeart/2005/8/layout/hierarchy3"/>
    <dgm:cxn modelId="{83F5BD19-7E69-4678-925A-54D01BE8B74D}" type="presParOf" srcId="{3DE403C7-99B1-48F3-AE4A-11EB39C1DD35}" destId="{1B091A5F-86F4-4469-AEBB-3A50B12A66AE}" srcOrd="3" destOrd="0" presId="urn:microsoft.com/office/officeart/2005/8/layout/hierarchy3"/>
    <dgm:cxn modelId="{4E4FBD8E-8EFA-49D3-8A43-44DD6C822EAD}" type="presParOf" srcId="{3DE403C7-99B1-48F3-AE4A-11EB39C1DD35}" destId="{CB75EF41-A607-4299-8B41-D6B0019F7085}" srcOrd="4" destOrd="0" presId="urn:microsoft.com/office/officeart/2005/8/layout/hierarchy3"/>
    <dgm:cxn modelId="{A48C663B-1B4E-4BAC-806C-A8FBF950FFD8}" type="presParOf" srcId="{3DE403C7-99B1-48F3-AE4A-11EB39C1DD35}" destId="{A7F5875F-4E2E-4A67-8A6F-FC17ED2D4F1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90F1C-F58E-42BF-8CC7-A6F3DF6987C9}">
      <dsp:nvSpPr>
        <dsp:cNvPr id="0" name=""/>
        <dsp:cNvSpPr/>
      </dsp:nvSpPr>
      <dsp:spPr>
        <a:xfrm>
          <a:off x="8004" y="0"/>
          <a:ext cx="1477170" cy="535163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Basic Commands</a:t>
          </a:r>
          <a:endParaRPr lang="en-US" sz="1600" kern="1200" dirty="0"/>
        </a:p>
      </dsp:txBody>
      <dsp:txXfrm>
        <a:off x="8004" y="0"/>
        <a:ext cx="1477170" cy="1605490"/>
      </dsp:txXfrm>
    </dsp:sp>
    <dsp:sp modelId="{8A41616F-3460-42DD-9F6E-6ADB60D798B7}">
      <dsp:nvSpPr>
        <dsp:cNvPr id="0" name=""/>
        <dsp:cNvSpPr/>
      </dsp:nvSpPr>
      <dsp:spPr>
        <a:xfrm>
          <a:off x="155721" y="1606502"/>
          <a:ext cx="1181736" cy="619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cmake_minimum_required</a:t>
          </a:r>
          <a:endParaRPr lang="en-US" sz="700" kern="1200" dirty="0"/>
        </a:p>
      </dsp:txBody>
      <dsp:txXfrm>
        <a:off x="173854" y="1624635"/>
        <a:ext cx="1145470" cy="582843"/>
      </dsp:txXfrm>
    </dsp:sp>
    <dsp:sp modelId="{6EAD2662-A6E9-43D1-8A6B-3FC57811D5DD}">
      <dsp:nvSpPr>
        <dsp:cNvPr id="0" name=""/>
        <dsp:cNvSpPr/>
      </dsp:nvSpPr>
      <dsp:spPr>
        <a:xfrm>
          <a:off x="155721" y="2320859"/>
          <a:ext cx="1181736" cy="619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23811"/>
                <a:satOff val="1320"/>
                <a:lumOff val="14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223811"/>
                <a:satOff val="1320"/>
                <a:lumOff val="14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223811"/>
                <a:satOff val="1320"/>
                <a:lumOff val="14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project</a:t>
          </a:r>
          <a:endParaRPr lang="en-US" sz="700" kern="1200" dirty="0"/>
        </a:p>
      </dsp:txBody>
      <dsp:txXfrm>
        <a:off x="173854" y="2338992"/>
        <a:ext cx="1145470" cy="582843"/>
      </dsp:txXfrm>
    </dsp:sp>
    <dsp:sp modelId="{58FBEB33-DC3C-49B6-9747-1C3CAF152297}">
      <dsp:nvSpPr>
        <dsp:cNvPr id="0" name=""/>
        <dsp:cNvSpPr/>
      </dsp:nvSpPr>
      <dsp:spPr>
        <a:xfrm>
          <a:off x="155721" y="3035216"/>
          <a:ext cx="1181736" cy="619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7623"/>
                <a:satOff val="2639"/>
                <a:lumOff val="287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447623"/>
                <a:satOff val="2639"/>
                <a:lumOff val="287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447623"/>
                <a:satOff val="2639"/>
                <a:lumOff val="287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set</a:t>
          </a:r>
          <a:endParaRPr lang="en-US" sz="700" kern="1200" dirty="0"/>
        </a:p>
      </dsp:txBody>
      <dsp:txXfrm>
        <a:off x="173854" y="3053349"/>
        <a:ext cx="1145470" cy="582843"/>
      </dsp:txXfrm>
    </dsp:sp>
    <dsp:sp modelId="{3FC94930-186A-4086-A80F-9A47AA2BE712}">
      <dsp:nvSpPr>
        <dsp:cNvPr id="0" name=""/>
        <dsp:cNvSpPr/>
      </dsp:nvSpPr>
      <dsp:spPr>
        <a:xfrm>
          <a:off x="155721" y="3749573"/>
          <a:ext cx="1181736" cy="619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671434"/>
                <a:satOff val="3959"/>
                <a:lumOff val="43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671434"/>
                <a:satOff val="3959"/>
                <a:lumOff val="43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671434"/>
                <a:satOff val="3959"/>
                <a:lumOff val="43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message</a:t>
          </a:r>
          <a:endParaRPr lang="en-US" sz="700" kern="1200" dirty="0"/>
        </a:p>
      </dsp:txBody>
      <dsp:txXfrm>
        <a:off x="173854" y="3767706"/>
        <a:ext cx="1145470" cy="582843"/>
      </dsp:txXfrm>
    </dsp:sp>
    <dsp:sp modelId="{3D7E2631-ACF3-4CD2-968B-B0485B19F604}">
      <dsp:nvSpPr>
        <dsp:cNvPr id="0" name=""/>
        <dsp:cNvSpPr/>
      </dsp:nvSpPr>
      <dsp:spPr>
        <a:xfrm>
          <a:off x="155721" y="4463930"/>
          <a:ext cx="1181736" cy="619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895246"/>
                <a:satOff val="5279"/>
                <a:lumOff val="57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895246"/>
                <a:satOff val="5279"/>
                <a:lumOff val="57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895246"/>
                <a:satOff val="5279"/>
                <a:lumOff val="57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add_executable</a:t>
          </a:r>
          <a:endParaRPr lang="en-US" sz="700" kern="1200" dirty="0"/>
        </a:p>
      </dsp:txBody>
      <dsp:txXfrm>
        <a:off x="173854" y="4482063"/>
        <a:ext cx="1145470" cy="582843"/>
      </dsp:txXfrm>
    </dsp:sp>
    <dsp:sp modelId="{A04CA3AB-829F-4BB6-B701-74D76CDAF440}">
      <dsp:nvSpPr>
        <dsp:cNvPr id="0" name=""/>
        <dsp:cNvSpPr/>
      </dsp:nvSpPr>
      <dsp:spPr>
        <a:xfrm>
          <a:off x="1595962" y="0"/>
          <a:ext cx="1477170" cy="535163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Working With Libraries</a:t>
          </a:r>
          <a:endParaRPr lang="en-US" sz="1600" kern="1200" dirty="0"/>
        </a:p>
      </dsp:txBody>
      <dsp:txXfrm>
        <a:off x="1595962" y="0"/>
        <a:ext cx="1477170" cy="1605490"/>
      </dsp:txXfrm>
    </dsp:sp>
    <dsp:sp modelId="{2D7B96F8-3BDB-47A9-91E2-FE1F59C0F9DE}">
      <dsp:nvSpPr>
        <dsp:cNvPr id="0" name=""/>
        <dsp:cNvSpPr/>
      </dsp:nvSpPr>
      <dsp:spPr>
        <a:xfrm>
          <a:off x="1743679" y="1605620"/>
          <a:ext cx="1181736" cy="779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119057"/>
                <a:satOff val="6598"/>
                <a:lumOff val="717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1119057"/>
                <a:satOff val="6598"/>
                <a:lumOff val="717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1119057"/>
                <a:satOff val="6598"/>
                <a:lumOff val="717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include_directories</a:t>
          </a:r>
          <a:endParaRPr lang="en-US" sz="700" kern="1200" dirty="0"/>
        </a:p>
      </dsp:txBody>
      <dsp:txXfrm>
        <a:off x="1766513" y="1628454"/>
        <a:ext cx="1136068" cy="733951"/>
      </dsp:txXfrm>
    </dsp:sp>
    <dsp:sp modelId="{2D761151-9121-47C2-8196-18D40564E1A4}">
      <dsp:nvSpPr>
        <dsp:cNvPr id="0" name=""/>
        <dsp:cNvSpPr/>
      </dsp:nvSpPr>
      <dsp:spPr>
        <a:xfrm>
          <a:off x="1743679" y="2505181"/>
          <a:ext cx="1181736" cy="779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342868"/>
                <a:satOff val="7918"/>
                <a:lumOff val="86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1342868"/>
                <a:satOff val="7918"/>
                <a:lumOff val="86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1342868"/>
                <a:satOff val="7918"/>
                <a:lumOff val="86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target_include_directories</a:t>
          </a:r>
          <a:endParaRPr lang="en-US" sz="700" kern="1200" dirty="0" smtClean="0"/>
        </a:p>
      </dsp:txBody>
      <dsp:txXfrm>
        <a:off x="1766513" y="2528015"/>
        <a:ext cx="1136068" cy="733951"/>
      </dsp:txXfrm>
    </dsp:sp>
    <dsp:sp modelId="{72640D08-FCEB-4880-B0BA-C58A29D29960}">
      <dsp:nvSpPr>
        <dsp:cNvPr id="0" name=""/>
        <dsp:cNvSpPr/>
      </dsp:nvSpPr>
      <dsp:spPr>
        <a:xfrm>
          <a:off x="1743679" y="3404741"/>
          <a:ext cx="1181736" cy="779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566680"/>
                <a:satOff val="9238"/>
                <a:lumOff val="100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1566680"/>
                <a:satOff val="9238"/>
                <a:lumOff val="100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1566680"/>
                <a:satOff val="9238"/>
                <a:lumOff val="100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link_library</a:t>
          </a:r>
          <a:endParaRPr lang="en-US" sz="700" kern="1200" dirty="0" smtClean="0"/>
        </a:p>
      </dsp:txBody>
      <dsp:txXfrm>
        <a:off x="1766513" y="3427575"/>
        <a:ext cx="1136068" cy="733951"/>
      </dsp:txXfrm>
    </dsp:sp>
    <dsp:sp modelId="{F7A1A234-24F6-4EAE-BD8B-BD5F986C3A59}">
      <dsp:nvSpPr>
        <dsp:cNvPr id="0" name=""/>
        <dsp:cNvSpPr/>
      </dsp:nvSpPr>
      <dsp:spPr>
        <a:xfrm>
          <a:off x="1743679" y="4304302"/>
          <a:ext cx="1181736" cy="779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790491"/>
                <a:satOff val="10557"/>
                <a:lumOff val="1146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1790491"/>
                <a:satOff val="10557"/>
                <a:lumOff val="1146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1790491"/>
                <a:satOff val="10557"/>
                <a:lumOff val="1146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target_link_libraries</a:t>
          </a:r>
          <a:endParaRPr lang="en-US" sz="700" kern="1200" dirty="0" smtClean="0"/>
        </a:p>
      </dsp:txBody>
      <dsp:txXfrm>
        <a:off x="1766513" y="4327136"/>
        <a:ext cx="1136068" cy="733951"/>
      </dsp:txXfrm>
    </dsp:sp>
    <dsp:sp modelId="{A0489DEC-75B0-4C6E-8288-5BA1AF2C5D97}">
      <dsp:nvSpPr>
        <dsp:cNvPr id="0" name=""/>
        <dsp:cNvSpPr/>
      </dsp:nvSpPr>
      <dsp:spPr>
        <a:xfrm>
          <a:off x="3183920" y="0"/>
          <a:ext cx="1477170" cy="535163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smtClean="0"/>
            <a:t>Multi-Project Workspace</a:t>
          </a:r>
          <a:endParaRPr lang="en-US" sz="1600" kern="1200" dirty="0"/>
        </a:p>
      </dsp:txBody>
      <dsp:txXfrm>
        <a:off x="3183920" y="0"/>
        <a:ext cx="1477170" cy="1605490"/>
      </dsp:txXfrm>
    </dsp:sp>
    <dsp:sp modelId="{41FF8928-1804-4F05-B68C-FACF0FA9A534}">
      <dsp:nvSpPr>
        <dsp:cNvPr id="0" name=""/>
        <dsp:cNvSpPr/>
      </dsp:nvSpPr>
      <dsp:spPr>
        <a:xfrm>
          <a:off x="3331637" y="1605620"/>
          <a:ext cx="1181736" cy="779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014303"/>
                <a:satOff val="11877"/>
                <a:lumOff val="129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2014303"/>
                <a:satOff val="11877"/>
                <a:lumOff val="129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2014303"/>
                <a:satOff val="11877"/>
                <a:lumOff val="129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add_subdirectory</a:t>
          </a:r>
          <a:endParaRPr lang="en-US" sz="700" kern="1200" dirty="0"/>
        </a:p>
      </dsp:txBody>
      <dsp:txXfrm>
        <a:off x="3354471" y="1628454"/>
        <a:ext cx="1136068" cy="733951"/>
      </dsp:txXfrm>
    </dsp:sp>
    <dsp:sp modelId="{392D9615-D79E-4B09-BA01-F6FF8D6DFCA0}">
      <dsp:nvSpPr>
        <dsp:cNvPr id="0" name=""/>
        <dsp:cNvSpPr/>
      </dsp:nvSpPr>
      <dsp:spPr>
        <a:xfrm>
          <a:off x="3331637" y="2505181"/>
          <a:ext cx="1181736" cy="779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238114"/>
                <a:satOff val="13197"/>
                <a:lumOff val="143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2238114"/>
                <a:satOff val="13197"/>
                <a:lumOff val="143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2238114"/>
                <a:satOff val="13197"/>
                <a:lumOff val="143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set_project_properties</a:t>
          </a:r>
          <a:endParaRPr lang="en-US" sz="700" kern="1200" dirty="0"/>
        </a:p>
      </dsp:txBody>
      <dsp:txXfrm>
        <a:off x="3354471" y="2528015"/>
        <a:ext cx="1136068" cy="733951"/>
      </dsp:txXfrm>
    </dsp:sp>
    <dsp:sp modelId="{53FBC878-7865-49AC-AFD0-4E9CA9D995AD}">
      <dsp:nvSpPr>
        <dsp:cNvPr id="0" name=""/>
        <dsp:cNvSpPr/>
      </dsp:nvSpPr>
      <dsp:spPr>
        <a:xfrm>
          <a:off x="3331637" y="3404741"/>
          <a:ext cx="1181736" cy="779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461925"/>
                <a:satOff val="14516"/>
                <a:lumOff val="1576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2461925"/>
                <a:satOff val="14516"/>
                <a:lumOff val="1576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2461925"/>
                <a:satOff val="14516"/>
                <a:lumOff val="1576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add_dependencies</a:t>
          </a:r>
          <a:endParaRPr lang="en-US" sz="700" kern="1200" dirty="0"/>
        </a:p>
      </dsp:txBody>
      <dsp:txXfrm>
        <a:off x="3354471" y="3427575"/>
        <a:ext cx="1136068" cy="733951"/>
      </dsp:txXfrm>
    </dsp:sp>
    <dsp:sp modelId="{412783A2-E843-448F-A0D1-1227F630E008}">
      <dsp:nvSpPr>
        <dsp:cNvPr id="0" name=""/>
        <dsp:cNvSpPr/>
      </dsp:nvSpPr>
      <dsp:spPr>
        <a:xfrm>
          <a:off x="3331637" y="4304302"/>
          <a:ext cx="1181736" cy="779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685737"/>
                <a:satOff val="15836"/>
                <a:lumOff val="172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2685737"/>
                <a:satOff val="15836"/>
                <a:lumOff val="172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2685737"/>
                <a:satOff val="15836"/>
                <a:lumOff val="172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Adding Targets</a:t>
          </a:r>
          <a:endParaRPr lang="en-US" sz="7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add_library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add_executable</a:t>
          </a:r>
          <a:endParaRPr lang="en-US" sz="500" kern="1200" dirty="0"/>
        </a:p>
      </dsp:txBody>
      <dsp:txXfrm>
        <a:off x="3354471" y="4327136"/>
        <a:ext cx="1136068" cy="733951"/>
      </dsp:txXfrm>
    </dsp:sp>
    <dsp:sp modelId="{3E0FC7DF-5C52-44D3-9BE2-EF06BE7C46F8}">
      <dsp:nvSpPr>
        <dsp:cNvPr id="0" name=""/>
        <dsp:cNvSpPr/>
      </dsp:nvSpPr>
      <dsp:spPr>
        <a:xfrm>
          <a:off x="4771877" y="0"/>
          <a:ext cx="1477170" cy="535163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Playing with Macros</a:t>
          </a:r>
          <a:endParaRPr lang="en-US" sz="1600" kern="1200" dirty="0"/>
        </a:p>
      </dsp:txBody>
      <dsp:txXfrm>
        <a:off x="4771877" y="0"/>
        <a:ext cx="1477170" cy="1605490"/>
      </dsp:txXfrm>
    </dsp:sp>
    <dsp:sp modelId="{51AE3489-60AB-4CE0-80D0-1007D011FF61}">
      <dsp:nvSpPr>
        <dsp:cNvPr id="0" name=""/>
        <dsp:cNvSpPr/>
      </dsp:nvSpPr>
      <dsp:spPr>
        <a:xfrm>
          <a:off x="4919594" y="1607058"/>
          <a:ext cx="1181736" cy="1613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909548"/>
                <a:satOff val="17155"/>
                <a:lumOff val="186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2909548"/>
                <a:satOff val="17155"/>
                <a:lumOff val="186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2909548"/>
                <a:satOff val="17155"/>
                <a:lumOff val="186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target_compile_definitions</a:t>
          </a:r>
          <a:endParaRPr lang="en-US" sz="700" kern="1200" dirty="0"/>
        </a:p>
      </dsp:txBody>
      <dsp:txXfrm>
        <a:off x="4954206" y="1641670"/>
        <a:ext cx="1112512" cy="1544366"/>
      </dsp:txXfrm>
    </dsp:sp>
    <dsp:sp modelId="{F942D8A8-5EFC-4996-8C62-C26C941D70B7}">
      <dsp:nvSpPr>
        <dsp:cNvPr id="0" name=""/>
        <dsp:cNvSpPr/>
      </dsp:nvSpPr>
      <dsp:spPr>
        <a:xfrm>
          <a:off x="4919594" y="3468893"/>
          <a:ext cx="1181736" cy="1613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3133360"/>
                <a:satOff val="18475"/>
                <a:lumOff val="2006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3133360"/>
                <a:satOff val="18475"/>
                <a:lumOff val="2006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3133360"/>
                <a:satOff val="18475"/>
                <a:lumOff val="2006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target_compile_options</a:t>
          </a:r>
          <a:endParaRPr lang="en-US" sz="700" kern="1200" dirty="0"/>
        </a:p>
      </dsp:txBody>
      <dsp:txXfrm>
        <a:off x="4954206" y="3503505"/>
        <a:ext cx="1112512" cy="1544366"/>
      </dsp:txXfrm>
    </dsp:sp>
    <dsp:sp modelId="{3B584C5E-B9DC-46A2-8FFF-C291EF606334}">
      <dsp:nvSpPr>
        <dsp:cNvPr id="0" name=""/>
        <dsp:cNvSpPr/>
      </dsp:nvSpPr>
      <dsp:spPr>
        <a:xfrm>
          <a:off x="6359835" y="0"/>
          <a:ext cx="1477170" cy="535163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smtClean="0"/>
            <a:t>Find / locate</a:t>
          </a:r>
          <a:endParaRPr lang="en-US" sz="1600" kern="1200" dirty="0"/>
        </a:p>
      </dsp:txBody>
      <dsp:txXfrm>
        <a:off x="6359835" y="0"/>
        <a:ext cx="1477170" cy="1605490"/>
      </dsp:txXfrm>
    </dsp:sp>
    <dsp:sp modelId="{4D0A14D6-4BE3-43AB-B050-631C060F65CE}">
      <dsp:nvSpPr>
        <dsp:cNvPr id="0" name=""/>
        <dsp:cNvSpPr/>
      </dsp:nvSpPr>
      <dsp:spPr>
        <a:xfrm>
          <a:off x="6507552" y="1606502"/>
          <a:ext cx="1181736" cy="619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3357171"/>
                <a:satOff val="19795"/>
                <a:lumOff val="215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3357171"/>
                <a:satOff val="19795"/>
                <a:lumOff val="215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3357171"/>
                <a:satOff val="19795"/>
                <a:lumOff val="215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find_file</a:t>
          </a:r>
          <a:endParaRPr lang="en-US" sz="700" kern="1200" dirty="0" smtClean="0"/>
        </a:p>
      </dsp:txBody>
      <dsp:txXfrm>
        <a:off x="6525685" y="1624635"/>
        <a:ext cx="1145470" cy="582843"/>
      </dsp:txXfrm>
    </dsp:sp>
    <dsp:sp modelId="{B493C511-6C48-4EA3-840F-2267AD132444}">
      <dsp:nvSpPr>
        <dsp:cNvPr id="0" name=""/>
        <dsp:cNvSpPr/>
      </dsp:nvSpPr>
      <dsp:spPr>
        <a:xfrm>
          <a:off x="6507552" y="2320859"/>
          <a:ext cx="1181736" cy="619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3580982"/>
                <a:satOff val="21114"/>
                <a:lumOff val="229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3580982"/>
                <a:satOff val="21114"/>
                <a:lumOff val="229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3580982"/>
                <a:satOff val="21114"/>
                <a:lumOff val="229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find_path</a:t>
          </a:r>
          <a:endParaRPr lang="en-US" sz="700" kern="1200" dirty="0" smtClean="0"/>
        </a:p>
      </dsp:txBody>
      <dsp:txXfrm>
        <a:off x="6525685" y="2338992"/>
        <a:ext cx="1145470" cy="582843"/>
      </dsp:txXfrm>
    </dsp:sp>
    <dsp:sp modelId="{663FC240-AD66-4FAA-8E3A-68F1F86B020A}">
      <dsp:nvSpPr>
        <dsp:cNvPr id="0" name=""/>
        <dsp:cNvSpPr/>
      </dsp:nvSpPr>
      <dsp:spPr>
        <a:xfrm>
          <a:off x="6507552" y="3035216"/>
          <a:ext cx="1181736" cy="619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3804793"/>
                <a:satOff val="22434"/>
                <a:lumOff val="2436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3804793"/>
                <a:satOff val="22434"/>
                <a:lumOff val="2436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3804793"/>
                <a:satOff val="22434"/>
                <a:lumOff val="2436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find_package</a:t>
          </a:r>
          <a:endParaRPr lang="en-US" sz="700" kern="1200" dirty="0" smtClean="0"/>
        </a:p>
      </dsp:txBody>
      <dsp:txXfrm>
        <a:off x="6525685" y="3053349"/>
        <a:ext cx="1145470" cy="582843"/>
      </dsp:txXfrm>
    </dsp:sp>
    <dsp:sp modelId="{F1CC5428-DA53-4657-8A17-1A10423183CD}">
      <dsp:nvSpPr>
        <dsp:cNvPr id="0" name=""/>
        <dsp:cNvSpPr/>
      </dsp:nvSpPr>
      <dsp:spPr>
        <a:xfrm>
          <a:off x="6507552" y="3749573"/>
          <a:ext cx="1181736" cy="619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028605"/>
                <a:satOff val="23754"/>
                <a:lumOff val="258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4028605"/>
                <a:satOff val="23754"/>
                <a:lumOff val="258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4028605"/>
                <a:satOff val="23754"/>
                <a:lumOff val="258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find_library</a:t>
          </a:r>
          <a:endParaRPr lang="en-US" sz="700" kern="1200" dirty="0" smtClean="0"/>
        </a:p>
      </dsp:txBody>
      <dsp:txXfrm>
        <a:off x="6525685" y="3767706"/>
        <a:ext cx="1145470" cy="582843"/>
      </dsp:txXfrm>
    </dsp:sp>
    <dsp:sp modelId="{B8D43883-4450-4148-8DA0-E016B02B4C84}">
      <dsp:nvSpPr>
        <dsp:cNvPr id="0" name=""/>
        <dsp:cNvSpPr/>
      </dsp:nvSpPr>
      <dsp:spPr>
        <a:xfrm>
          <a:off x="6507552" y="4463930"/>
          <a:ext cx="1181736" cy="6191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252416"/>
                <a:satOff val="25073"/>
                <a:lumOff val="272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4252416"/>
                <a:satOff val="25073"/>
                <a:lumOff val="272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4252416"/>
                <a:satOff val="25073"/>
                <a:lumOff val="272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find_program</a:t>
          </a:r>
          <a:endParaRPr lang="en-US" sz="700" kern="1200" dirty="0" smtClean="0"/>
        </a:p>
      </dsp:txBody>
      <dsp:txXfrm>
        <a:off x="6525685" y="4482063"/>
        <a:ext cx="1145470" cy="582843"/>
      </dsp:txXfrm>
    </dsp:sp>
    <dsp:sp modelId="{8A57D946-E249-4FCC-8393-29A7F2BDE9BF}">
      <dsp:nvSpPr>
        <dsp:cNvPr id="0" name=""/>
        <dsp:cNvSpPr/>
      </dsp:nvSpPr>
      <dsp:spPr>
        <a:xfrm>
          <a:off x="7947793" y="0"/>
          <a:ext cx="1477170" cy="535163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Configurations &amp; Customizations</a:t>
          </a:r>
          <a:endParaRPr lang="en-US" sz="1600" kern="1200" dirty="0"/>
        </a:p>
      </dsp:txBody>
      <dsp:txXfrm>
        <a:off x="7947793" y="0"/>
        <a:ext cx="1477170" cy="1605490"/>
      </dsp:txXfrm>
    </dsp:sp>
    <dsp:sp modelId="{14E8C405-1C91-4DBE-B85E-205283B40335}">
      <dsp:nvSpPr>
        <dsp:cNvPr id="0" name=""/>
        <dsp:cNvSpPr/>
      </dsp:nvSpPr>
      <dsp:spPr>
        <a:xfrm>
          <a:off x="8095510" y="1605620"/>
          <a:ext cx="1181736" cy="779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76228"/>
                <a:satOff val="26393"/>
                <a:lumOff val="2866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4476228"/>
                <a:satOff val="26393"/>
                <a:lumOff val="2866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4476228"/>
                <a:satOff val="26393"/>
                <a:lumOff val="2866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configure_file</a:t>
          </a:r>
          <a:endParaRPr lang="en-US" sz="700" kern="1200" dirty="0"/>
        </a:p>
      </dsp:txBody>
      <dsp:txXfrm>
        <a:off x="8118344" y="1628454"/>
        <a:ext cx="1136068" cy="733951"/>
      </dsp:txXfrm>
    </dsp:sp>
    <dsp:sp modelId="{2CE62F0E-55FA-469B-8E40-7A6325CB9BEB}">
      <dsp:nvSpPr>
        <dsp:cNvPr id="0" name=""/>
        <dsp:cNvSpPr/>
      </dsp:nvSpPr>
      <dsp:spPr>
        <a:xfrm>
          <a:off x="8095510" y="2505181"/>
          <a:ext cx="1181736" cy="779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700039"/>
                <a:satOff val="27713"/>
                <a:lumOff val="3009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4700039"/>
                <a:satOff val="27713"/>
                <a:lumOff val="3009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4700039"/>
                <a:satOff val="27713"/>
                <a:lumOff val="3009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configure_command</a:t>
          </a:r>
          <a:endParaRPr lang="en-US" sz="700" kern="1200" dirty="0"/>
        </a:p>
      </dsp:txBody>
      <dsp:txXfrm>
        <a:off x="8118344" y="2528015"/>
        <a:ext cx="1136068" cy="733951"/>
      </dsp:txXfrm>
    </dsp:sp>
    <dsp:sp modelId="{B159BEB3-8348-4B4B-97E2-AC0B02679924}">
      <dsp:nvSpPr>
        <dsp:cNvPr id="0" name=""/>
        <dsp:cNvSpPr/>
      </dsp:nvSpPr>
      <dsp:spPr>
        <a:xfrm>
          <a:off x="8095510" y="3404741"/>
          <a:ext cx="1181736" cy="779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923850"/>
                <a:satOff val="29032"/>
                <a:lumOff val="315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4923850"/>
                <a:satOff val="29032"/>
                <a:lumOff val="315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4923850"/>
                <a:satOff val="29032"/>
                <a:lumOff val="315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add_custom_command</a:t>
          </a:r>
          <a:endParaRPr lang="en-US" sz="700" kern="1200" dirty="0"/>
        </a:p>
      </dsp:txBody>
      <dsp:txXfrm>
        <a:off x="8118344" y="3427575"/>
        <a:ext cx="1136068" cy="733951"/>
      </dsp:txXfrm>
    </dsp:sp>
    <dsp:sp modelId="{95207F3B-3E68-43A0-A332-F2E390707A21}">
      <dsp:nvSpPr>
        <dsp:cNvPr id="0" name=""/>
        <dsp:cNvSpPr/>
      </dsp:nvSpPr>
      <dsp:spPr>
        <a:xfrm>
          <a:off x="8095510" y="4304302"/>
          <a:ext cx="1181736" cy="779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5147661"/>
                <a:satOff val="30352"/>
                <a:lumOff val="3296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5147661"/>
                <a:satOff val="30352"/>
                <a:lumOff val="3296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5147661"/>
                <a:satOff val="30352"/>
                <a:lumOff val="3296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add_custom_target</a:t>
          </a:r>
          <a:endParaRPr lang="en-US" sz="700" kern="1200" dirty="0"/>
        </a:p>
      </dsp:txBody>
      <dsp:txXfrm>
        <a:off x="8118344" y="4327136"/>
        <a:ext cx="1136068" cy="733951"/>
      </dsp:txXfrm>
    </dsp:sp>
    <dsp:sp modelId="{FF39990C-F323-4DED-96E5-FAA468A64D64}">
      <dsp:nvSpPr>
        <dsp:cNvPr id="0" name=""/>
        <dsp:cNvSpPr/>
      </dsp:nvSpPr>
      <dsp:spPr>
        <a:xfrm>
          <a:off x="9535751" y="0"/>
          <a:ext cx="1477170" cy="535163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Testing</a:t>
          </a:r>
          <a:endParaRPr lang="en-US" sz="1600" kern="1200" dirty="0"/>
        </a:p>
      </dsp:txBody>
      <dsp:txXfrm>
        <a:off x="9535751" y="0"/>
        <a:ext cx="1477170" cy="1605490"/>
      </dsp:txXfrm>
    </dsp:sp>
    <dsp:sp modelId="{24770C50-0447-490A-9293-A0A03D58FC2C}">
      <dsp:nvSpPr>
        <dsp:cNvPr id="0" name=""/>
        <dsp:cNvSpPr/>
      </dsp:nvSpPr>
      <dsp:spPr>
        <a:xfrm>
          <a:off x="9683468" y="1605947"/>
          <a:ext cx="1181736" cy="10513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5371473"/>
                <a:satOff val="31672"/>
                <a:lumOff val="3439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5371473"/>
                <a:satOff val="31672"/>
                <a:lumOff val="3439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5371473"/>
                <a:satOff val="31672"/>
                <a:lumOff val="3439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Include(</a:t>
          </a:r>
          <a:r>
            <a:rPr lang="en-US" sz="700" kern="1200" dirty="0" err="1" smtClean="0"/>
            <a:t>Ctest</a:t>
          </a:r>
          <a:r>
            <a:rPr lang="en-US" sz="700" kern="1200" dirty="0" smtClean="0"/>
            <a:t>)</a:t>
          </a:r>
          <a:endParaRPr lang="en-US" sz="700" kern="1200" dirty="0"/>
        </a:p>
      </dsp:txBody>
      <dsp:txXfrm>
        <a:off x="9714262" y="1636741"/>
        <a:ext cx="1120148" cy="989793"/>
      </dsp:txXfrm>
    </dsp:sp>
    <dsp:sp modelId="{5AB6A168-5F11-4DEB-A564-C1C253011FA1}">
      <dsp:nvSpPr>
        <dsp:cNvPr id="0" name=""/>
        <dsp:cNvSpPr/>
      </dsp:nvSpPr>
      <dsp:spPr>
        <a:xfrm>
          <a:off x="9683468" y="2819080"/>
          <a:ext cx="1181736" cy="10513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5595284"/>
                <a:satOff val="32991"/>
                <a:lumOff val="358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5595284"/>
                <a:satOff val="32991"/>
                <a:lumOff val="358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5595284"/>
                <a:satOff val="32991"/>
                <a:lumOff val="358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add_test</a:t>
          </a:r>
          <a:endParaRPr lang="en-US" sz="700" kern="1200" dirty="0" smtClean="0"/>
        </a:p>
      </dsp:txBody>
      <dsp:txXfrm>
        <a:off x="9714262" y="2849874"/>
        <a:ext cx="1120148" cy="989793"/>
      </dsp:txXfrm>
    </dsp:sp>
    <dsp:sp modelId="{FEFFCE2B-53B1-4B93-8EED-D517D6DD8907}">
      <dsp:nvSpPr>
        <dsp:cNvPr id="0" name=""/>
        <dsp:cNvSpPr/>
      </dsp:nvSpPr>
      <dsp:spPr>
        <a:xfrm>
          <a:off x="9683468" y="4032213"/>
          <a:ext cx="1181736" cy="10513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5819096"/>
                <a:satOff val="34311"/>
                <a:lumOff val="3726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-5819096"/>
                <a:satOff val="34311"/>
                <a:lumOff val="3726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-5819096"/>
                <a:satOff val="34311"/>
                <a:lumOff val="3726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enable_testing</a:t>
          </a:r>
          <a:endParaRPr lang="en-US" sz="700" kern="1200" dirty="0" smtClean="0"/>
        </a:p>
      </dsp:txBody>
      <dsp:txXfrm>
        <a:off x="9714262" y="4063007"/>
        <a:ext cx="1120148" cy="989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B1FBB-72F6-49FD-9C80-2E48978D2E11}">
      <dsp:nvSpPr>
        <dsp:cNvPr id="0" name=""/>
        <dsp:cNvSpPr/>
      </dsp:nvSpPr>
      <dsp:spPr>
        <a:xfrm>
          <a:off x="1231700" y="1789"/>
          <a:ext cx="1007377" cy="5036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 Locations</a:t>
          </a:r>
          <a:endParaRPr lang="en-US" sz="1000" kern="1200" dirty="0"/>
        </a:p>
      </dsp:txBody>
      <dsp:txXfrm>
        <a:off x="1246453" y="16542"/>
        <a:ext cx="977871" cy="474182"/>
      </dsp:txXfrm>
    </dsp:sp>
    <dsp:sp modelId="{F324B3DC-C7BD-474B-B3F8-CB45A000387A}">
      <dsp:nvSpPr>
        <dsp:cNvPr id="0" name=""/>
        <dsp:cNvSpPr/>
      </dsp:nvSpPr>
      <dsp:spPr>
        <a:xfrm>
          <a:off x="1332437" y="505478"/>
          <a:ext cx="100737" cy="377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66"/>
              </a:lnTo>
              <a:lnTo>
                <a:pt x="100737" y="377766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8585D-67F6-4F8E-A161-21C4F5196B35}">
      <dsp:nvSpPr>
        <dsp:cNvPr id="0" name=""/>
        <dsp:cNvSpPr/>
      </dsp:nvSpPr>
      <dsp:spPr>
        <a:xfrm>
          <a:off x="1433175" y="631400"/>
          <a:ext cx="805901" cy="5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CMAKE_ROOT</a:t>
          </a:r>
          <a:endParaRPr lang="en-US" sz="500" kern="1200" dirty="0"/>
        </a:p>
      </dsp:txBody>
      <dsp:txXfrm>
        <a:off x="1447928" y="646153"/>
        <a:ext cx="776395" cy="474182"/>
      </dsp:txXfrm>
    </dsp:sp>
    <dsp:sp modelId="{3307B164-06C7-42A4-9C27-C44CF584AF23}">
      <dsp:nvSpPr>
        <dsp:cNvPr id="0" name=""/>
        <dsp:cNvSpPr/>
      </dsp:nvSpPr>
      <dsp:spPr>
        <a:xfrm>
          <a:off x="1332437" y="505478"/>
          <a:ext cx="100737" cy="1007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377"/>
              </a:lnTo>
              <a:lnTo>
                <a:pt x="100737" y="1007377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78964-D22B-4029-A713-09EE10A0D098}">
      <dsp:nvSpPr>
        <dsp:cNvPr id="0" name=""/>
        <dsp:cNvSpPr/>
      </dsp:nvSpPr>
      <dsp:spPr>
        <a:xfrm>
          <a:off x="1433175" y="1261010"/>
          <a:ext cx="805901" cy="5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smtClean="0"/>
            <a:t>PROJECT_NAME</a:t>
          </a:r>
          <a:endParaRPr lang="en-US" sz="500" kern="1200" dirty="0" smtClean="0"/>
        </a:p>
      </dsp:txBody>
      <dsp:txXfrm>
        <a:off x="1447928" y="1275763"/>
        <a:ext cx="776395" cy="474182"/>
      </dsp:txXfrm>
    </dsp:sp>
    <dsp:sp modelId="{17E7A2DD-E40D-492F-A3AE-B8D6622FEA21}">
      <dsp:nvSpPr>
        <dsp:cNvPr id="0" name=""/>
        <dsp:cNvSpPr/>
      </dsp:nvSpPr>
      <dsp:spPr>
        <a:xfrm>
          <a:off x="1332437" y="505478"/>
          <a:ext cx="100737" cy="1636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987"/>
              </a:lnTo>
              <a:lnTo>
                <a:pt x="100737" y="1636987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DF08D-E50F-4A11-B40A-5CDD32315EC9}">
      <dsp:nvSpPr>
        <dsp:cNvPr id="0" name=""/>
        <dsp:cNvSpPr/>
      </dsp:nvSpPr>
      <dsp:spPr>
        <a:xfrm>
          <a:off x="1433175" y="1890621"/>
          <a:ext cx="805901" cy="5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CMAKE_CURRENT_LIST_DIR</a:t>
          </a:r>
        </a:p>
      </dsp:txBody>
      <dsp:txXfrm>
        <a:off x="1447928" y="1905374"/>
        <a:ext cx="776395" cy="474182"/>
      </dsp:txXfrm>
    </dsp:sp>
    <dsp:sp modelId="{3149D255-DFD9-4003-A533-6C41DD4D7888}">
      <dsp:nvSpPr>
        <dsp:cNvPr id="0" name=""/>
        <dsp:cNvSpPr/>
      </dsp:nvSpPr>
      <dsp:spPr>
        <a:xfrm>
          <a:off x="1332437" y="505478"/>
          <a:ext cx="100737" cy="2266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6598"/>
              </a:lnTo>
              <a:lnTo>
                <a:pt x="100737" y="2266598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3EBDC-B1B7-412D-B6D9-62006B275C0F}">
      <dsp:nvSpPr>
        <dsp:cNvPr id="0" name=""/>
        <dsp:cNvSpPr/>
      </dsp:nvSpPr>
      <dsp:spPr>
        <a:xfrm>
          <a:off x="1433175" y="2520232"/>
          <a:ext cx="805901" cy="5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smtClean="0"/>
            <a:t>CMAKE_CURRENT_SOURCE_DIR</a:t>
          </a:r>
          <a:endParaRPr lang="en-US" sz="500" kern="1200" dirty="0" smtClean="0"/>
        </a:p>
      </dsp:txBody>
      <dsp:txXfrm>
        <a:off x="1447928" y="2534985"/>
        <a:ext cx="776395" cy="474182"/>
      </dsp:txXfrm>
    </dsp:sp>
    <dsp:sp modelId="{33CE6FDC-F100-4611-9FB7-6E7F3094B8CB}">
      <dsp:nvSpPr>
        <dsp:cNvPr id="0" name=""/>
        <dsp:cNvSpPr/>
      </dsp:nvSpPr>
      <dsp:spPr>
        <a:xfrm>
          <a:off x="1332437" y="505478"/>
          <a:ext cx="100737" cy="2896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6209"/>
              </a:lnTo>
              <a:lnTo>
                <a:pt x="100737" y="2896209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E5F09-50CF-4ACD-8143-F0FE7CE31D21}">
      <dsp:nvSpPr>
        <dsp:cNvPr id="0" name=""/>
        <dsp:cNvSpPr/>
      </dsp:nvSpPr>
      <dsp:spPr>
        <a:xfrm>
          <a:off x="1433175" y="3149842"/>
          <a:ext cx="805901" cy="5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smtClean="0"/>
            <a:t>CMAKE_CURRENT_BINARY_DIR</a:t>
          </a:r>
          <a:endParaRPr lang="en-US" sz="500" kern="1200" dirty="0" smtClean="0"/>
        </a:p>
      </dsp:txBody>
      <dsp:txXfrm>
        <a:off x="1447928" y="3164595"/>
        <a:ext cx="776395" cy="474182"/>
      </dsp:txXfrm>
    </dsp:sp>
    <dsp:sp modelId="{9BBDF606-8BBB-464A-B0FF-160A227B4FC8}">
      <dsp:nvSpPr>
        <dsp:cNvPr id="0" name=""/>
        <dsp:cNvSpPr/>
      </dsp:nvSpPr>
      <dsp:spPr>
        <a:xfrm>
          <a:off x="1332437" y="505478"/>
          <a:ext cx="100737" cy="3525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819"/>
              </a:lnTo>
              <a:lnTo>
                <a:pt x="100737" y="3525819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0CD54-821D-4756-82FC-B9F09A080C57}">
      <dsp:nvSpPr>
        <dsp:cNvPr id="0" name=""/>
        <dsp:cNvSpPr/>
      </dsp:nvSpPr>
      <dsp:spPr>
        <a:xfrm>
          <a:off x="1433175" y="3779453"/>
          <a:ext cx="805901" cy="5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CMAKE_BINARY_DIR</a:t>
          </a:r>
        </a:p>
      </dsp:txBody>
      <dsp:txXfrm>
        <a:off x="1447928" y="3794206"/>
        <a:ext cx="776395" cy="474182"/>
      </dsp:txXfrm>
    </dsp:sp>
    <dsp:sp modelId="{9B87F0E4-1779-4D0A-A1F3-F961E1F312B9}">
      <dsp:nvSpPr>
        <dsp:cNvPr id="0" name=""/>
        <dsp:cNvSpPr/>
      </dsp:nvSpPr>
      <dsp:spPr>
        <a:xfrm>
          <a:off x="1332437" y="505478"/>
          <a:ext cx="100737" cy="4155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5430"/>
              </a:lnTo>
              <a:lnTo>
                <a:pt x="100737" y="4155430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9AF25-D0B0-48F5-B554-A60244FF188F}">
      <dsp:nvSpPr>
        <dsp:cNvPr id="0" name=""/>
        <dsp:cNvSpPr/>
      </dsp:nvSpPr>
      <dsp:spPr>
        <a:xfrm>
          <a:off x="1433175" y="4409064"/>
          <a:ext cx="805901" cy="5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PROJECT_SOURCE_DIR</a:t>
          </a:r>
        </a:p>
      </dsp:txBody>
      <dsp:txXfrm>
        <a:off x="1447928" y="4423817"/>
        <a:ext cx="776395" cy="474182"/>
      </dsp:txXfrm>
    </dsp:sp>
    <dsp:sp modelId="{491F6F37-93B4-411B-8077-1E4AEA08236A}">
      <dsp:nvSpPr>
        <dsp:cNvPr id="0" name=""/>
        <dsp:cNvSpPr/>
      </dsp:nvSpPr>
      <dsp:spPr>
        <a:xfrm>
          <a:off x="1332437" y="505478"/>
          <a:ext cx="100737" cy="4785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5041"/>
              </a:lnTo>
              <a:lnTo>
                <a:pt x="100737" y="4785041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F13B5-7C5A-451E-ACD2-E6CD78B26774}">
      <dsp:nvSpPr>
        <dsp:cNvPr id="0" name=""/>
        <dsp:cNvSpPr/>
      </dsp:nvSpPr>
      <dsp:spPr>
        <a:xfrm>
          <a:off x="1433175" y="5038674"/>
          <a:ext cx="805901" cy="5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PROJECT_BINARY_DIR</a:t>
          </a:r>
          <a:endParaRPr lang="en-IN" sz="500" kern="1200" dirty="0"/>
        </a:p>
      </dsp:txBody>
      <dsp:txXfrm>
        <a:off x="1447928" y="5053427"/>
        <a:ext cx="776395" cy="474182"/>
      </dsp:txXfrm>
    </dsp:sp>
    <dsp:sp modelId="{B19468D4-D79C-4E1F-9688-064F8F877669}">
      <dsp:nvSpPr>
        <dsp:cNvPr id="0" name=""/>
        <dsp:cNvSpPr/>
      </dsp:nvSpPr>
      <dsp:spPr>
        <a:xfrm>
          <a:off x="2490921" y="1789"/>
          <a:ext cx="1007377" cy="5036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Environmental Variables</a:t>
          </a:r>
          <a:endParaRPr lang="en-IN" sz="1000" b="0" kern="1200" dirty="0"/>
        </a:p>
      </dsp:txBody>
      <dsp:txXfrm>
        <a:off x="2505674" y="16542"/>
        <a:ext cx="977871" cy="474182"/>
      </dsp:txXfrm>
    </dsp:sp>
    <dsp:sp modelId="{31831617-F250-4CA9-BF63-8E1AD8F547C9}">
      <dsp:nvSpPr>
        <dsp:cNvPr id="0" name=""/>
        <dsp:cNvSpPr/>
      </dsp:nvSpPr>
      <dsp:spPr>
        <a:xfrm>
          <a:off x="2591659" y="505478"/>
          <a:ext cx="100737" cy="377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66"/>
              </a:lnTo>
              <a:lnTo>
                <a:pt x="100737" y="377766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B2CB3-7DAF-47B5-9009-81A3442CF4DC}">
      <dsp:nvSpPr>
        <dsp:cNvPr id="0" name=""/>
        <dsp:cNvSpPr/>
      </dsp:nvSpPr>
      <dsp:spPr>
        <a:xfrm>
          <a:off x="2692397" y="631400"/>
          <a:ext cx="805901" cy="5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CMAKE_INCLUDE_PATH</a:t>
          </a:r>
        </a:p>
      </dsp:txBody>
      <dsp:txXfrm>
        <a:off x="2707150" y="646153"/>
        <a:ext cx="776395" cy="474182"/>
      </dsp:txXfrm>
    </dsp:sp>
    <dsp:sp modelId="{717F4BC8-FB43-49EC-8201-EE22A9A46210}">
      <dsp:nvSpPr>
        <dsp:cNvPr id="0" name=""/>
        <dsp:cNvSpPr/>
      </dsp:nvSpPr>
      <dsp:spPr>
        <a:xfrm>
          <a:off x="2591659" y="505478"/>
          <a:ext cx="100737" cy="1007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377"/>
              </a:lnTo>
              <a:lnTo>
                <a:pt x="100737" y="1007377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E7390-77D5-4419-981A-037213F74502}">
      <dsp:nvSpPr>
        <dsp:cNvPr id="0" name=""/>
        <dsp:cNvSpPr/>
      </dsp:nvSpPr>
      <dsp:spPr>
        <a:xfrm>
          <a:off x="2692397" y="1261010"/>
          <a:ext cx="805901" cy="5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CMAKE_LIBRARY_PTH</a:t>
          </a:r>
        </a:p>
      </dsp:txBody>
      <dsp:txXfrm>
        <a:off x="2707150" y="1275763"/>
        <a:ext cx="776395" cy="474182"/>
      </dsp:txXfrm>
    </dsp:sp>
    <dsp:sp modelId="{D77414B8-8E7B-4E44-BDF4-8976C4147FD1}">
      <dsp:nvSpPr>
        <dsp:cNvPr id="0" name=""/>
        <dsp:cNvSpPr/>
      </dsp:nvSpPr>
      <dsp:spPr>
        <a:xfrm>
          <a:off x="2591659" y="505478"/>
          <a:ext cx="100737" cy="1636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987"/>
              </a:lnTo>
              <a:lnTo>
                <a:pt x="100737" y="1636987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AAE17-9C84-44BB-AEE0-55FE020EB974}">
      <dsp:nvSpPr>
        <dsp:cNvPr id="0" name=""/>
        <dsp:cNvSpPr/>
      </dsp:nvSpPr>
      <dsp:spPr>
        <a:xfrm>
          <a:off x="2692397" y="1890621"/>
          <a:ext cx="805901" cy="5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CMAKE_PREFIX_PATH</a:t>
          </a:r>
        </a:p>
      </dsp:txBody>
      <dsp:txXfrm>
        <a:off x="2707150" y="1905374"/>
        <a:ext cx="776395" cy="474182"/>
      </dsp:txXfrm>
    </dsp:sp>
    <dsp:sp modelId="{C8492B65-A6F7-4B8B-9AD7-B2D66D3550CD}">
      <dsp:nvSpPr>
        <dsp:cNvPr id="0" name=""/>
        <dsp:cNvSpPr/>
      </dsp:nvSpPr>
      <dsp:spPr>
        <a:xfrm>
          <a:off x="3750142" y="1789"/>
          <a:ext cx="1007377" cy="5036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Compilers &amp; Tools</a:t>
          </a:r>
        </a:p>
      </dsp:txBody>
      <dsp:txXfrm>
        <a:off x="3764895" y="16542"/>
        <a:ext cx="977871" cy="474182"/>
      </dsp:txXfrm>
    </dsp:sp>
    <dsp:sp modelId="{BB7C4FB1-1B0B-4CDD-9683-B2A9A4DB7C0D}">
      <dsp:nvSpPr>
        <dsp:cNvPr id="0" name=""/>
        <dsp:cNvSpPr/>
      </dsp:nvSpPr>
      <dsp:spPr>
        <a:xfrm>
          <a:off x="3850880" y="505478"/>
          <a:ext cx="100737" cy="377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66"/>
              </a:lnTo>
              <a:lnTo>
                <a:pt x="100737" y="377766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2B46F-54B3-4EB0-94BB-B9A3E032372F}">
      <dsp:nvSpPr>
        <dsp:cNvPr id="0" name=""/>
        <dsp:cNvSpPr/>
      </dsp:nvSpPr>
      <dsp:spPr>
        <a:xfrm>
          <a:off x="3951618" y="631400"/>
          <a:ext cx="805901" cy="5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CMAKE_BUILD_TYPE</a:t>
          </a:r>
        </a:p>
      </dsp:txBody>
      <dsp:txXfrm>
        <a:off x="3966371" y="646153"/>
        <a:ext cx="776395" cy="474182"/>
      </dsp:txXfrm>
    </dsp:sp>
    <dsp:sp modelId="{8B647E91-ECA4-4D0D-8E6E-D94561F9BFFE}">
      <dsp:nvSpPr>
        <dsp:cNvPr id="0" name=""/>
        <dsp:cNvSpPr/>
      </dsp:nvSpPr>
      <dsp:spPr>
        <a:xfrm>
          <a:off x="3850880" y="505478"/>
          <a:ext cx="100737" cy="1007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377"/>
              </a:lnTo>
              <a:lnTo>
                <a:pt x="100737" y="1007377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57A62-87EA-4A13-89A8-83880CA395A5}">
      <dsp:nvSpPr>
        <dsp:cNvPr id="0" name=""/>
        <dsp:cNvSpPr/>
      </dsp:nvSpPr>
      <dsp:spPr>
        <a:xfrm>
          <a:off x="3951618" y="1261010"/>
          <a:ext cx="805901" cy="5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BUILD_SHARED_LIBS</a:t>
          </a:r>
        </a:p>
      </dsp:txBody>
      <dsp:txXfrm>
        <a:off x="3966371" y="1275763"/>
        <a:ext cx="776395" cy="474182"/>
      </dsp:txXfrm>
    </dsp:sp>
    <dsp:sp modelId="{9F768F75-E3CC-4E38-A5C1-6DE4A7CE6618}">
      <dsp:nvSpPr>
        <dsp:cNvPr id="0" name=""/>
        <dsp:cNvSpPr/>
      </dsp:nvSpPr>
      <dsp:spPr>
        <a:xfrm>
          <a:off x="3850880" y="505478"/>
          <a:ext cx="100737" cy="1636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987"/>
              </a:lnTo>
              <a:lnTo>
                <a:pt x="100737" y="1636987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409D9-5615-4163-A8F2-21CA4A8EB7A8}">
      <dsp:nvSpPr>
        <dsp:cNvPr id="0" name=""/>
        <dsp:cNvSpPr/>
      </dsp:nvSpPr>
      <dsp:spPr>
        <a:xfrm>
          <a:off x="3951618" y="1890621"/>
          <a:ext cx="805901" cy="5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CMAKE_C_FLAGS</a:t>
          </a:r>
        </a:p>
      </dsp:txBody>
      <dsp:txXfrm>
        <a:off x="3966371" y="1905374"/>
        <a:ext cx="776395" cy="474182"/>
      </dsp:txXfrm>
    </dsp:sp>
    <dsp:sp modelId="{C9E4EF90-A276-47E7-89D3-C27B40E8C3BC}">
      <dsp:nvSpPr>
        <dsp:cNvPr id="0" name=""/>
        <dsp:cNvSpPr/>
      </dsp:nvSpPr>
      <dsp:spPr>
        <a:xfrm>
          <a:off x="3850880" y="505478"/>
          <a:ext cx="100737" cy="2266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6598"/>
              </a:lnTo>
              <a:lnTo>
                <a:pt x="100737" y="2266598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B39D9-D122-4A9A-90D2-C91004CE33D0}">
      <dsp:nvSpPr>
        <dsp:cNvPr id="0" name=""/>
        <dsp:cNvSpPr/>
      </dsp:nvSpPr>
      <dsp:spPr>
        <a:xfrm>
          <a:off x="3951618" y="2520232"/>
          <a:ext cx="805901" cy="5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CMAKE_CXX_FLAGS</a:t>
          </a:r>
        </a:p>
      </dsp:txBody>
      <dsp:txXfrm>
        <a:off x="3966371" y="2534985"/>
        <a:ext cx="776395" cy="474182"/>
      </dsp:txXfrm>
    </dsp:sp>
    <dsp:sp modelId="{2FD6097B-471F-40DF-A910-0F8A7C81833E}">
      <dsp:nvSpPr>
        <dsp:cNvPr id="0" name=""/>
        <dsp:cNvSpPr/>
      </dsp:nvSpPr>
      <dsp:spPr>
        <a:xfrm>
          <a:off x="5009364" y="1789"/>
          <a:ext cx="1007377" cy="5036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Compiler/System Info</a:t>
          </a:r>
        </a:p>
      </dsp:txBody>
      <dsp:txXfrm>
        <a:off x="5024117" y="16542"/>
        <a:ext cx="977871" cy="474182"/>
      </dsp:txXfrm>
    </dsp:sp>
    <dsp:sp modelId="{06A009AD-A41A-4C83-8A44-D91ACB173431}">
      <dsp:nvSpPr>
        <dsp:cNvPr id="0" name=""/>
        <dsp:cNvSpPr/>
      </dsp:nvSpPr>
      <dsp:spPr>
        <a:xfrm>
          <a:off x="5110102" y="505478"/>
          <a:ext cx="100737" cy="377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66"/>
              </a:lnTo>
              <a:lnTo>
                <a:pt x="100737" y="377766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0BA54-8BDA-4F70-8BBD-3443044098CA}">
      <dsp:nvSpPr>
        <dsp:cNvPr id="0" name=""/>
        <dsp:cNvSpPr/>
      </dsp:nvSpPr>
      <dsp:spPr>
        <a:xfrm>
          <a:off x="5210839" y="631400"/>
          <a:ext cx="805901" cy="5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CMAKE_MAJOR_VERSION</a:t>
          </a:r>
        </a:p>
      </dsp:txBody>
      <dsp:txXfrm>
        <a:off x="5225592" y="646153"/>
        <a:ext cx="776395" cy="474182"/>
      </dsp:txXfrm>
    </dsp:sp>
    <dsp:sp modelId="{E516DCB4-3FFE-48CF-B083-DAAE0E38AD56}">
      <dsp:nvSpPr>
        <dsp:cNvPr id="0" name=""/>
        <dsp:cNvSpPr/>
      </dsp:nvSpPr>
      <dsp:spPr>
        <a:xfrm>
          <a:off x="5110102" y="505478"/>
          <a:ext cx="100737" cy="1007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377"/>
              </a:lnTo>
              <a:lnTo>
                <a:pt x="100737" y="1007377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0A572-6CDB-4424-9FA9-C7F38C30854F}">
      <dsp:nvSpPr>
        <dsp:cNvPr id="0" name=""/>
        <dsp:cNvSpPr/>
      </dsp:nvSpPr>
      <dsp:spPr>
        <a:xfrm>
          <a:off x="5210839" y="1261010"/>
          <a:ext cx="805901" cy="5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CMAKE_MINOR_VERSION</a:t>
          </a:r>
        </a:p>
      </dsp:txBody>
      <dsp:txXfrm>
        <a:off x="5225592" y="1275763"/>
        <a:ext cx="776395" cy="474182"/>
      </dsp:txXfrm>
    </dsp:sp>
    <dsp:sp modelId="{381F9D1F-0059-42C3-A119-01AFB3172050}">
      <dsp:nvSpPr>
        <dsp:cNvPr id="0" name=""/>
        <dsp:cNvSpPr/>
      </dsp:nvSpPr>
      <dsp:spPr>
        <a:xfrm>
          <a:off x="5110102" y="505478"/>
          <a:ext cx="100737" cy="1636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987"/>
              </a:lnTo>
              <a:lnTo>
                <a:pt x="100737" y="1636987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1D74C3-743D-4085-AFEF-7F0D21C481F1}">
      <dsp:nvSpPr>
        <dsp:cNvPr id="0" name=""/>
        <dsp:cNvSpPr/>
      </dsp:nvSpPr>
      <dsp:spPr>
        <a:xfrm>
          <a:off x="5210839" y="1890621"/>
          <a:ext cx="805901" cy="5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CMAKE_PATCH_VERSION</a:t>
          </a:r>
          <a:endParaRPr lang="en-IN" sz="500" kern="1200" dirty="0"/>
        </a:p>
      </dsp:txBody>
      <dsp:txXfrm>
        <a:off x="5225592" y="1905374"/>
        <a:ext cx="776395" cy="474182"/>
      </dsp:txXfrm>
    </dsp:sp>
    <dsp:sp modelId="{8B6B4483-A19D-404A-975F-F3FAE2013918}">
      <dsp:nvSpPr>
        <dsp:cNvPr id="0" name=""/>
        <dsp:cNvSpPr/>
      </dsp:nvSpPr>
      <dsp:spPr>
        <a:xfrm>
          <a:off x="6268585" y="1789"/>
          <a:ext cx="1007377" cy="5036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Link Dependences &amp; Interfaces</a:t>
          </a:r>
          <a:endParaRPr lang="en-IN" sz="1000" kern="1200" dirty="0"/>
        </a:p>
      </dsp:txBody>
      <dsp:txXfrm>
        <a:off x="6283338" y="16542"/>
        <a:ext cx="977871" cy="474182"/>
      </dsp:txXfrm>
    </dsp:sp>
    <dsp:sp modelId="{DC08EE07-99E8-49B0-8E59-C5A699B3053D}">
      <dsp:nvSpPr>
        <dsp:cNvPr id="0" name=""/>
        <dsp:cNvSpPr/>
      </dsp:nvSpPr>
      <dsp:spPr>
        <a:xfrm>
          <a:off x="6369323" y="505478"/>
          <a:ext cx="100737" cy="377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66"/>
              </a:lnTo>
              <a:lnTo>
                <a:pt x="100737" y="377766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52220-DA8A-40D2-92A4-C7CCD0539F07}">
      <dsp:nvSpPr>
        <dsp:cNvPr id="0" name=""/>
        <dsp:cNvSpPr/>
      </dsp:nvSpPr>
      <dsp:spPr>
        <a:xfrm>
          <a:off x="6470061" y="631400"/>
          <a:ext cx="805901" cy="5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PUBLIC</a:t>
          </a:r>
          <a:endParaRPr lang="en-IN" sz="500" kern="1200" dirty="0"/>
        </a:p>
      </dsp:txBody>
      <dsp:txXfrm>
        <a:off x="6484814" y="646153"/>
        <a:ext cx="776395" cy="474182"/>
      </dsp:txXfrm>
    </dsp:sp>
    <dsp:sp modelId="{E918738C-9003-47AF-8D5E-9A9587077434}">
      <dsp:nvSpPr>
        <dsp:cNvPr id="0" name=""/>
        <dsp:cNvSpPr/>
      </dsp:nvSpPr>
      <dsp:spPr>
        <a:xfrm>
          <a:off x="6369323" y="505478"/>
          <a:ext cx="100737" cy="1007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377"/>
              </a:lnTo>
              <a:lnTo>
                <a:pt x="100737" y="1007377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91A5F-86F4-4469-AEBB-3A50B12A66AE}">
      <dsp:nvSpPr>
        <dsp:cNvPr id="0" name=""/>
        <dsp:cNvSpPr/>
      </dsp:nvSpPr>
      <dsp:spPr>
        <a:xfrm>
          <a:off x="6470061" y="1261010"/>
          <a:ext cx="805901" cy="5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PRIVATE</a:t>
          </a:r>
          <a:endParaRPr lang="en-IN" sz="500" kern="1200" dirty="0"/>
        </a:p>
      </dsp:txBody>
      <dsp:txXfrm>
        <a:off x="6484814" y="1275763"/>
        <a:ext cx="776395" cy="474182"/>
      </dsp:txXfrm>
    </dsp:sp>
    <dsp:sp modelId="{CB75EF41-A607-4299-8B41-D6B0019F7085}">
      <dsp:nvSpPr>
        <dsp:cNvPr id="0" name=""/>
        <dsp:cNvSpPr/>
      </dsp:nvSpPr>
      <dsp:spPr>
        <a:xfrm>
          <a:off x="6369323" y="505478"/>
          <a:ext cx="100737" cy="1636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987"/>
              </a:lnTo>
              <a:lnTo>
                <a:pt x="100737" y="1636987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5875F-4E2E-4A67-8A6F-FC17ED2D4F1A}">
      <dsp:nvSpPr>
        <dsp:cNvPr id="0" name=""/>
        <dsp:cNvSpPr/>
      </dsp:nvSpPr>
      <dsp:spPr>
        <a:xfrm>
          <a:off x="6470061" y="1890621"/>
          <a:ext cx="805901" cy="50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INTERFACE</a:t>
          </a:r>
          <a:endParaRPr lang="en-IN" sz="500" kern="1200" dirty="0"/>
        </a:p>
      </dsp:txBody>
      <dsp:txXfrm>
        <a:off x="6484814" y="1905374"/>
        <a:ext cx="776395" cy="474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D8625-CE2E-4BF7-BC86-B1CD621E5291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15A70-3A08-416C-A956-D46860A41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6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15A70-3A08-416C-A956-D46860A41BB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79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2917D6-2E7D-411D-9A46-913B3F905AA9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6687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17D6-2E7D-411D-9A46-913B3F905AA9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93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17D6-2E7D-411D-9A46-913B3F905AA9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70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17D6-2E7D-411D-9A46-913B3F905AA9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73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2917D6-2E7D-411D-9A46-913B3F905AA9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01829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17D6-2E7D-411D-9A46-913B3F905AA9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8281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17D6-2E7D-411D-9A46-913B3F905AA9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0715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17D6-2E7D-411D-9A46-913B3F905AA9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34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17D6-2E7D-411D-9A46-913B3F905AA9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16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92917D6-2E7D-411D-9A46-913B3F905AA9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1736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92917D6-2E7D-411D-9A46-913B3F905AA9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6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2917D6-2E7D-411D-9A46-913B3F905AA9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37AD2CB-0609-4B31-84F6-3A464D3EC8B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05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83" r:id="rId2"/>
    <p:sldLayoutId id="2147484684" r:id="rId3"/>
    <p:sldLayoutId id="2147484685" r:id="rId4"/>
    <p:sldLayoutId id="2147484686" r:id="rId5"/>
    <p:sldLayoutId id="2147484687" r:id="rId6"/>
    <p:sldLayoutId id="2147484688" r:id="rId7"/>
    <p:sldLayoutId id="2147484689" r:id="rId8"/>
    <p:sldLayoutId id="2147484690" r:id="rId9"/>
    <p:sldLayoutId id="2147484691" r:id="rId10"/>
    <p:sldLayoutId id="2147484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???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virginia.edu/~dww4s/articles/build_systems.html" TargetMode="External"/><Relationship Id="rId2" Type="http://schemas.openxmlformats.org/officeDocument/2006/relationships/hyperlink" Target="https://softwareengineering.stackexchange.com/questions/297847/why-do-build-tools-use-a-scripting-language-different-than-underlying-programm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3209517/why-should-one-use-a-build-system-over-that-which-is-included-as-part-of-an-id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-tutorial/" TargetMode="External"/><Relationship Id="rId2" Type="http://schemas.openxmlformats.org/officeDocument/2006/relationships/hyperlink" Target="https://cmake.org/documen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lab.kitware.com/cmake/community/wikis/doc/cmake/Useful-Variables" TargetMode="External"/><Relationship Id="rId4" Type="http://schemas.openxmlformats.org/officeDocument/2006/relationships/hyperlink" Target="https://linux.die.net/man/1/cmakecommand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CMake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 V S Phaneendra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7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– The quintessential build TOOLs generator (contd.. 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Command-line Generators</a:t>
            </a:r>
          </a:p>
          <a:p>
            <a:pPr lvl="1"/>
            <a:r>
              <a:rPr lang="en-US" dirty="0" smtClean="0"/>
              <a:t>Borland </a:t>
            </a:r>
            <a:r>
              <a:rPr lang="en-US" dirty="0" err="1" smtClean="0"/>
              <a:t>Makefiles</a:t>
            </a:r>
            <a:endParaRPr lang="en-US" dirty="0" smtClean="0"/>
          </a:p>
          <a:p>
            <a:pPr lvl="1"/>
            <a:r>
              <a:rPr lang="en-US" dirty="0" smtClean="0"/>
              <a:t>MSYS </a:t>
            </a:r>
            <a:r>
              <a:rPr lang="en-US" dirty="0" err="1" smtClean="0"/>
              <a:t>Makefiles</a:t>
            </a:r>
            <a:endParaRPr lang="en-US" dirty="0" smtClean="0"/>
          </a:p>
          <a:p>
            <a:pPr lvl="1"/>
            <a:r>
              <a:rPr lang="en-US" dirty="0" err="1" smtClean="0"/>
              <a:t>MinGW</a:t>
            </a:r>
            <a:r>
              <a:rPr lang="en-US" dirty="0" smtClean="0"/>
              <a:t> </a:t>
            </a:r>
            <a:r>
              <a:rPr lang="en-US" dirty="0" err="1" smtClean="0"/>
              <a:t>Makefiles</a:t>
            </a:r>
            <a:endParaRPr lang="en-US" dirty="0" smtClean="0"/>
          </a:p>
          <a:p>
            <a:pPr lvl="1"/>
            <a:r>
              <a:rPr lang="en-US" dirty="0" err="1" smtClean="0"/>
              <a:t>NMake</a:t>
            </a:r>
            <a:r>
              <a:rPr lang="en-US" dirty="0" smtClean="0"/>
              <a:t> </a:t>
            </a:r>
            <a:r>
              <a:rPr lang="en-US" dirty="0" err="1" smtClean="0"/>
              <a:t>Makefiles</a:t>
            </a:r>
            <a:endParaRPr lang="en-US" dirty="0" smtClean="0"/>
          </a:p>
          <a:p>
            <a:pPr lvl="1"/>
            <a:r>
              <a:rPr lang="en-US" dirty="0" err="1" smtClean="0"/>
              <a:t>NMake</a:t>
            </a:r>
            <a:r>
              <a:rPr lang="en-US" dirty="0" smtClean="0"/>
              <a:t> </a:t>
            </a:r>
            <a:r>
              <a:rPr lang="en-US" dirty="0" err="1" smtClean="0"/>
              <a:t>Makefiles</a:t>
            </a:r>
            <a:r>
              <a:rPr lang="en-US" dirty="0" smtClean="0"/>
              <a:t> JOM</a:t>
            </a:r>
          </a:p>
          <a:p>
            <a:pPr lvl="1"/>
            <a:r>
              <a:rPr lang="en-US" dirty="0" smtClean="0"/>
              <a:t>Ninja</a:t>
            </a:r>
          </a:p>
          <a:p>
            <a:pPr lvl="1"/>
            <a:r>
              <a:rPr lang="en-US" dirty="0" smtClean="0"/>
              <a:t>Unix </a:t>
            </a:r>
            <a:r>
              <a:rPr lang="en-US" dirty="0" err="1" smtClean="0"/>
              <a:t>Makefiles</a:t>
            </a:r>
            <a:endParaRPr lang="en-US" dirty="0" smtClean="0"/>
          </a:p>
          <a:p>
            <a:pPr lvl="1"/>
            <a:r>
              <a:rPr lang="en-US" dirty="0" err="1" smtClean="0"/>
              <a:t>Watcom</a:t>
            </a:r>
            <a:r>
              <a:rPr lang="en-US" dirty="0" smtClean="0"/>
              <a:t> </a:t>
            </a:r>
            <a:r>
              <a:rPr lang="en-US" dirty="0" err="1" smtClean="0"/>
              <a:t>Wmake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1361768"/>
          </a:xfrm>
        </p:spPr>
        <p:txBody>
          <a:bodyPr>
            <a:normAutofit/>
          </a:bodyPr>
          <a:lstStyle/>
          <a:p>
            <a:r>
              <a:rPr lang="en-US" b="1" dirty="0" smtClean="0"/>
              <a:t>IDE build tool generators</a:t>
            </a:r>
          </a:p>
          <a:p>
            <a:pPr lvl="1"/>
            <a:r>
              <a:rPr lang="en-US" dirty="0" smtClean="0"/>
              <a:t>Visual Studio xx 20xx</a:t>
            </a:r>
          </a:p>
          <a:p>
            <a:pPr lvl="1"/>
            <a:r>
              <a:rPr lang="en-US" dirty="0" err="1" smtClean="0"/>
              <a:t>Xcode</a:t>
            </a:r>
            <a:endParaRPr lang="en-IN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642882" y="3549445"/>
            <a:ext cx="4800600" cy="2605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Extra build tool generators</a:t>
            </a:r>
          </a:p>
          <a:p>
            <a:pPr lvl="1"/>
            <a:r>
              <a:rPr lang="en-US" dirty="0" err="1" smtClean="0"/>
              <a:t>CodeBlocks</a:t>
            </a:r>
            <a:endParaRPr lang="en-US" dirty="0" smtClean="0"/>
          </a:p>
          <a:p>
            <a:pPr lvl="1"/>
            <a:r>
              <a:rPr lang="en-US" dirty="0" err="1" smtClean="0"/>
              <a:t>CodeLite</a:t>
            </a:r>
            <a:endParaRPr lang="en-US" dirty="0" smtClean="0"/>
          </a:p>
          <a:p>
            <a:pPr lvl="1"/>
            <a:r>
              <a:rPr lang="en-US" dirty="0" smtClean="0"/>
              <a:t>Eclipse CDT4</a:t>
            </a:r>
          </a:p>
          <a:p>
            <a:pPr lvl="1"/>
            <a:r>
              <a:rPr lang="en-US" dirty="0" smtClean="0"/>
              <a:t>KDevelop3</a:t>
            </a:r>
          </a:p>
          <a:p>
            <a:pPr lvl="1"/>
            <a:r>
              <a:rPr lang="en-US" dirty="0" smtClean="0"/>
              <a:t>Kate</a:t>
            </a:r>
          </a:p>
          <a:p>
            <a:pPr lvl="1"/>
            <a:r>
              <a:rPr lang="en-US" dirty="0" smtClean="0"/>
              <a:t>Sublime Text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7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illustration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51679" y="2286002"/>
            <a:ext cx="5866876" cy="634180"/>
          </a:xfrm>
        </p:spPr>
        <p:txBody>
          <a:bodyPr>
            <a:normAutofit/>
          </a:bodyPr>
          <a:lstStyle/>
          <a:p>
            <a:r>
              <a:rPr lang="en-US" dirty="0" smtClean="0"/>
              <a:t>Session targeted towards C++ source code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301" y="2920423"/>
            <a:ext cx="6185484" cy="1557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8" y="2920182"/>
            <a:ext cx="2865280" cy="1557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678" y="4644564"/>
            <a:ext cx="5211649" cy="202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5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62720"/>
            <a:ext cx="10178322" cy="1492132"/>
          </a:xfrm>
        </p:spPr>
        <p:txBody>
          <a:bodyPr/>
          <a:lstStyle/>
          <a:p>
            <a:r>
              <a:rPr lang="en-US" dirty="0" smtClean="0"/>
              <a:t>sample illustration (Contd.. 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2286001"/>
            <a:ext cx="10433877" cy="8111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Create a ‘build’ directory within the project and change current directory to that</a:t>
            </a:r>
          </a:p>
          <a:p>
            <a:pPr marL="0" indent="0">
              <a:buNone/>
            </a:pPr>
            <a:r>
              <a:rPr lang="en-US" dirty="0" smtClean="0"/>
              <a:t>The below snapshot shows how to create the solution and generate the relevant build files using </a:t>
            </a:r>
            <a:r>
              <a:rPr lang="en-US" dirty="0" err="1" smtClean="0"/>
              <a:t>CMake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097157"/>
            <a:ext cx="10433877" cy="351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1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illustration (Contd.. 2)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Directory Contents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Cmakefiles</a:t>
            </a:r>
            <a:r>
              <a:rPr lang="en-US" dirty="0" smtClean="0"/>
              <a:t> contents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2859941"/>
            <a:ext cx="4264219" cy="30681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863" y="2909102"/>
            <a:ext cx="4034137" cy="3023150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469298"/>
              </p:ext>
            </p:extLst>
          </p:nvPr>
        </p:nvGraphicFramePr>
        <p:xfrm>
          <a:off x="4591235" y="6005037"/>
          <a:ext cx="3040142" cy="739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Packager Shell Object" showAsIcon="1" r:id="rId5" imgW="1975680" imgH="481320" progId="Package">
                  <p:link updateAutomatic="1"/>
                </p:oleObj>
              </mc:Choice>
              <mc:Fallback>
                <p:oleObj name="Packager Shell Object" showAsIcon="1" r:id="rId5" imgW="1975680" imgH="481320" progId="Packag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91235" y="6005037"/>
                        <a:ext cx="3040142" cy="739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4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62720"/>
            <a:ext cx="10178322" cy="1492132"/>
          </a:xfrm>
        </p:spPr>
        <p:txBody>
          <a:bodyPr/>
          <a:lstStyle/>
          <a:p>
            <a:r>
              <a:rPr lang="en-US" dirty="0" smtClean="0"/>
              <a:t>Sample illustration (Contd.. 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76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Next step is to build the executable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2762864"/>
            <a:ext cx="10507938" cy="228108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56598" y="5161946"/>
            <a:ext cx="10178322" cy="47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This would lead to generation of the object files and building of the final executable</a:t>
            </a: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221828"/>
              </p:ext>
            </p:extLst>
          </p:nvPr>
        </p:nvGraphicFramePr>
        <p:xfrm>
          <a:off x="1251678" y="5661917"/>
          <a:ext cx="1936932" cy="968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Packager Shell Object" showAsIcon="1" r:id="rId4" imgW="961920" imgH="481320" progId="Package">
                  <p:embed/>
                </p:oleObj>
              </mc:Choice>
              <mc:Fallback>
                <p:oleObj name="Packager Shell Object" showAsIcon="1" r:id="rId4" imgW="96192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1678" y="5661917"/>
                        <a:ext cx="1936932" cy="968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774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62720"/>
            <a:ext cx="10178322" cy="1492132"/>
          </a:xfrm>
        </p:spPr>
        <p:txBody>
          <a:bodyPr/>
          <a:lstStyle/>
          <a:p>
            <a:r>
              <a:rPr lang="en-US" dirty="0" smtClean="0"/>
              <a:t>Sample illustration (Contd.. 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76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Traverse to the directory listing the final executable and let’s run it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922833"/>
            <a:ext cx="10454447" cy="79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language constructs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language construct can be classified into the following</a:t>
            </a:r>
          </a:p>
          <a:p>
            <a:pPr lvl="1"/>
            <a:r>
              <a:rPr lang="en-US" dirty="0" err="1" smtClean="0"/>
              <a:t>CMake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err="1" smtClean="0"/>
              <a:t>CMake</a:t>
            </a:r>
            <a:r>
              <a:rPr lang="en-US" dirty="0" smtClean="0"/>
              <a:t> Variables</a:t>
            </a:r>
          </a:p>
          <a:p>
            <a:r>
              <a:rPr lang="en-US" dirty="0" err="1" smtClean="0"/>
              <a:t>CMake</a:t>
            </a:r>
            <a:r>
              <a:rPr lang="en-US" dirty="0" smtClean="0"/>
              <a:t> (cmake.exe) Commands are necessary</a:t>
            </a:r>
          </a:p>
          <a:p>
            <a:pPr lvl="1"/>
            <a:r>
              <a:rPr lang="en-US" dirty="0" err="1" smtClean="0"/>
              <a:t>CMake</a:t>
            </a:r>
            <a:r>
              <a:rPr lang="en-US" dirty="0" smtClean="0"/>
              <a:t> is a scripting language, and</a:t>
            </a:r>
          </a:p>
          <a:p>
            <a:pPr lvl="1"/>
            <a:r>
              <a:rPr lang="en-US" dirty="0" smtClean="0"/>
              <a:t>It understands it’s commands ONLY</a:t>
            </a:r>
          </a:p>
          <a:p>
            <a:r>
              <a:rPr lang="en-US" dirty="0" err="1" smtClean="0"/>
              <a:t>CMake</a:t>
            </a:r>
            <a:r>
              <a:rPr lang="en-US" dirty="0" smtClean="0"/>
              <a:t> variables are necessary since they help in locating paths, positioning of the to-be created artefacts (build directories, binary directories, etc.), etcetera.</a:t>
            </a:r>
          </a:p>
        </p:txBody>
      </p:sp>
    </p:spTree>
    <p:extLst>
      <p:ext uri="{BB962C8B-B14F-4D97-AF65-F5344CB8AC3E}">
        <p14:creationId xmlns:p14="http://schemas.microsoft.com/office/powerpoint/2010/main" val="42507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Important </a:t>
            </a:r>
            <a:r>
              <a:rPr lang="en-US" dirty="0" err="1" smtClean="0"/>
              <a:t>Cmake</a:t>
            </a:r>
            <a:r>
              <a:rPr lang="en-US" dirty="0" smtClean="0"/>
              <a:t> commands</a:t>
            </a:r>
            <a:endParaRPr lang="en-IN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53428079"/>
              </p:ext>
            </p:extLst>
          </p:nvPr>
        </p:nvGraphicFramePr>
        <p:xfrm>
          <a:off x="866274" y="1520792"/>
          <a:ext cx="11020926" cy="5351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08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important </a:t>
            </a:r>
            <a:r>
              <a:rPr lang="en-US" dirty="0" err="1" smtClean="0"/>
              <a:t>cmake</a:t>
            </a:r>
            <a:r>
              <a:rPr lang="en-US" dirty="0" smtClean="0"/>
              <a:t> variables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4895262"/>
              </p:ext>
            </p:extLst>
          </p:nvPr>
        </p:nvGraphicFramePr>
        <p:xfrm>
          <a:off x="2031999" y="1280159"/>
          <a:ext cx="8507663" cy="5544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3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Illustrations by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014215"/>
          </a:xfrm>
        </p:spPr>
        <p:txBody>
          <a:bodyPr>
            <a:normAutofit/>
          </a:bodyPr>
          <a:lstStyle/>
          <a:p>
            <a:r>
              <a:rPr lang="en-US" dirty="0" smtClean="0"/>
              <a:t>Few often used CPP project templates have been created that illustrate some recommended ways of using </a:t>
            </a:r>
            <a:r>
              <a:rPr lang="en-US" dirty="0" err="1" smtClean="0"/>
              <a:t>CMake</a:t>
            </a:r>
            <a:r>
              <a:rPr lang="en-US" dirty="0" smtClean="0"/>
              <a:t> </a:t>
            </a:r>
            <a:r>
              <a:rPr lang="en-US" dirty="0" err="1" smtClean="0"/>
              <a:t>listfiles</a:t>
            </a:r>
            <a:endParaRPr lang="en-US" dirty="0" smtClean="0"/>
          </a:p>
          <a:p>
            <a:r>
              <a:rPr lang="en-US" dirty="0" smtClean="0"/>
              <a:t>They range from:</a:t>
            </a:r>
          </a:p>
          <a:p>
            <a:pPr lvl="1"/>
            <a:r>
              <a:rPr lang="en-US" dirty="0" smtClean="0"/>
              <a:t>Simple project creation (say, Hello-World program)</a:t>
            </a:r>
          </a:p>
          <a:p>
            <a:pPr lvl="1"/>
            <a:r>
              <a:rPr lang="en-US" dirty="0" smtClean="0"/>
              <a:t>Adding multi-project workspace</a:t>
            </a:r>
          </a:p>
          <a:p>
            <a:pPr lvl="1"/>
            <a:r>
              <a:rPr lang="en-US" dirty="0" smtClean="0"/>
              <a:t>Creating Libraries (static and dynamic)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NuGet</a:t>
            </a:r>
            <a:r>
              <a:rPr lang="en-US" dirty="0" smtClean="0"/>
              <a:t> packages</a:t>
            </a:r>
          </a:p>
          <a:p>
            <a:pPr marL="457200" lvl="1" indent="0">
              <a:buNone/>
            </a:pPr>
            <a:r>
              <a:rPr lang="en-US" dirty="0" smtClean="0"/>
              <a:t>These are just to name a </a:t>
            </a:r>
            <a:r>
              <a:rPr lang="en-US" dirty="0" smtClean="0"/>
              <a:t>few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Modern-</a:t>
            </a:r>
            <a:r>
              <a:rPr lang="en-US" dirty="0" err="1" smtClean="0"/>
              <a:t>CMake</a:t>
            </a:r>
            <a:r>
              <a:rPr lang="en-US" dirty="0" smtClean="0"/>
              <a:t> </a:t>
            </a:r>
            <a:r>
              <a:rPr lang="en-US" dirty="0" smtClean="0"/>
              <a:t>rules/recommendations are not yet fully demonstrated</a:t>
            </a:r>
          </a:p>
        </p:txBody>
      </p:sp>
    </p:spTree>
    <p:extLst>
      <p:ext uri="{BB962C8B-B14F-4D97-AF65-F5344CB8AC3E}">
        <p14:creationId xmlns:p14="http://schemas.microsoft.com/office/powerpoint/2010/main" val="8626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Overview </a:t>
            </a:r>
            <a:r>
              <a:rPr lang="en-US" dirty="0"/>
              <a:t>on Build Process</a:t>
            </a:r>
          </a:p>
          <a:p>
            <a:r>
              <a:rPr lang="en-US" dirty="0"/>
              <a:t>Build Files / Scripts</a:t>
            </a:r>
          </a:p>
          <a:p>
            <a:r>
              <a:rPr lang="en-US" dirty="0" smtClean="0"/>
              <a:t>Build Systems</a:t>
            </a:r>
            <a:endParaRPr lang="en-US" dirty="0"/>
          </a:p>
          <a:p>
            <a:r>
              <a:rPr lang="en-US" dirty="0" err="1"/>
              <a:t>CMake</a:t>
            </a:r>
            <a:r>
              <a:rPr lang="en-US" dirty="0"/>
              <a:t> - The Quintessential Build </a:t>
            </a:r>
            <a:r>
              <a:rPr lang="en-US" dirty="0" smtClean="0"/>
              <a:t>Tools </a:t>
            </a:r>
            <a:r>
              <a:rPr lang="en-US" dirty="0"/>
              <a:t>Generator</a:t>
            </a:r>
          </a:p>
          <a:p>
            <a:r>
              <a:rPr lang="en-US" dirty="0"/>
              <a:t>Getting Started with </a:t>
            </a:r>
            <a:r>
              <a:rPr lang="en-US" dirty="0" err="1" smtClean="0"/>
              <a:t>CMake</a:t>
            </a:r>
            <a:endParaRPr lang="en-US" dirty="0" smtClean="0"/>
          </a:p>
          <a:p>
            <a:r>
              <a:rPr lang="en-US" dirty="0" err="1" smtClean="0"/>
              <a:t>CMake</a:t>
            </a:r>
            <a:r>
              <a:rPr lang="en-US" dirty="0" smtClean="0"/>
              <a:t> Language Constructs Overview</a:t>
            </a:r>
            <a:endParaRPr lang="en-US" dirty="0"/>
          </a:p>
          <a:p>
            <a:r>
              <a:rPr lang="en-US" dirty="0"/>
              <a:t>Few Important </a:t>
            </a:r>
            <a:r>
              <a:rPr lang="en-US" dirty="0" err="1"/>
              <a:t>CMake</a:t>
            </a:r>
            <a:r>
              <a:rPr lang="en-US" dirty="0"/>
              <a:t>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Few Important </a:t>
            </a:r>
            <a:r>
              <a:rPr lang="en-US" dirty="0" err="1" smtClean="0"/>
              <a:t>CMake</a:t>
            </a:r>
            <a:r>
              <a:rPr lang="en-US" dirty="0" smtClean="0"/>
              <a:t> Variables</a:t>
            </a:r>
            <a:endParaRPr lang="en-US" dirty="0"/>
          </a:p>
          <a:p>
            <a:r>
              <a:rPr lang="en-US" dirty="0"/>
              <a:t>Illustrations By Examples</a:t>
            </a:r>
          </a:p>
          <a:p>
            <a:r>
              <a:rPr lang="en-US" dirty="0"/>
              <a:t>And More In </a:t>
            </a:r>
            <a:r>
              <a:rPr lang="en-US" dirty="0" smtClean="0"/>
              <a:t>Future</a:t>
            </a:r>
          </a:p>
          <a:p>
            <a:r>
              <a:rPr lang="en-US" dirty="0" smtClean="0"/>
              <a:t>Interesting Reads or Links</a:t>
            </a:r>
            <a:endParaRPr lang="en-US" dirty="0"/>
          </a:p>
          <a:p>
            <a:r>
              <a:rPr lang="en-US" dirty="0" smtClean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2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 IN FUTURE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properties for CPP project properties that enable strict language checking</a:t>
            </a:r>
          </a:p>
          <a:p>
            <a:r>
              <a:rPr lang="en-US" dirty="0" smtClean="0"/>
              <a:t>Demonstrating different build types supported by </a:t>
            </a:r>
            <a:r>
              <a:rPr lang="en-US" dirty="0" err="1" smtClean="0"/>
              <a:t>CMake</a:t>
            </a:r>
            <a:endParaRPr lang="en-US" dirty="0" smtClean="0"/>
          </a:p>
          <a:p>
            <a:r>
              <a:rPr lang="en-US" dirty="0" smtClean="0"/>
              <a:t>More modern way of exporting DLL interfaces and consuming them</a:t>
            </a:r>
          </a:p>
          <a:p>
            <a:r>
              <a:rPr lang="en-US" dirty="0" smtClean="0"/>
              <a:t>Importance of </a:t>
            </a:r>
            <a:r>
              <a:rPr lang="en-US" dirty="0" err="1" smtClean="0"/>
              <a:t>CMake</a:t>
            </a:r>
            <a:r>
              <a:rPr lang="en-US" dirty="0" smtClean="0"/>
              <a:t> functions and their usage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CMake</a:t>
            </a:r>
            <a:r>
              <a:rPr lang="en-US" dirty="0" smtClean="0"/>
              <a:t> – the ‘</a:t>
            </a:r>
            <a:r>
              <a:rPr lang="en-US" b="1" dirty="0" err="1" smtClean="0"/>
              <a:t>config</a:t>
            </a:r>
            <a:r>
              <a:rPr lang="en-US" dirty="0" smtClean="0"/>
              <a:t>’ way</a:t>
            </a:r>
          </a:p>
          <a:p>
            <a:r>
              <a:rPr lang="en-US" dirty="0" smtClean="0"/>
              <a:t>Demonstrating </a:t>
            </a:r>
            <a:r>
              <a:rPr lang="en-US" dirty="0" err="1" smtClean="0"/>
              <a:t>CMake</a:t>
            </a:r>
            <a:r>
              <a:rPr lang="en-US" dirty="0" smtClean="0"/>
              <a:t> integration with Conan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6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READs and links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softwareengineering.stackexchange.com/questions/297847/why-do-build-tools-use-a-scripting-language-different-than-underlying-programmin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https://www.cs.virginia.edu/~</a:t>
            </a:r>
            <a:r>
              <a:rPr lang="en-IN" dirty="0" smtClean="0">
                <a:hlinkClick r:id="rId3"/>
              </a:rPr>
              <a:t>dww4s/articles/build_systems.html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https://stackoverflow.com/questions/3209517/why-should-one-use-a-build-system-over-that-which-is-included-as-part-of-an-ide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2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https://cmake.org/documentation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https://cmake.org/cmake-tutorial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linux.die.net/man/1/cmakecommands</a:t>
            </a:r>
            <a:endParaRPr lang="en-IN" dirty="0" smtClean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gitlab.kitware.com/cmake/community/wikis/doc/cmake/Useful-Variables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07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3575" y="3018504"/>
            <a:ext cx="4906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6807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on Build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2691771"/>
          </a:xfrm>
        </p:spPr>
        <p:txBody>
          <a:bodyPr>
            <a:normAutofit/>
          </a:bodyPr>
          <a:lstStyle/>
          <a:p>
            <a:r>
              <a:rPr lang="en-US" dirty="0" smtClean="0"/>
              <a:t>Why does a programmer require a build system ?</a:t>
            </a:r>
          </a:p>
          <a:p>
            <a:pPr lvl="1"/>
            <a:r>
              <a:rPr lang="en-US" dirty="0" smtClean="0"/>
              <a:t>To execute one’s code on a hardware</a:t>
            </a:r>
          </a:p>
          <a:p>
            <a:pPr lvl="1"/>
            <a:r>
              <a:rPr lang="en-US" dirty="0" smtClean="0"/>
              <a:t>And, hardware understands ONLY </a:t>
            </a:r>
            <a:r>
              <a:rPr lang="en-US" b="1" dirty="0" smtClean="0"/>
              <a:t>machine code</a:t>
            </a:r>
            <a:endParaRPr lang="en-US" dirty="0" smtClean="0"/>
          </a:p>
          <a:p>
            <a:pPr lvl="1"/>
            <a:r>
              <a:rPr lang="en-US" dirty="0" smtClean="0"/>
              <a:t>And, programmers generally would be coding at a much higher abstraction level (C, C++, Python, etc.)</a:t>
            </a:r>
          </a:p>
          <a:p>
            <a:pPr lvl="1"/>
            <a:r>
              <a:rPr lang="en-US" dirty="0" smtClean="0"/>
              <a:t>Now, how does the programmer </a:t>
            </a:r>
            <a:r>
              <a:rPr lang="en-US" b="1" dirty="0" smtClean="0"/>
              <a:t>transform</a:t>
            </a:r>
            <a:r>
              <a:rPr lang="en-US" dirty="0" smtClean="0"/>
              <a:t> the source at higher abstraction level to the machine code (host code) 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39480" y="4977772"/>
            <a:ext cx="10598560" cy="990409"/>
            <a:chOff x="1239480" y="4977772"/>
            <a:chExt cx="10598560" cy="9904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5406" y="4977772"/>
              <a:ext cx="3362634" cy="99040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9480" y="4977772"/>
              <a:ext cx="6124881" cy="990409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7600335" y="5391520"/>
              <a:ext cx="599768" cy="262028"/>
            </a:xfrm>
            <a:prstGeom prst="rightArrow">
              <a:avLst>
                <a:gd name="adj1" fmla="val 19981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0037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on Build Process</a:t>
            </a:r>
            <a:br>
              <a:rPr lang="en-US" dirty="0" smtClean="0"/>
            </a:br>
            <a:r>
              <a:rPr lang="en-US" dirty="0" smtClean="0"/>
              <a:t>(contd.. 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process is tightly coupled with the </a:t>
            </a:r>
            <a:r>
              <a:rPr lang="en-US" i="1" dirty="0" smtClean="0"/>
              <a:t>language design</a:t>
            </a:r>
            <a:r>
              <a:rPr lang="en-US" b="1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decisions of the language committee</a:t>
            </a:r>
            <a:endParaRPr lang="en-US" dirty="0" smtClean="0"/>
          </a:p>
          <a:p>
            <a:r>
              <a:rPr lang="en-US" dirty="0" smtClean="0"/>
              <a:t>No one rule for all languages</a:t>
            </a:r>
          </a:p>
          <a:p>
            <a:r>
              <a:rPr lang="en-US" dirty="0" smtClean="0"/>
              <a:t>Each language has it’s own build process in place for transforming the high level language to the machine code</a:t>
            </a:r>
          </a:p>
          <a:p>
            <a:r>
              <a:rPr lang="en-US" dirty="0" smtClean="0"/>
              <a:t>Build process consists of varying number of build steps for each language</a:t>
            </a:r>
          </a:p>
          <a:p>
            <a:r>
              <a:rPr lang="en-US" dirty="0" smtClean="0"/>
              <a:t>Hence, the need for understanding the build process arises !</a:t>
            </a:r>
          </a:p>
        </p:txBody>
      </p:sp>
    </p:spTree>
    <p:extLst>
      <p:ext uri="{BB962C8B-B14F-4D97-AF65-F5344CB8AC3E}">
        <p14:creationId xmlns:p14="http://schemas.microsoft.com/office/powerpoint/2010/main" val="194747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on Build Process</a:t>
            </a:r>
            <a:br>
              <a:rPr lang="en-US" dirty="0" smtClean="0"/>
            </a:br>
            <a:r>
              <a:rPr lang="en-US" dirty="0" smtClean="0"/>
              <a:t>(contd.. 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of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on abstraction levels closer to machine code</a:t>
            </a:r>
          </a:p>
          <a:p>
            <a:pPr lvl="2"/>
            <a:r>
              <a:rPr lang="en-US" dirty="0"/>
              <a:t>Low level languages (C, C++)</a:t>
            </a:r>
          </a:p>
          <a:p>
            <a:pPr lvl="2"/>
            <a:r>
              <a:rPr lang="en-US" dirty="0"/>
              <a:t>Interpreter languages (JavaScript, Python, etc.)</a:t>
            </a:r>
          </a:p>
          <a:p>
            <a:pPr lvl="2"/>
            <a:r>
              <a:rPr lang="en-US" dirty="0"/>
              <a:t>Virtual machine based languages (Java - JVM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Why do you think above classification is important and relevant in the current discussion ?</a:t>
            </a:r>
          </a:p>
          <a:p>
            <a:r>
              <a:rPr lang="en-US" dirty="0" smtClean="0"/>
              <a:t>Heard about </a:t>
            </a:r>
            <a:r>
              <a:rPr lang="en-US" i="1" dirty="0" smtClean="0"/>
              <a:t>pre-processor</a:t>
            </a:r>
            <a:r>
              <a:rPr lang="en-US" dirty="0" smtClean="0"/>
              <a:t>, </a:t>
            </a:r>
            <a:r>
              <a:rPr lang="en-US" i="1" dirty="0" smtClean="0"/>
              <a:t>compiler</a:t>
            </a:r>
            <a:r>
              <a:rPr lang="en-US" dirty="0" smtClean="0"/>
              <a:t>, </a:t>
            </a:r>
            <a:r>
              <a:rPr lang="en-US" i="1" dirty="0" smtClean="0"/>
              <a:t>assembler</a:t>
            </a:r>
            <a:r>
              <a:rPr lang="en-US" dirty="0" smtClean="0"/>
              <a:t> and </a:t>
            </a:r>
            <a:r>
              <a:rPr lang="en-US" i="1" dirty="0" smtClean="0"/>
              <a:t>linker 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1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Files / Scripts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Build files usually are written to build a given source code for limited number of</a:t>
            </a:r>
          </a:p>
          <a:p>
            <a:pPr lvl="1"/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Platforms</a:t>
            </a:r>
          </a:p>
          <a:p>
            <a:r>
              <a:rPr lang="en-US" dirty="0" smtClean="0"/>
              <a:t>Few well known scripts :  </a:t>
            </a:r>
            <a:r>
              <a:rPr lang="en-US" dirty="0" err="1" smtClean="0"/>
              <a:t>Makefile</a:t>
            </a:r>
            <a:r>
              <a:rPr lang="en-US" dirty="0" smtClean="0"/>
              <a:t>, </a:t>
            </a:r>
            <a:r>
              <a:rPr lang="en-US" dirty="0" err="1" smtClean="0"/>
              <a:t>npm</a:t>
            </a:r>
            <a:r>
              <a:rPr lang="en-US" dirty="0" smtClean="0"/>
              <a:t> scripts, </a:t>
            </a:r>
            <a:r>
              <a:rPr lang="en-US" dirty="0" err="1" smtClean="0"/>
              <a:t>runjs</a:t>
            </a:r>
            <a:endParaRPr lang="en-US" dirty="0" smtClean="0"/>
          </a:p>
          <a:p>
            <a:r>
              <a:rPr lang="en-US" dirty="0" smtClean="0"/>
              <a:t>Executing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dirty="0" smtClean="0"/>
              <a:t>Build commands ‘</a:t>
            </a:r>
            <a:r>
              <a:rPr lang="en-US" b="1" dirty="0" smtClean="0"/>
              <a:t>make</a:t>
            </a:r>
            <a:r>
              <a:rPr lang="en-US" dirty="0" smtClean="0"/>
              <a:t>’ (Unix </a:t>
            </a:r>
            <a:r>
              <a:rPr lang="en-US" dirty="0" err="1" smtClean="0"/>
              <a:t>flavours</a:t>
            </a:r>
            <a:r>
              <a:rPr lang="en-US" dirty="0" smtClean="0"/>
              <a:t>) or ‘</a:t>
            </a:r>
            <a:r>
              <a:rPr lang="en-US" b="1" dirty="0" err="1" smtClean="0"/>
              <a:t>nmake</a:t>
            </a:r>
            <a:r>
              <a:rPr lang="en-US" b="1" dirty="0" smtClean="0"/>
              <a:t>’</a:t>
            </a:r>
            <a:r>
              <a:rPr lang="en-US" dirty="0" smtClean="0"/>
              <a:t> (Win) use these build scripts in order to build the final executable</a:t>
            </a:r>
          </a:p>
          <a:p>
            <a:r>
              <a:rPr lang="en-US" dirty="0" smtClean="0"/>
              <a:t>Build scripts, for instance,  contain list of </a:t>
            </a:r>
            <a:r>
              <a:rPr lang="en-US" b="1" dirty="0" smtClean="0"/>
              <a:t>dependencies</a:t>
            </a:r>
            <a:r>
              <a:rPr lang="en-US" dirty="0" smtClean="0"/>
              <a:t> and </a:t>
            </a:r>
            <a:r>
              <a:rPr lang="en-US" b="1" dirty="0" smtClean="0"/>
              <a:t>rules</a:t>
            </a:r>
            <a:endParaRPr lang="en-US" dirty="0" smtClean="0"/>
          </a:p>
          <a:p>
            <a:r>
              <a:rPr lang="en-US" dirty="0" smtClean="0"/>
              <a:t>The rules within a build script contains</a:t>
            </a:r>
          </a:p>
          <a:p>
            <a:pPr lvl="1"/>
            <a:r>
              <a:rPr lang="en-US" dirty="0" smtClean="0"/>
              <a:t>rules that determine the order in which the intermittent targets are built, finally resolving into generation of the final target file, and</a:t>
            </a:r>
          </a:p>
          <a:p>
            <a:pPr lvl="1"/>
            <a:r>
              <a:rPr lang="en-US" dirty="0" smtClean="0"/>
              <a:t>the correct sequence of the rules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63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Files / Scripts (contd.. 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9005" y="1623639"/>
            <a:ext cx="4257707" cy="2233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package \</a:t>
            </a:r>
          </a:p>
          <a:p>
            <a:pPr marL="457200" lvl="1" indent="0">
              <a:buNone/>
            </a:pPr>
            <a:r>
              <a:rPr lang="en-US" dirty="0" smtClean="0"/>
              <a:t>|__ include \</a:t>
            </a:r>
          </a:p>
          <a:p>
            <a:pPr marL="457200" lvl="1" indent="0">
              <a:buNone/>
            </a:pPr>
            <a:r>
              <a:rPr lang="en-US" dirty="0" smtClean="0"/>
              <a:t>|        </a:t>
            </a:r>
            <a:r>
              <a:rPr lang="en-US" dirty="0" err="1" smtClean="0"/>
              <a:t>abcInteface.h</a:t>
            </a:r>
            <a:r>
              <a:rPr lang="en-US" dirty="0" smtClean="0"/>
              <a:t>, </a:t>
            </a:r>
            <a:r>
              <a:rPr lang="en-US" dirty="0" err="1" smtClean="0"/>
              <a:t>abcDetails.h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|__ </a:t>
            </a:r>
            <a:r>
              <a:rPr lang="en-US" dirty="0" err="1" smtClean="0"/>
              <a:t>src</a:t>
            </a:r>
            <a:r>
              <a:rPr lang="en-US" dirty="0" smtClean="0"/>
              <a:t> \</a:t>
            </a:r>
          </a:p>
          <a:p>
            <a:pPr marL="457200" lvl="1" indent="0">
              <a:buNone/>
            </a:pPr>
            <a:r>
              <a:rPr lang="en-US" dirty="0" smtClean="0"/>
              <a:t>|        abcInterface.cpp, abcDetails.cpp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647795" y="1879766"/>
            <a:ext cx="4037789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CXX = g++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CFLAGS = -g -Wall –static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AR =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ar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PCKG_NAME := package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INC_DIR := -I${</a:t>
            </a: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CWD_PATH}/$(PCKG_NAME)/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include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SRC_DIR := </a:t>
            </a: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${CWD_PATH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}/$(</a:t>
            </a: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PCKG_NAME)/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src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OBJ_DIR := </a:t>
            </a: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${CWD_PATH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}/$(</a:t>
            </a: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PCKG_NAME)/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obj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SRCS := $(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foreach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s_dir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$(SRC_DIR), $(wildcard $(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s_dir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)/*.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cpp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)) 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OBJS := $(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patsubst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$(SRC_DIR)/%.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cpp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$(OBJ_DIR)/%.o, $(SRCS)) 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LIBRARY := $(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addprefix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lib, </a:t>
            </a: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$(PCKG_NAME))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LIBRARY := $(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addsuffix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.a, $(LIBRARY)) 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LIBRARY := $(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addprefix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lib/, $(LIBRARY)) 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vpath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%.cpp $(SRC_DIR) 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vpath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%.o $(OBJ_DIR) 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all :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createDir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$(LIBRARY)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        @echo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@echo "Creating </a:t>
            </a: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$(PCKG_NAME)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library ..."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-include 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OBJS:.o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=.d)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6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createDir</a:t>
            </a: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@echo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@echo "Creating '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obj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', 'lib' - required directories ..."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@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mkdir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-p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obj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@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mkdir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-p lib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define make-object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$1/%.o : %.cpp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@echo "..." $(CXX) -MMD -MP $(CFLAGS) $(INC_DIR) -c $$&lt; -o $$@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endef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$(LIBRARY) : $(OBJS)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@echo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$(AR) -r $@ $^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$(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foreach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b_dir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$(OBJ_DIR), $(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eval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$(call make-object, $(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b_dir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))))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clean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@echo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@echo "Cleaning </a:t>
            </a: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$(PCKG_NAME)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...“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@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rm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$(OBJ_DIR) 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rf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@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rm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lib 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rf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30218" y="4569787"/>
            <a:ext cx="462475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Bahnschrift Light" panose="020B0502040204020203" pitchFamily="34" charset="0"/>
              </a:rPr>
              <a:t>all : g++ -o exec main.cpp -I</a:t>
            </a:r>
            <a:r>
              <a:rPr lang="en-US" altLang="en-US" sz="12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${CWD_PATH}/package/include  </a:t>
            </a:r>
            <a:br>
              <a:rPr lang="en-US" altLang="en-US" sz="12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-</a:t>
            </a:r>
            <a:r>
              <a:rPr lang="en-US" altLang="en-US" sz="1200" dirty="0">
                <a:solidFill>
                  <a:srgbClr val="000000"/>
                </a:solidFill>
                <a:latin typeface="Bahnschrift Light" panose="020B0502040204020203" pitchFamily="34" charset="0"/>
              </a:rPr>
              <a:t>L</a:t>
            </a:r>
            <a:r>
              <a:rPr lang="en-US" altLang="en-US" sz="12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${CWD_PATH}/package/lib </a:t>
            </a:r>
            <a:r>
              <a:rPr lang="en-US" altLang="en-US" sz="1200" dirty="0">
                <a:solidFill>
                  <a:srgbClr val="000000"/>
                </a:solidFill>
                <a:latin typeface="Bahnschrift Light" panose="020B0502040204020203" pitchFamily="34" charset="0"/>
              </a:rPr>
              <a:t>–</a:t>
            </a:r>
            <a:r>
              <a:rPr lang="en-US" altLang="en-US" sz="1200" dirty="0" err="1" smtClean="0">
                <a:solidFill>
                  <a:srgbClr val="000000"/>
                </a:solidFill>
                <a:latin typeface="Bahnschrift Light" panose="020B0502040204020203" pitchFamily="34" charset="0"/>
              </a:rPr>
              <a:t>lpackage</a:t>
            </a:r>
            <a:endParaRPr lang="en-US" altLang="en-US" sz="12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Bahnschrift Light" panose="020B0502040204020203" pitchFamily="34" charset="0"/>
              </a:rPr>
              <a:t>clean : </a:t>
            </a:r>
            <a:endParaRPr lang="en-US" altLang="en-US" sz="1200" dirty="0" smtClean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@</a:t>
            </a:r>
            <a:r>
              <a:rPr lang="en-US" altLang="en-US" sz="12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rm</a:t>
            </a:r>
            <a:r>
              <a:rPr lang="en-US" altLang="en-US" sz="1200" dirty="0">
                <a:solidFill>
                  <a:srgbClr val="000000"/>
                </a:solidFill>
                <a:latin typeface="Bahnschrift Light" panose="020B0502040204020203" pitchFamily="34" charset="0"/>
              </a:rPr>
              <a:t> exec</a:t>
            </a:r>
            <a:endParaRPr lang="en-IN" sz="12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3657" y="424961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#1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650756" y="141223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#2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88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6" grpId="0" animBg="1"/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Build Systems are far more generic than to build Scripts</a:t>
            </a:r>
          </a:p>
          <a:p>
            <a:r>
              <a:rPr lang="en-US" dirty="0" smtClean="0"/>
              <a:t>Few of these tools have their own language</a:t>
            </a:r>
          </a:p>
          <a:p>
            <a:r>
              <a:rPr lang="en-US" dirty="0" smtClean="0"/>
              <a:t>Far more flexible than build files alone</a:t>
            </a:r>
          </a:p>
          <a:p>
            <a:r>
              <a:rPr lang="en-US" dirty="0" smtClean="0"/>
              <a:t>User scripting becomes easier (</a:t>
            </a:r>
            <a:r>
              <a:rPr lang="en-US" dirty="0" err="1" smtClean="0"/>
              <a:t>Eg</a:t>
            </a:r>
            <a:r>
              <a:rPr lang="en-US" dirty="0" smtClean="0"/>
              <a:t>. User need not remember more obscure make variables like $@, $^, $+, etc.)</a:t>
            </a:r>
          </a:p>
          <a:p>
            <a:r>
              <a:rPr lang="en-US" dirty="0" smtClean="0"/>
              <a:t>Build systems could be the build script generators as well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Popular Build Tools</a:t>
            </a:r>
          </a:p>
          <a:p>
            <a:pPr lvl="1"/>
            <a:r>
              <a:rPr lang="en-US" dirty="0" err="1" smtClean="0"/>
              <a:t>SCons</a:t>
            </a:r>
            <a:r>
              <a:rPr lang="en-US" dirty="0" smtClean="0"/>
              <a:t> (</a:t>
            </a:r>
            <a:r>
              <a:rPr lang="en-US" dirty="0" err="1" smtClean="0"/>
              <a:t>Sconstruct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GNU </a:t>
            </a:r>
            <a:r>
              <a:rPr lang="en-US" dirty="0" err="1" smtClean="0"/>
              <a:t>Autotools</a:t>
            </a:r>
            <a:endParaRPr lang="en-US" dirty="0" smtClean="0"/>
          </a:p>
          <a:p>
            <a:pPr lvl="1"/>
            <a:r>
              <a:rPr lang="en-US" dirty="0" err="1" smtClean="0"/>
              <a:t>CMake</a:t>
            </a:r>
            <a:endParaRPr lang="en-US" dirty="0" smtClean="0"/>
          </a:p>
          <a:p>
            <a:pPr lvl="1"/>
            <a:r>
              <a:rPr lang="en-US" dirty="0" smtClean="0"/>
              <a:t>Jam</a:t>
            </a:r>
          </a:p>
          <a:p>
            <a:pPr lvl="1"/>
            <a:r>
              <a:rPr lang="en-US" dirty="0" err="1"/>
              <a:t>q</a:t>
            </a:r>
            <a:r>
              <a:rPr lang="en-US" dirty="0" err="1" smtClean="0"/>
              <a:t>make</a:t>
            </a:r>
            <a:endParaRPr lang="en-US" dirty="0" smtClean="0"/>
          </a:p>
          <a:p>
            <a:pPr lvl="1"/>
            <a:r>
              <a:rPr lang="en-US" dirty="0" smtClean="0"/>
              <a:t>Ant</a:t>
            </a:r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en-US" dirty="0" err="1" smtClean="0"/>
              <a:t>Gradle</a:t>
            </a:r>
            <a:endParaRPr lang="en-US" dirty="0" smtClean="0"/>
          </a:p>
          <a:p>
            <a:pPr lvl="1"/>
            <a:r>
              <a:rPr lang="en-US" dirty="0" smtClean="0"/>
              <a:t>Rake</a:t>
            </a:r>
          </a:p>
          <a:p>
            <a:pPr lvl="1"/>
            <a:r>
              <a:rPr lang="en-US" dirty="0" err="1" smtClean="0"/>
              <a:t>Makepp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– The quintessential build TOOLs generator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CMake</a:t>
            </a:r>
            <a:r>
              <a:rPr lang="en-US" dirty="0" smtClean="0"/>
              <a:t> supports</a:t>
            </a:r>
          </a:p>
          <a:p>
            <a:r>
              <a:rPr lang="en-US" dirty="0" smtClean="0"/>
              <a:t>Command-line build tool generators</a:t>
            </a:r>
          </a:p>
          <a:p>
            <a:r>
              <a:rPr lang="en-US" dirty="0" smtClean="0"/>
              <a:t>IDE build tool generators</a:t>
            </a:r>
          </a:p>
          <a:p>
            <a:r>
              <a:rPr lang="en-US" dirty="0" smtClean="0"/>
              <a:t>Extra build tool generators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Companies / Users</a:t>
            </a:r>
          </a:p>
          <a:p>
            <a:pPr lvl="1"/>
            <a:r>
              <a:rPr lang="en-US" dirty="0" smtClean="0"/>
              <a:t>Netflix</a:t>
            </a:r>
          </a:p>
          <a:p>
            <a:pPr lvl="1"/>
            <a:r>
              <a:rPr lang="en-US" dirty="0" smtClean="0"/>
              <a:t>The HDF Group</a:t>
            </a:r>
          </a:p>
          <a:p>
            <a:pPr lvl="1"/>
            <a:r>
              <a:rPr lang="en-US" dirty="0" err="1" smtClean="0"/>
              <a:t>Inria</a:t>
            </a:r>
            <a:endParaRPr lang="en-US" dirty="0" smtClean="0"/>
          </a:p>
          <a:p>
            <a:pPr lvl="1"/>
            <a:r>
              <a:rPr lang="en-US" dirty="0" err="1" smtClean="0"/>
              <a:t>Biicode</a:t>
            </a:r>
            <a:endParaRPr lang="en-US" dirty="0" smtClean="0"/>
          </a:p>
          <a:p>
            <a:pPr lvl="1"/>
            <a:r>
              <a:rPr lang="en-US" dirty="0" err="1" smtClean="0"/>
              <a:t>ReactOS</a:t>
            </a:r>
            <a:endParaRPr lang="en-US" dirty="0" smtClean="0"/>
          </a:p>
          <a:p>
            <a:pPr lvl="1"/>
            <a:r>
              <a:rPr lang="en-US" dirty="0" smtClean="0"/>
              <a:t>KDE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QPid</a:t>
            </a:r>
            <a:endParaRPr lang="en-US" dirty="0" smtClean="0"/>
          </a:p>
          <a:p>
            <a:pPr lvl="1"/>
            <a:r>
              <a:rPr lang="en-US" dirty="0" smtClean="0"/>
              <a:t>Second Life</a:t>
            </a:r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nd many other prominent users 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84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FINEON_CATEGORY" val="{&quot;CategoryList&quot;:[],&quot;CategoryDictionary&quot;:{}}"/>
</p:tagLst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2029</TotalTime>
  <Words>1026</Words>
  <Application>Microsoft Office PowerPoint</Application>
  <PresentationFormat>Widescreen</PresentationFormat>
  <Paragraphs>256</Paragraphs>
  <Slides>23</Slides>
  <Notes>1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Bahnschrift Light</vt:lpstr>
      <vt:lpstr>Calibri</vt:lpstr>
      <vt:lpstr>Gill Sans MT</vt:lpstr>
      <vt:lpstr>Impact</vt:lpstr>
      <vt:lpstr>Badge</vt:lpstr>
      <vt:lpstr>???</vt:lpstr>
      <vt:lpstr>Packager Shell Object</vt:lpstr>
      <vt:lpstr>Understanding CMake</vt:lpstr>
      <vt:lpstr>Agenda</vt:lpstr>
      <vt:lpstr>Overview on Build Process</vt:lpstr>
      <vt:lpstr>Overview on Build Process (contd.. 1)</vt:lpstr>
      <vt:lpstr>Overview on Build Process (contd.. 2)</vt:lpstr>
      <vt:lpstr>Build Files / Scripts</vt:lpstr>
      <vt:lpstr>Build Files / Scripts (contd.. 1)</vt:lpstr>
      <vt:lpstr>Build Systems</vt:lpstr>
      <vt:lpstr>Cmake – The quintessential build TOOLs generator </vt:lpstr>
      <vt:lpstr>Cmake – The quintessential build TOOLs generator (contd.. 1)</vt:lpstr>
      <vt:lpstr>Sample illustration</vt:lpstr>
      <vt:lpstr>sample illustration (Contd.. 1)</vt:lpstr>
      <vt:lpstr>Sample illustration (Contd.. 2)</vt:lpstr>
      <vt:lpstr>Sample illustration (Contd.. 3)</vt:lpstr>
      <vt:lpstr>Sample illustration (Contd.. 4)</vt:lpstr>
      <vt:lpstr>Cmake language constructs overview</vt:lpstr>
      <vt:lpstr>Few Important Cmake commands</vt:lpstr>
      <vt:lpstr>Few important cmake variables</vt:lpstr>
      <vt:lpstr>Illustrations by examples</vt:lpstr>
      <vt:lpstr>AND MORE IN FUTURE</vt:lpstr>
      <vt:lpstr>Interesting READs and links</vt:lpstr>
      <vt:lpstr>References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CMake</dc:title>
  <dc:creator>Paluri Phaneendra (IFIN DSS TI TL)</dc:creator>
  <cp:lastModifiedBy>Paluri Phaneendra (IFIN DSS TI TL)</cp:lastModifiedBy>
  <cp:revision>275</cp:revision>
  <dcterms:created xsi:type="dcterms:W3CDTF">2019-06-06T04:08:46Z</dcterms:created>
  <dcterms:modified xsi:type="dcterms:W3CDTF">2019-09-17T14:35:05Z</dcterms:modified>
</cp:coreProperties>
</file>