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3FD142E-598B-4652-AD52-367E9887DAA9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4AF9177-8140-46E9-8058-94E92E8A0A5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4374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42E-598B-4652-AD52-367E9887DAA9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9177-8140-46E9-8058-94E92E8A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05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42E-598B-4652-AD52-367E9887DAA9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9177-8140-46E9-8058-94E92E8A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35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42E-598B-4652-AD52-367E9887DAA9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9177-8140-46E9-8058-94E92E8A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7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42E-598B-4652-AD52-367E9887DAA9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9177-8140-46E9-8058-94E92E8A0A5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085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42E-598B-4652-AD52-367E9887DAA9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9177-8140-46E9-8058-94E92E8A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0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42E-598B-4652-AD52-367E9887DAA9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9177-8140-46E9-8058-94E92E8A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7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42E-598B-4652-AD52-367E9887DAA9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9177-8140-46E9-8058-94E92E8A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9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42E-598B-4652-AD52-367E9887DAA9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9177-8140-46E9-8058-94E92E8A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0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42E-598B-4652-AD52-367E9887DAA9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9177-8140-46E9-8058-94E92E8A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6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D142E-598B-4652-AD52-367E9887DAA9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9177-8140-46E9-8058-94E92E8A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0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3FD142E-598B-4652-AD52-367E9887DAA9}" type="datetimeFigureOut">
              <a:rPr lang="en-IN" smtClean="0"/>
              <a:t>02-05-2020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4AF9177-8140-46E9-8058-94E92E8A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4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Decoding </a:t>
            </a:r>
            <a:r>
              <a:rPr lang="en-US" dirty="0" smtClean="0"/>
              <a:t>GXX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 V S Phaneendra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9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‘Build’ mean for </a:t>
            </a:r>
            <a:r>
              <a:rPr lang="en-US" dirty="0" err="1" smtClean="0"/>
              <a:t>Gxx</a:t>
            </a:r>
            <a:r>
              <a:rPr lang="en-US" dirty="0" smtClean="0"/>
              <a:t> 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962399"/>
          </a:xfrm>
        </p:spPr>
        <p:txBody>
          <a:bodyPr/>
          <a:lstStyle/>
          <a:p>
            <a:r>
              <a:rPr lang="en-US" dirty="0" smtClean="0"/>
              <a:t>Types of system names known to the </a:t>
            </a:r>
            <a:r>
              <a:rPr lang="en-US" dirty="0" err="1" smtClean="0"/>
              <a:t>Gxx</a:t>
            </a:r>
            <a:r>
              <a:rPr lang="en-US" dirty="0" smtClean="0"/>
              <a:t> Build</a:t>
            </a:r>
            <a:endParaRPr lang="en-IN" dirty="0" smtClean="0"/>
          </a:p>
          <a:p>
            <a:pPr lvl="1"/>
            <a:r>
              <a:rPr lang="en-US" dirty="0" smtClean="0"/>
              <a:t>Build – The machine you are building </a:t>
            </a:r>
            <a:r>
              <a:rPr lang="en-US" b="1" dirty="0" smtClean="0"/>
              <a:t>on</a:t>
            </a:r>
            <a:endParaRPr lang="en-US" dirty="0" smtClean="0"/>
          </a:p>
          <a:p>
            <a:pPr lvl="1"/>
            <a:r>
              <a:rPr lang="en-US" dirty="0" smtClean="0"/>
              <a:t>Host – The machine you are building </a:t>
            </a:r>
            <a:r>
              <a:rPr lang="en-US" b="1" dirty="0" smtClean="0"/>
              <a:t>for</a:t>
            </a:r>
            <a:endParaRPr lang="en-US" dirty="0" smtClean="0"/>
          </a:p>
          <a:p>
            <a:pPr lvl="1"/>
            <a:r>
              <a:rPr lang="en-US" dirty="0" smtClean="0"/>
              <a:t>Target – The machine that </a:t>
            </a:r>
            <a:r>
              <a:rPr lang="en-US" dirty="0" err="1" smtClean="0"/>
              <a:t>Gxx</a:t>
            </a:r>
            <a:r>
              <a:rPr lang="en-US" dirty="0" smtClean="0"/>
              <a:t> will produce code for</a:t>
            </a:r>
          </a:p>
          <a:p>
            <a:r>
              <a:rPr lang="en-US" dirty="0" smtClean="0"/>
              <a:t>How to specify these options to the </a:t>
            </a:r>
            <a:r>
              <a:rPr lang="en-US" dirty="0" err="1" smtClean="0"/>
              <a:t>gxx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/>
              <a:t>--build=</a:t>
            </a:r>
          </a:p>
          <a:p>
            <a:pPr lvl="1"/>
            <a:r>
              <a:rPr lang="en-US" dirty="0" smtClean="0"/>
              <a:t>--host=</a:t>
            </a:r>
          </a:p>
          <a:p>
            <a:pPr lvl="1"/>
            <a:r>
              <a:rPr lang="en-US" dirty="0" smtClean="0"/>
              <a:t>--target=</a:t>
            </a:r>
          </a:p>
          <a:p>
            <a:r>
              <a:rPr lang="en-US" dirty="0" smtClean="0"/>
              <a:t>NOTE : </a:t>
            </a:r>
          </a:p>
          <a:p>
            <a:pPr lvl="1"/>
            <a:r>
              <a:rPr lang="en-US" dirty="0" smtClean="0"/>
              <a:t>Try specify the build machine as well as the host machine</a:t>
            </a:r>
          </a:p>
          <a:p>
            <a:pPr lvl="1"/>
            <a:r>
              <a:rPr lang="en-US" dirty="0" smtClean="0"/>
              <a:t>Build and host machine might differ and should be made known to the configuration rule(s).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02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Possible Builds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494534"/>
              </p:ext>
            </p:extLst>
          </p:nvPr>
        </p:nvGraphicFramePr>
        <p:xfrm>
          <a:off x="547686" y="1828800"/>
          <a:ext cx="10034589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25">
                  <a:extLst>
                    <a:ext uri="{9D8B030D-6E8A-4147-A177-3AD203B41FA5}">
                      <a16:colId xmlns:a16="http://schemas.microsoft.com/office/drawing/2014/main" val="3858322751"/>
                    </a:ext>
                  </a:extLst>
                </a:gridCol>
                <a:gridCol w="2006464">
                  <a:extLst>
                    <a:ext uri="{9D8B030D-6E8A-4147-A177-3AD203B41FA5}">
                      <a16:colId xmlns:a16="http://schemas.microsoft.com/office/drawing/2014/main" val="116064984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08353131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3252049564"/>
                    </a:ext>
                  </a:extLst>
                </a:gridCol>
                <a:gridCol w="3152775">
                  <a:extLst>
                    <a:ext uri="{9D8B030D-6E8A-4147-A177-3AD203B41FA5}">
                      <a16:colId xmlns:a16="http://schemas.microsoft.com/office/drawing/2014/main" val="2279468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S.No</a:t>
                      </a:r>
                      <a:r>
                        <a:rPr lang="en-US" dirty="0" smtClean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Build</a:t>
                      </a:r>
                      <a:r>
                        <a:rPr lang="en-US" baseline="0" dirty="0" smtClean="0"/>
                        <a:t>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Host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Remarks</a:t>
                      </a:r>
                      <a:r>
                        <a:rPr lang="en-US" baseline="0" dirty="0" smtClean="0"/>
                        <a:t> / Notes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78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BM (=TM)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HM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TM (=BM)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Crossback</a:t>
                      </a:r>
                      <a:r>
                        <a:rPr lang="en-US" dirty="0" smtClean="0"/>
                        <a:t> build [Proposal]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9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2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BM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HM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TM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Canadian build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61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3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BM (=HM, =TM)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HM (=BM, =TM)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TM (=BM, =HM)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Native</a:t>
                      </a:r>
                      <a:r>
                        <a:rPr lang="en-US" baseline="0" dirty="0" smtClean="0"/>
                        <a:t> build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4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BM (=HM)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HM (=BM)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TM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Cross build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9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BM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HM (=TM)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TM (=HM)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Host-x-host, crossed native, cross-built</a:t>
                      </a:r>
                      <a:r>
                        <a:rPr lang="en-US" baseline="0" dirty="0" smtClean="0"/>
                        <a:t> native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137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1797" y="5029200"/>
            <a:ext cx="9882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Using a cross-compiler, one is building a cross-compiler that produces code for the machine that you are building on</a:t>
            </a:r>
          </a:p>
          <a:p>
            <a:r>
              <a:rPr lang="en-US" dirty="0" smtClean="0"/>
              <a:t>5. </a:t>
            </a:r>
            <a:r>
              <a:rPr lang="en-US" dirty="0"/>
              <a:t>Using a cross-compiler to build a native for a different </a:t>
            </a:r>
            <a:r>
              <a:rPr lang="en-US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21136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FINEON_CATEGORY" val="{&quot;CategoryList&quot;:[],&quot;CategoryDictionary&quot;:{}}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398</TotalTime>
  <Words>220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Decoding GXX</vt:lpstr>
      <vt:lpstr>What does ‘Build’ mean for Gxx ?</vt:lpstr>
      <vt:lpstr>Various Possible Builds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Gxx</dc:title>
  <dc:creator>Paluri Phaneendra (IFIN DSS TI TL)</dc:creator>
  <cp:lastModifiedBy>Paluri Phaneendra (IFIN DSS TI TL)</cp:lastModifiedBy>
  <cp:revision>57</cp:revision>
  <dcterms:created xsi:type="dcterms:W3CDTF">2019-12-15T05:11:20Z</dcterms:created>
  <dcterms:modified xsi:type="dcterms:W3CDTF">2020-05-02T08:58:32Z</dcterms:modified>
</cp:coreProperties>
</file>