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C1497-95BF-4040-A6C5-6B25C5963AA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63BF80-65B6-4A73-9EE5-BEBCC72D932E}">
      <dgm:prSet phldrT="[Text]"/>
      <dgm:spPr/>
      <dgm:t>
        <a:bodyPr/>
        <a:lstStyle/>
        <a:p>
          <a:r>
            <a:rPr lang="en-US" dirty="0" smtClean="0"/>
            <a:t>GNU</a:t>
          </a:r>
          <a:endParaRPr lang="en-US" dirty="0"/>
        </a:p>
      </dgm:t>
    </dgm:pt>
    <dgm:pt modelId="{31A95168-8C97-4BCF-BD31-0E082C446045}" type="parTrans" cxnId="{EC4FCA0B-25E6-4ECA-AC4F-BEDA03AE91F7}">
      <dgm:prSet/>
      <dgm:spPr/>
      <dgm:t>
        <a:bodyPr/>
        <a:lstStyle/>
        <a:p>
          <a:endParaRPr lang="en-US"/>
        </a:p>
      </dgm:t>
    </dgm:pt>
    <dgm:pt modelId="{5C0891D3-116A-45E0-9111-20B6F9089694}" type="sibTrans" cxnId="{EC4FCA0B-25E6-4ECA-AC4F-BEDA03AE91F7}">
      <dgm:prSet/>
      <dgm:spPr/>
      <dgm:t>
        <a:bodyPr/>
        <a:lstStyle/>
        <a:p>
          <a:endParaRPr lang="en-US"/>
        </a:p>
      </dgm:t>
    </dgm:pt>
    <dgm:pt modelId="{3562F762-6184-48E4-B12B-AAAC83BD436B}">
      <dgm:prSet phldrT="[Text]"/>
      <dgm:spPr/>
      <dgm:t>
        <a:bodyPr/>
        <a:lstStyle/>
        <a:p>
          <a:r>
            <a:rPr lang="en-US" dirty="0" smtClean="0"/>
            <a:t>22</a:t>
          </a:r>
          <a:r>
            <a:rPr lang="en-US" baseline="30000" dirty="0" smtClean="0"/>
            <a:t>nd</a:t>
          </a:r>
          <a:r>
            <a:rPr lang="en-US" dirty="0" smtClean="0"/>
            <a:t> March, 1987 </a:t>
          </a:r>
          <a:r>
            <a:rPr lang="en-US" dirty="0" smtClean="0">
              <a:sym typeface="Wingdings" panose="05000000000000000000" pitchFamily="2" charset="2"/>
            </a:rPr>
            <a:t> First </a:t>
          </a:r>
          <a:r>
            <a:rPr lang="en-US" i="1" dirty="0" smtClean="0">
              <a:sym typeface="Wingdings" panose="05000000000000000000" pitchFamily="2" charset="2"/>
            </a:rPr>
            <a:t>beta</a:t>
          </a:r>
          <a:r>
            <a:rPr lang="en-US" i="0" dirty="0" smtClean="0">
              <a:sym typeface="Wingdings" panose="05000000000000000000" pitchFamily="2" charset="2"/>
            </a:rPr>
            <a:t> release of the </a:t>
          </a:r>
          <a:r>
            <a:rPr lang="en-US" b="1" i="0" dirty="0" smtClean="0">
              <a:sym typeface="Wingdings" panose="05000000000000000000" pitchFamily="2" charset="2"/>
            </a:rPr>
            <a:t>GNU C Compiler (GCC)</a:t>
          </a:r>
          <a:endParaRPr lang="en-US" dirty="0"/>
        </a:p>
      </dgm:t>
    </dgm:pt>
    <dgm:pt modelId="{B6C2A455-9D2D-471A-A83C-4DC425E6603B}" type="parTrans" cxnId="{CAB3C95C-09DF-4F4F-9CB9-44DEC8BCF828}">
      <dgm:prSet/>
      <dgm:spPr/>
      <dgm:t>
        <a:bodyPr/>
        <a:lstStyle/>
        <a:p>
          <a:endParaRPr lang="en-US"/>
        </a:p>
      </dgm:t>
    </dgm:pt>
    <dgm:pt modelId="{1A32748F-7AB2-4B68-809B-9DC97AA2A5FE}" type="sibTrans" cxnId="{CAB3C95C-09DF-4F4F-9CB9-44DEC8BCF828}">
      <dgm:prSet/>
      <dgm:spPr/>
      <dgm:t>
        <a:bodyPr/>
        <a:lstStyle/>
        <a:p>
          <a:endParaRPr lang="en-US"/>
        </a:p>
      </dgm:t>
    </dgm:pt>
    <dgm:pt modelId="{63B94394-9F54-4C64-BD7D-4199B45830EC}">
      <dgm:prSet phldrT="[Text]"/>
      <dgm:spPr/>
      <dgm:t>
        <a:bodyPr/>
        <a:lstStyle/>
        <a:p>
          <a:r>
            <a:rPr lang="en-US" dirty="0" smtClean="0"/>
            <a:t>Started by Richard Stallman (RMS) in 1983</a:t>
          </a:r>
          <a:endParaRPr lang="en-US" dirty="0"/>
        </a:p>
      </dgm:t>
    </dgm:pt>
    <dgm:pt modelId="{4118D093-41EE-4627-92EC-63F1FEB1FF4D}" type="parTrans" cxnId="{55E397CE-4619-41DE-BE2E-287D777BF520}">
      <dgm:prSet/>
      <dgm:spPr/>
      <dgm:t>
        <a:bodyPr/>
        <a:lstStyle/>
        <a:p>
          <a:endParaRPr lang="en-US"/>
        </a:p>
      </dgm:t>
    </dgm:pt>
    <dgm:pt modelId="{120653BF-F0CF-45FC-84AB-D4E1B2342A5E}" type="sibTrans" cxnId="{55E397CE-4619-41DE-BE2E-287D777BF520}">
      <dgm:prSet/>
      <dgm:spPr/>
      <dgm:t>
        <a:bodyPr/>
        <a:lstStyle/>
        <a:p>
          <a:endParaRPr lang="en-US"/>
        </a:p>
      </dgm:t>
    </dgm:pt>
    <dgm:pt modelId="{F270C383-488D-4C98-A85E-7CA1271BA8FF}">
      <dgm:prSet phldrT="[Text]"/>
      <dgm:spPr/>
      <dgm:t>
        <a:bodyPr/>
        <a:lstStyle/>
        <a:p>
          <a:r>
            <a:rPr lang="en-US" dirty="0" smtClean="0"/>
            <a:t>GCC</a:t>
          </a:r>
          <a:endParaRPr lang="en-US" dirty="0"/>
        </a:p>
      </dgm:t>
    </dgm:pt>
    <dgm:pt modelId="{EC5F63AA-CAD2-4DF0-B89B-C2FF7685464A}" type="parTrans" cxnId="{56ABF44D-6A3D-4A28-BE0E-F788078AB950}">
      <dgm:prSet/>
      <dgm:spPr/>
      <dgm:t>
        <a:bodyPr/>
        <a:lstStyle/>
        <a:p>
          <a:endParaRPr lang="en-US"/>
        </a:p>
      </dgm:t>
    </dgm:pt>
    <dgm:pt modelId="{8BC2A061-10DE-4F5B-A2F9-BE31E3BB8A2A}" type="sibTrans" cxnId="{56ABF44D-6A3D-4A28-BE0E-F788078AB950}">
      <dgm:prSet/>
      <dgm:spPr/>
      <dgm:t>
        <a:bodyPr/>
        <a:lstStyle/>
        <a:p>
          <a:endParaRPr lang="en-US"/>
        </a:p>
      </dgm:t>
    </dgm:pt>
    <dgm:pt modelId="{A4530C25-3DEE-4AA9-BE4A-0FA8E5EDAFE3}">
      <dgm:prSet phldrT="[Text]"/>
      <dgm:spPr/>
      <dgm:t>
        <a:bodyPr/>
        <a:lstStyle/>
        <a:p>
          <a:endParaRPr lang="en-US" dirty="0"/>
        </a:p>
      </dgm:t>
    </dgm:pt>
    <dgm:pt modelId="{182B11F9-B85E-4B74-831D-DDECDE045785}" type="parTrans" cxnId="{1C839224-FA48-4904-A710-55A4AF89E4AA}">
      <dgm:prSet/>
      <dgm:spPr/>
      <dgm:t>
        <a:bodyPr/>
        <a:lstStyle/>
        <a:p>
          <a:endParaRPr lang="en-US"/>
        </a:p>
      </dgm:t>
    </dgm:pt>
    <dgm:pt modelId="{800D7A79-AAE7-416C-92F0-762CF36F8126}" type="sibTrans" cxnId="{1C839224-FA48-4904-A710-55A4AF89E4AA}">
      <dgm:prSet/>
      <dgm:spPr/>
      <dgm:t>
        <a:bodyPr/>
        <a:lstStyle/>
        <a:p>
          <a:endParaRPr lang="en-US"/>
        </a:p>
      </dgm:t>
    </dgm:pt>
    <dgm:pt modelId="{7E003A51-97D6-4E22-988D-5A6C3175468D}">
      <dgm:prSet phldrT="[Text]"/>
      <dgm:spPr/>
      <dgm:t>
        <a:bodyPr/>
        <a:lstStyle/>
        <a:p>
          <a:r>
            <a:rPr lang="en-US" dirty="0" smtClean="0"/>
            <a:t>Motive to create a complete free operating system</a:t>
          </a:r>
          <a:endParaRPr lang="en-US" dirty="0"/>
        </a:p>
      </dgm:t>
    </dgm:pt>
    <dgm:pt modelId="{5252CADB-C877-40AD-AA1C-83FE8413A33C}" type="parTrans" cxnId="{25A78A36-810C-429D-83B3-B067D023A820}">
      <dgm:prSet/>
      <dgm:spPr/>
      <dgm:t>
        <a:bodyPr/>
        <a:lstStyle/>
        <a:p>
          <a:endParaRPr lang="en-US"/>
        </a:p>
      </dgm:t>
    </dgm:pt>
    <dgm:pt modelId="{3309E3EF-0598-42BE-9F44-B27506971518}" type="sibTrans" cxnId="{25A78A36-810C-429D-83B3-B067D023A820}">
      <dgm:prSet/>
      <dgm:spPr/>
      <dgm:t>
        <a:bodyPr/>
        <a:lstStyle/>
        <a:p>
          <a:endParaRPr lang="en-US"/>
        </a:p>
      </dgm:t>
    </dgm:pt>
    <dgm:pt modelId="{35600B54-133F-4D9D-A3A6-7937D861F4DE}">
      <dgm:prSet phldrT="[Text]"/>
      <dgm:spPr/>
      <dgm:t>
        <a:bodyPr/>
        <a:lstStyle/>
        <a:p>
          <a:r>
            <a:rPr lang="en-US" dirty="0" smtClean="0"/>
            <a:t>Feb. 1986, TRIX developed at MIT, is GNU’s first kernel</a:t>
          </a:r>
          <a:endParaRPr lang="en-US" dirty="0"/>
        </a:p>
      </dgm:t>
    </dgm:pt>
    <dgm:pt modelId="{00E4809E-02AD-4C59-A68D-A1199F3A7E60}" type="parTrans" cxnId="{85C58EF0-0DA9-4D1F-AE17-02A4F3452A97}">
      <dgm:prSet/>
      <dgm:spPr/>
      <dgm:t>
        <a:bodyPr/>
        <a:lstStyle/>
        <a:p>
          <a:endParaRPr lang="en-US"/>
        </a:p>
      </dgm:t>
    </dgm:pt>
    <dgm:pt modelId="{B89DD48F-35A9-4851-8397-0A2C23723CD4}" type="sibTrans" cxnId="{85C58EF0-0DA9-4D1F-AE17-02A4F3452A97}">
      <dgm:prSet/>
      <dgm:spPr/>
      <dgm:t>
        <a:bodyPr/>
        <a:lstStyle/>
        <a:p>
          <a:endParaRPr lang="en-US"/>
        </a:p>
      </dgm:t>
    </dgm:pt>
    <dgm:pt modelId="{4AD4B4E2-BD85-4859-94D7-82150D9A30C0}">
      <dgm:prSet phldrT="[Text]"/>
      <dgm:spPr/>
      <dgm:t>
        <a:bodyPr/>
        <a:lstStyle/>
        <a:p>
          <a:endParaRPr lang="en-US" dirty="0"/>
        </a:p>
      </dgm:t>
    </dgm:pt>
    <dgm:pt modelId="{EA520230-A403-4529-AF88-DFECCF9079EE}" type="parTrans" cxnId="{A88D32E2-004F-440F-A83D-17F1C89046BB}">
      <dgm:prSet/>
      <dgm:spPr/>
      <dgm:t>
        <a:bodyPr/>
        <a:lstStyle/>
        <a:p>
          <a:endParaRPr lang="en-US"/>
        </a:p>
      </dgm:t>
    </dgm:pt>
    <dgm:pt modelId="{7EFC53CA-D3F8-4E83-A97D-9F843E868B9F}" type="sibTrans" cxnId="{A88D32E2-004F-440F-A83D-17F1C89046BB}">
      <dgm:prSet/>
      <dgm:spPr/>
      <dgm:t>
        <a:bodyPr/>
        <a:lstStyle/>
        <a:p>
          <a:endParaRPr lang="en-US"/>
        </a:p>
      </dgm:t>
    </dgm:pt>
    <dgm:pt modelId="{82AE59B5-55A2-4543-970F-E7DD122CEDAA}">
      <dgm:prSet phldrT="[Text]"/>
      <dgm:spPr/>
      <dgm:t>
        <a:bodyPr/>
        <a:lstStyle/>
        <a:p>
          <a:r>
            <a:rPr lang="en-US" dirty="0" smtClean="0"/>
            <a:t>Motive to create multi-language, multi-platform compiler</a:t>
          </a:r>
          <a:endParaRPr lang="en-US" dirty="0"/>
        </a:p>
      </dgm:t>
    </dgm:pt>
    <dgm:pt modelId="{37DBDCB0-42B1-41AD-92EA-FD58E65FEDAA}" type="parTrans" cxnId="{BF1C92A1-0327-417D-BFC0-EFB2473005F8}">
      <dgm:prSet/>
      <dgm:spPr/>
      <dgm:t>
        <a:bodyPr/>
        <a:lstStyle/>
        <a:p>
          <a:endParaRPr lang="en-US"/>
        </a:p>
      </dgm:t>
    </dgm:pt>
    <dgm:pt modelId="{7A3EA214-4D6A-49EF-9DEA-4FA3DEE9B790}" type="sibTrans" cxnId="{BF1C92A1-0327-417D-BFC0-EFB2473005F8}">
      <dgm:prSet/>
      <dgm:spPr/>
      <dgm:t>
        <a:bodyPr/>
        <a:lstStyle/>
        <a:p>
          <a:endParaRPr lang="en-US"/>
        </a:p>
      </dgm:t>
    </dgm:pt>
    <dgm:pt modelId="{46BD667E-13BD-480A-AED2-DB93A708CE46}">
      <dgm:prSet phldrT="[Text]"/>
      <dgm:spPr/>
      <dgm:t>
        <a:bodyPr/>
        <a:lstStyle/>
        <a:p>
          <a:r>
            <a:rPr lang="en-US" b="1" dirty="0" smtClean="0"/>
            <a:t>Cygnus</a:t>
          </a:r>
          <a:r>
            <a:rPr lang="en-US" dirty="0" smtClean="0"/>
            <a:t> [gcc2] project - over 175 host/target combinations by 1999</a:t>
          </a:r>
          <a:endParaRPr lang="en-US" dirty="0"/>
        </a:p>
      </dgm:t>
    </dgm:pt>
    <dgm:pt modelId="{BBC0C1C9-E30C-4D0F-8EB0-05F0B1A25BF2}" type="parTrans" cxnId="{5ABDA32D-76B9-4345-825C-C14B6C5E288B}">
      <dgm:prSet/>
      <dgm:spPr/>
      <dgm:t>
        <a:bodyPr/>
        <a:lstStyle/>
        <a:p>
          <a:endParaRPr lang="en-US"/>
        </a:p>
      </dgm:t>
    </dgm:pt>
    <dgm:pt modelId="{F952A237-D4F3-4AA0-921E-ACA4C5398AAD}" type="sibTrans" cxnId="{5ABDA32D-76B9-4345-825C-C14B6C5E288B}">
      <dgm:prSet/>
      <dgm:spPr/>
      <dgm:t>
        <a:bodyPr/>
        <a:lstStyle/>
        <a:p>
          <a:endParaRPr lang="en-US"/>
        </a:p>
      </dgm:t>
    </dgm:pt>
    <dgm:pt modelId="{7CF55573-BBD3-49E8-92B8-3211C5608304}">
      <dgm:prSet phldrT="[Text]"/>
      <dgm:spPr/>
      <dgm:t>
        <a:bodyPr/>
        <a:lstStyle/>
        <a:p>
          <a:r>
            <a:rPr lang="en-US" b="1" dirty="0" smtClean="0"/>
            <a:t>ECGS</a:t>
          </a:r>
          <a:r>
            <a:rPr lang="en-US" dirty="0" smtClean="0"/>
            <a:t> [‘eggs’ </a:t>
          </a:r>
          <a:r>
            <a:rPr lang="en-US" dirty="0" smtClean="0">
              <a:sym typeface="Wingdings" panose="05000000000000000000" pitchFamily="2" charset="2"/>
            </a:rPr>
            <a:t></a:t>
          </a:r>
          <a:r>
            <a:rPr lang="en-US" dirty="0" smtClean="0"/>
            <a:t>] project -  constitutes ports from multiple developers/hackers</a:t>
          </a:r>
          <a:endParaRPr lang="en-US" dirty="0"/>
        </a:p>
      </dgm:t>
    </dgm:pt>
    <dgm:pt modelId="{5C5C2477-03EC-406C-8BCD-D4BE35F3B077}" type="parTrans" cxnId="{3A878CBE-5FB1-4D25-9505-B0124578564F}">
      <dgm:prSet/>
      <dgm:spPr/>
      <dgm:t>
        <a:bodyPr/>
        <a:lstStyle/>
        <a:p>
          <a:endParaRPr lang="en-US"/>
        </a:p>
      </dgm:t>
    </dgm:pt>
    <dgm:pt modelId="{96D2ED54-C5F7-413C-89E4-719638846FE5}" type="sibTrans" cxnId="{3A878CBE-5FB1-4D25-9505-B0124578564F}">
      <dgm:prSet/>
      <dgm:spPr/>
      <dgm:t>
        <a:bodyPr/>
        <a:lstStyle/>
        <a:p>
          <a:endParaRPr lang="en-US"/>
        </a:p>
      </dgm:t>
    </dgm:pt>
    <dgm:pt modelId="{1D6EE1E3-78FF-49D4-9072-7740B332765C}">
      <dgm:prSet phldrT="[Text]"/>
      <dgm:spPr/>
      <dgm:t>
        <a:bodyPr/>
        <a:lstStyle/>
        <a:p>
          <a:r>
            <a:rPr lang="en-US" dirty="0" smtClean="0"/>
            <a:t>In 1990, FSF started </a:t>
          </a:r>
          <a:r>
            <a:rPr lang="en-US" b="1" dirty="0" smtClean="0"/>
            <a:t>Hurd</a:t>
          </a:r>
          <a:r>
            <a:rPr lang="en-US" b="0" dirty="0" smtClean="0"/>
            <a:t> – GNU’s first official kernel (on Mach)</a:t>
          </a:r>
          <a:endParaRPr lang="en-US" dirty="0"/>
        </a:p>
      </dgm:t>
    </dgm:pt>
    <dgm:pt modelId="{071100E6-2D4C-4F65-9419-E4804A3C0419}" type="parTrans" cxnId="{F2A02BBA-2A4B-40E9-87A1-F1E2E3A7328A}">
      <dgm:prSet/>
      <dgm:spPr/>
      <dgm:t>
        <a:bodyPr/>
        <a:lstStyle/>
        <a:p>
          <a:endParaRPr lang="en-US"/>
        </a:p>
      </dgm:t>
    </dgm:pt>
    <dgm:pt modelId="{EA7E0256-D71E-45FC-BF0F-72C91D01A401}" type="sibTrans" cxnId="{F2A02BBA-2A4B-40E9-87A1-F1E2E3A7328A}">
      <dgm:prSet/>
      <dgm:spPr/>
      <dgm:t>
        <a:bodyPr/>
        <a:lstStyle/>
        <a:p>
          <a:endParaRPr lang="en-US"/>
        </a:p>
      </dgm:t>
    </dgm:pt>
    <dgm:pt modelId="{3243D54C-7348-4BB3-B1F1-0E4162F4408E}" type="pres">
      <dgm:prSet presAssocID="{F9FC1497-95BF-4040-A6C5-6B25C5963AA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34A1DF-C4A4-463E-A5DE-C438D7B4B7BC}" type="pres">
      <dgm:prSet presAssocID="{2863BF80-65B6-4A73-9EE5-BEBCC72D932E}" presName="composite" presStyleCnt="0"/>
      <dgm:spPr/>
    </dgm:pt>
    <dgm:pt modelId="{7FC98262-FCDB-41EF-A73D-6D59399A826D}" type="pres">
      <dgm:prSet presAssocID="{2863BF80-65B6-4A73-9EE5-BEBCC72D932E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B1690-5E83-4E03-A9D3-954945DDF942}" type="pres">
      <dgm:prSet presAssocID="{2863BF80-65B6-4A73-9EE5-BEBCC72D932E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495D8-81DE-47A3-8870-C4E9DEBE74C9}" type="pres">
      <dgm:prSet presAssocID="{2863BF80-65B6-4A73-9EE5-BEBCC72D932E}" presName="Accent" presStyleLbl="parChTrans1D1" presStyleIdx="0" presStyleCnt="2"/>
      <dgm:spPr/>
    </dgm:pt>
    <dgm:pt modelId="{43B2C0A2-B742-4BC6-AF1A-09CF7376FD19}" type="pres">
      <dgm:prSet presAssocID="{2863BF80-65B6-4A73-9EE5-BEBCC72D932E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A4384-9019-4C77-A95A-D0D9CE83DAD5}" type="pres">
      <dgm:prSet presAssocID="{5C0891D3-116A-45E0-9111-20B6F9089694}" presName="sibTrans" presStyleCnt="0"/>
      <dgm:spPr/>
    </dgm:pt>
    <dgm:pt modelId="{3920CEF6-A404-4A21-B91D-9AA92126C034}" type="pres">
      <dgm:prSet presAssocID="{F270C383-488D-4C98-A85E-7CA1271BA8FF}" presName="composite" presStyleCnt="0"/>
      <dgm:spPr/>
    </dgm:pt>
    <dgm:pt modelId="{847ACEB2-244E-4FEC-B6E3-9C07FAE3097F}" type="pres">
      <dgm:prSet presAssocID="{F270C383-488D-4C98-A85E-7CA1271BA8FF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99415-6031-494B-A132-A25520D68C00}" type="pres">
      <dgm:prSet presAssocID="{F270C383-488D-4C98-A85E-7CA1271BA8FF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3DACC-65DF-46A2-92B5-6C7EB27826AE}" type="pres">
      <dgm:prSet presAssocID="{F270C383-488D-4C98-A85E-7CA1271BA8FF}" presName="Accent" presStyleLbl="parChTrans1D1" presStyleIdx="1" presStyleCnt="2"/>
      <dgm:spPr/>
    </dgm:pt>
    <dgm:pt modelId="{052F950E-23D4-479F-A928-402476A2279D}" type="pres">
      <dgm:prSet presAssocID="{F270C383-488D-4C98-A85E-7CA1271BA8FF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1C92A1-0327-417D-BFC0-EFB2473005F8}" srcId="{F270C383-488D-4C98-A85E-7CA1271BA8FF}" destId="{82AE59B5-55A2-4543-970F-E7DD122CEDAA}" srcOrd="2" destOrd="0" parTransId="{37DBDCB0-42B1-41AD-92EA-FD58E65FEDAA}" sibTransId="{7A3EA214-4D6A-49EF-9DEA-4FA3DEE9B790}"/>
    <dgm:cxn modelId="{1C839224-FA48-4904-A710-55A4AF89E4AA}" srcId="{F270C383-488D-4C98-A85E-7CA1271BA8FF}" destId="{A4530C25-3DEE-4AA9-BE4A-0FA8E5EDAFE3}" srcOrd="0" destOrd="0" parTransId="{182B11F9-B85E-4B74-831D-DDECDE045785}" sibTransId="{800D7A79-AAE7-416C-92F0-762CF36F8126}"/>
    <dgm:cxn modelId="{5EE56529-C25E-4448-A70C-3064DA2BBAF1}" type="presOf" srcId="{A4530C25-3DEE-4AA9-BE4A-0FA8E5EDAFE3}" destId="{847ACEB2-244E-4FEC-B6E3-9C07FAE3097F}" srcOrd="0" destOrd="0" presId="urn:microsoft.com/office/officeart/2011/layout/TabList"/>
    <dgm:cxn modelId="{55E397CE-4619-41DE-BE2E-287D777BF520}" srcId="{2863BF80-65B6-4A73-9EE5-BEBCC72D932E}" destId="{63B94394-9F54-4C64-BD7D-4199B45830EC}" srcOrd="1" destOrd="0" parTransId="{4118D093-41EE-4627-92EC-63F1FEB1FF4D}" sibTransId="{120653BF-F0CF-45FC-84AB-D4E1B2342A5E}"/>
    <dgm:cxn modelId="{DD0A02E9-36F9-4680-8B66-DD8257CA298B}" type="presOf" srcId="{63B94394-9F54-4C64-BD7D-4199B45830EC}" destId="{43B2C0A2-B742-4BC6-AF1A-09CF7376FD19}" srcOrd="0" destOrd="0" presId="urn:microsoft.com/office/officeart/2011/layout/TabList"/>
    <dgm:cxn modelId="{98E0F658-C859-464C-ADA7-5F82DC3679A3}" type="presOf" srcId="{7CF55573-BBD3-49E8-92B8-3211C5608304}" destId="{052F950E-23D4-479F-A928-402476A2279D}" srcOrd="0" destOrd="3" presId="urn:microsoft.com/office/officeart/2011/layout/TabList"/>
    <dgm:cxn modelId="{F2A02BBA-2A4B-40E9-87A1-F1E2E3A7328A}" srcId="{2863BF80-65B6-4A73-9EE5-BEBCC72D932E}" destId="{1D6EE1E3-78FF-49D4-9072-7740B332765C}" srcOrd="4" destOrd="0" parTransId="{071100E6-2D4C-4F65-9419-E4804A3C0419}" sibTransId="{EA7E0256-D71E-45FC-BF0F-72C91D01A401}"/>
    <dgm:cxn modelId="{6152FE93-1F75-4023-BD3B-DE525D20D34F}" type="presOf" srcId="{35600B54-133F-4D9D-A3A6-7937D861F4DE}" destId="{43B2C0A2-B742-4BC6-AF1A-09CF7376FD19}" srcOrd="0" destOrd="2" presId="urn:microsoft.com/office/officeart/2011/layout/TabList"/>
    <dgm:cxn modelId="{176275FC-75B6-4863-A921-9F70FE3553D5}" type="presOf" srcId="{46BD667E-13BD-480A-AED2-DB93A708CE46}" destId="{052F950E-23D4-479F-A928-402476A2279D}" srcOrd="0" destOrd="2" presId="urn:microsoft.com/office/officeart/2011/layout/TabList"/>
    <dgm:cxn modelId="{EC4FCA0B-25E6-4ECA-AC4F-BEDA03AE91F7}" srcId="{F9FC1497-95BF-4040-A6C5-6B25C5963AA6}" destId="{2863BF80-65B6-4A73-9EE5-BEBCC72D932E}" srcOrd="0" destOrd="0" parTransId="{31A95168-8C97-4BCF-BD31-0E082C446045}" sibTransId="{5C0891D3-116A-45E0-9111-20B6F9089694}"/>
    <dgm:cxn modelId="{5ABDA32D-76B9-4345-825C-C14B6C5E288B}" srcId="{F270C383-488D-4C98-A85E-7CA1271BA8FF}" destId="{46BD667E-13BD-480A-AED2-DB93A708CE46}" srcOrd="3" destOrd="0" parTransId="{BBC0C1C9-E30C-4D0F-8EB0-05F0B1A25BF2}" sibTransId="{F952A237-D4F3-4AA0-921E-ACA4C5398AAD}"/>
    <dgm:cxn modelId="{56ABF44D-6A3D-4A28-BE0E-F788078AB950}" srcId="{F9FC1497-95BF-4040-A6C5-6B25C5963AA6}" destId="{F270C383-488D-4C98-A85E-7CA1271BA8FF}" srcOrd="1" destOrd="0" parTransId="{EC5F63AA-CAD2-4DF0-B89B-C2FF7685464A}" sibTransId="{8BC2A061-10DE-4F5B-A2F9-BE31E3BB8A2A}"/>
    <dgm:cxn modelId="{BCAD99E7-E9B9-4316-B06A-EBCEB4019008}" type="presOf" srcId="{2863BF80-65B6-4A73-9EE5-BEBCC72D932E}" destId="{55BB1690-5E83-4E03-A9D3-954945DDF942}" srcOrd="0" destOrd="0" presId="urn:microsoft.com/office/officeart/2011/layout/TabList"/>
    <dgm:cxn modelId="{00B3EDF9-A151-4CC1-9E7F-D9747A9D78A9}" type="presOf" srcId="{4AD4B4E2-BD85-4859-94D7-82150D9A30C0}" destId="{7FC98262-FCDB-41EF-A73D-6D59399A826D}" srcOrd="0" destOrd="0" presId="urn:microsoft.com/office/officeart/2011/layout/TabList"/>
    <dgm:cxn modelId="{25A78A36-810C-429D-83B3-B067D023A820}" srcId="{2863BF80-65B6-4A73-9EE5-BEBCC72D932E}" destId="{7E003A51-97D6-4E22-988D-5A6C3175468D}" srcOrd="2" destOrd="0" parTransId="{5252CADB-C877-40AD-AA1C-83FE8413A33C}" sibTransId="{3309E3EF-0598-42BE-9F44-B27506971518}"/>
    <dgm:cxn modelId="{85C58EF0-0DA9-4D1F-AE17-02A4F3452A97}" srcId="{2863BF80-65B6-4A73-9EE5-BEBCC72D932E}" destId="{35600B54-133F-4D9D-A3A6-7937D861F4DE}" srcOrd="3" destOrd="0" parTransId="{00E4809E-02AD-4C59-A68D-A1199F3A7E60}" sibTransId="{B89DD48F-35A9-4851-8397-0A2C23723CD4}"/>
    <dgm:cxn modelId="{6AC904FC-738C-48C7-BF2E-721F3121DB2D}" type="presOf" srcId="{1D6EE1E3-78FF-49D4-9072-7740B332765C}" destId="{43B2C0A2-B742-4BC6-AF1A-09CF7376FD19}" srcOrd="0" destOrd="3" presId="urn:microsoft.com/office/officeart/2011/layout/TabList"/>
    <dgm:cxn modelId="{3A878CBE-5FB1-4D25-9505-B0124578564F}" srcId="{F270C383-488D-4C98-A85E-7CA1271BA8FF}" destId="{7CF55573-BBD3-49E8-92B8-3211C5608304}" srcOrd="4" destOrd="0" parTransId="{5C5C2477-03EC-406C-8BCD-D4BE35F3B077}" sibTransId="{96D2ED54-C5F7-413C-89E4-719638846FE5}"/>
    <dgm:cxn modelId="{180869E4-CC4B-4872-A88F-38EFB7CC9FF4}" type="presOf" srcId="{3562F762-6184-48E4-B12B-AAAC83BD436B}" destId="{052F950E-23D4-479F-A928-402476A2279D}" srcOrd="0" destOrd="0" presId="urn:microsoft.com/office/officeart/2011/layout/TabList"/>
    <dgm:cxn modelId="{76421210-0A1C-428C-9478-B1B9FD821DFE}" type="presOf" srcId="{7E003A51-97D6-4E22-988D-5A6C3175468D}" destId="{43B2C0A2-B742-4BC6-AF1A-09CF7376FD19}" srcOrd="0" destOrd="1" presId="urn:microsoft.com/office/officeart/2011/layout/TabList"/>
    <dgm:cxn modelId="{A88D32E2-004F-440F-A83D-17F1C89046BB}" srcId="{2863BF80-65B6-4A73-9EE5-BEBCC72D932E}" destId="{4AD4B4E2-BD85-4859-94D7-82150D9A30C0}" srcOrd="0" destOrd="0" parTransId="{EA520230-A403-4529-AF88-DFECCF9079EE}" sibTransId="{7EFC53CA-D3F8-4E83-A97D-9F843E868B9F}"/>
    <dgm:cxn modelId="{BE5AB9E7-2B30-4009-9C1B-53E6A76418AB}" type="presOf" srcId="{F270C383-488D-4C98-A85E-7CA1271BA8FF}" destId="{68B99415-6031-494B-A132-A25520D68C00}" srcOrd="0" destOrd="0" presId="urn:microsoft.com/office/officeart/2011/layout/TabList"/>
    <dgm:cxn modelId="{E0C91016-68F4-47B2-8508-68CA97A9FA4E}" type="presOf" srcId="{F9FC1497-95BF-4040-A6C5-6B25C5963AA6}" destId="{3243D54C-7348-4BB3-B1F1-0E4162F4408E}" srcOrd="0" destOrd="0" presId="urn:microsoft.com/office/officeart/2011/layout/TabList"/>
    <dgm:cxn modelId="{CAB3C95C-09DF-4F4F-9CB9-44DEC8BCF828}" srcId="{F270C383-488D-4C98-A85E-7CA1271BA8FF}" destId="{3562F762-6184-48E4-B12B-AAAC83BD436B}" srcOrd="1" destOrd="0" parTransId="{B6C2A455-9D2D-471A-A83C-4DC425E6603B}" sibTransId="{1A32748F-7AB2-4B68-809B-9DC97AA2A5FE}"/>
    <dgm:cxn modelId="{DF1CCEE6-5D8E-4F10-A78A-5AE256250853}" type="presOf" srcId="{82AE59B5-55A2-4543-970F-E7DD122CEDAA}" destId="{052F950E-23D4-479F-A928-402476A2279D}" srcOrd="0" destOrd="1" presId="urn:microsoft.com/office/officeart/2011/layout/TabList"/>
    <dgm:cxn modelId="{586C43D7-521C-4C26-8DFA-B926AF1F1085}" type="presParOf" srcId="{3243D54C-7348-4BB3-B1F1-0E4162F4408E}" destId="{8834A1DF-C4A4-463E-A5DE-C438D7B4B7BC}" srcOrd="0" destOrd="0" presId="urn:microsoft.com/office/officeart/2011/layout/TabList"/>
    <dgm:cxn modelId="{BE756F86-F839-44BC-A358-7B07CD720A17}" type="presParOf" srcId="{8834A1DF-C4A4-463E-A5DE-C438D7B4B7BC}" destId="{7FC98262-FCDB-41EF-A73D-6D59399A826D}" srcOrd="0" destOrd="0" presId="urn:microsoft.com/office/officeart/2011/layout/TabList"/>
    <dgm:cxn modelId="{EB207530-A993-489E-B204-5D217911E332}" type="presParOf" srcId="{8834A1DF-C4A4-463E-A5DE-C438D7B4B7BC}" destId="{55BB1690-5E83-4E03-A9D3-954945DDF942}" srcOrd="1" destOrd="0" presId="urn:microsoft.com/office/officeart/2011/layout/TabList"/>
    <dgm:cxn modelId="{B55CF071-FA6E-4C09-A015-61587AE2DAFE}" type="presParOf" srcId="{8834A1DF-C4A4-463E-A5DE-C438D7B4B7BC}" destId="{0E6495D8-81DE-47A3-8870-C4E9DEBE74C9}" srcOrd="2" destOrd="0" presId="urn:microsoft.com/office/officeart/2011/layout/TabList"/>
    <dgm:cxn modelId="{8AEF4D0A-0940-464E-A271-15357C7B5E95}" type="presParOf" srcId="{3243D54C-7348-4BB3-B1F1-0E4162F4408E}" destId="{43B2C0A2-B742-4BC6-AF1A-09CF7376FD19}" srcOrd="1" destOrd="0" presId="urn:microsoft.com/office/officeart/2011/layout/TabList"/>
    <dgm:cxn modelId="{2EAECFA0-45AD-43B5-A55A-D5EBC9A6BB63}" type="presParOf" srcId="{3243D54C-7348-4BB3-B1F1-0E4162F4408E}" destId="{EA8A4384-9019-4C77-A95A-D0D9CE83DAD5}" srcOrd="2" destOrd="0" presId="urn:microsoft.com/office/officeart/2011/layout/TabList"/>
    <dgm:cxn modelId="{68492C76-E8D3-475F-82F9-73EC8128C7EB}" type="presParOf" srcId="{3243D54C-7348-4BB3-B1F1-0E4162F4408E}" destId="{3920CEF6-A404-4A21-B91D-9AA92126C034}" srcOrd="3" destOrd="0" presId="urn:microsoft.com/office/officeart/2011/layout/TabList"/>
    <dgm:cxn modelId="{5186ADEC-A01A-4130-95C5-477F845478E8}" type="presParOf" srcId="{3920CEF6-A404-4A21-B91D-9AA92126C034}" destId="{847ACEB2-244E-4FEC-B6E3-9C07FAE3097F}" srcOrd="0" destOrd="0" presId="urn:microsoft.com/office/officeart/2011/layout/TabList"/>
    <dgm:cxn modelId="{A209B6A2-FF1A-4D8C-84B8-1E7A5A246C59}" type="presParOf" srcId="{3920CEF6-A404-4A21-B91D-9AA92126C034}" destId="{68B99415-6031-494B-A132-A25520D68C00}" srcOrd="1" destOrd="0" presId="urn:microsoft.com/office/officeart/2011/layout/TabList"/>
    <dgm:cxn modelId="{D5050460-451E-4B90-A778-E45731DDDCCA}" type="presParOf" srcId="{3920CEF6-A404-4A21-B91D-9AA92126C034}" destId="{87E3DACC-65DF-46A2-92B5-6C7EB27826AE}" srcOrd="2" destOrd="0" presId="urn:microsoft.com/office/officeart/2011/layout/TabList"/>
    <dgm:cxn modelId="{02BE361A-BDF8-4A6F-87A4-1D37791986E8}" type="presParOf" srcId="{3243D54C-7348-4BB3-B1F1-0E4162F4408E}" destId="{052F950E-23D4-479F-A928-402476A2279D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3DACC-65DF-46A2-92B5-6C7EB27826AE}">
      <dsp:nvSpPr>
        <dsp:cNvPr id="0" name=""/>
        <dsp:cNvSpPr/>
      </dsp:nvSpPr>
      <dsp:spPr>
        <a:xfrm>
          <a:off x="0" y="2912415"/>
          <a:ext cx="9262681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495D8-81DE-47A3-8870-C4E9DEBE74C9}">
      <dsp:nvSpPr>
        <dsp:cNvPr id="0" name=""/>
        <dsp:cNvSpPr/>
      </dsp:nvSpPr>
      <dsp:spPr>
        <a:xfrm>
          <a:off x="0" y="719929"/>
          <a:ext cx="9262681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98262-FCDB-41EF-A73D-6D59399A826D}">
      <dsp:nvSpPr>
        <dsp:cNvPr id="0" name=""/>
        <dsp:cNvSpPr/>
      </dsp:nvSpPr>
      <dsp:spPr>
        <a:xfrm>
          <a:off x="2408297" y="1152"/>
          <a:ext cx="6854383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2408297" y="1152"/>
        <a:ext cx="6854383" cy="718777"/>
      </dsp:txXfrm>
    </dsp:sp>
    <dsp:sp modelId="{55BB1690-5E83-4E03-A9D3-954945DDF942}">
      <dsp:nvSpPr>
        <dsp:cNvPr id="0" name=""/>
        <dsp:cNvSpPr/>
      </dsp:nvSpPr>
      <dsp:spPr>
        <a:xfrm>
          <a:off x="0" y="1152"/>
          <a:ext cx="2408297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GNU</a:t>
          </a:r>
          <a:endParaRPr lang="en-US" sz="3800" kern="1200" dirty="0"/>
        </a:p>
      </dsp:txBody>
      <dsp:txXfrm>
        <a:off x="35094" y="36246"/>
        <a:ext cx="2338109" cy="683683"/>
      </dsp:txXfrm>
    </dsp:sp>
    <dsp:sp modelId="{43B2C0A2-B742-4BC6-AF1A-09CF7376FD19}">
      <dsp:nvSpPr>
        <dsp:cNvPr id="0" name=""/>
        <dsp:cNvSpPr/>
      </dsp:nvSpPr>
      <dsp:spPr>
        <a:xfrm>
          <a:off x="0" y="719929"/>
          <a:ext cx="9262681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Started by Richard Stallman (RMS) in 1983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Motive to create a complete free operating system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Feb. 1986, TRIX developed at MIT, is GNU’s first kernel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 1990, FSF started </a:t>
          </a:r>
          <a:r>
            <a:rPr lang="en-US" sz="1900" b="1" kern="1200" dirty="0" smtClean="0"/>
            <a:t>Hurd</a:t>
          </a:r>
          <a:r>
            <a:rPr lang="en-US" sz="1900" b="0" kern="1200" dirty="0" smtClean="0"/>
            <a:t> – GNU’s first official kernel (on Mach)</a:t>
          </a:r>
          <a:endParaRPr lang="en-US" sz="1900" kern="1200" dirty="0"/>
        </a:p>
      </dsp:txBody>
      <dsp:txXfrm>
        <a:off x="0" y="719929"/>
        <a:ext cx="9262681" cy="1437769"/>
      </dsp:txXfrm>
    </dsp:sp>
    <dsp:sp modelId="{847ACEB2-244E-4FEC-B6E3-9C07FAE3097F}">
      <dsp:nvSpPr>
        <dsp:cNvPr id="0" name=""/>
        <dsp:cNvSpPr/>
      </dsp:nvSpPr>
      <dsp:spPr>
        <a:xfrm>
          <a:off x="2408297" y="2193638"/>
          <a:ext cx="6854383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2408297" y="2193638"/>
        <a:ext cx="6854383" cy="718777"/>
      </dsp:txXfrm>
    </dsp:sp>
    <dsp:sp modelId="{68B99415-6031-494B-A132-A25520D68C00}">
      <dsp:nvSpPr>
        <dsp:cNvPr id="0" name=""/>
        <dsp:cNvSpPr/>
      </dsp:nvSpPr>
      <dsp:spPr>
        <a:xfrm>
          <a:off x="0" y="2193638"/>
          <a:ext cx="2408297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GCC</a:t>
          </a:r>
          <a:endParaRPr lang="en-US" sz="3800" kern="1200" dirty="0"/>
        </a:p>
      </dsp:txBody>
      <dsp:txXfrm>
        <a:off x="35094" y="2228732"/>
        <a:ext cx="2338109" cy="683683"/>
      </dsp:txXfrm>
    </dsp:sp>
    <dsp:sp modelId="{052F950E-23D4-479F-A928-402476A2279D}">
      <dsp:nvSpPr>
        <dsp:cNvPr id="0" name=""/>
        <dsp:cNvSpPr/>
      </dsp:nvSpPr>
      <dsp:spPr>
        <a:xfrm>
          <a:off x="0" y="2912415"/>
          <a:ext cx="9262681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22</a:t>
          </a:r>
          <a:r>
            <a:rPr lang="en-US" sz="1900" kern="1200" baseline="30000" dirty="0" smtClean="0"/>
            <a:t>nd</a:t>
          </a:r>
          <a:r>
            <a:rPr lang="en-US" sz="1900" kern="1200" dirty="0" smtClean="0"/>
            <a:t> March, 1987 </a:t>
          </a:r>
          <a:r>
            <a:rPr lang="en-US" sz="1900" kern="1200" dirty="0" smtClean="0">
              <a:sym typeface="Wingdings" panose="05000000000000000000" pitchFamily="2" charset="2"/>
            </a:rPr>
            <a:t> First </a:t>
          </a:r>
          <a:r>
            <a:rPr lang="en-US" sz="1900" i="1" kern="1200" dirty="0" smtClean="0">
              <a:sym typeface="Wingdings" panose="05000000000000000000" pitchFamily="2" charset="2"/>
            </a:rPr>
            <a:t>beta</a:t>
          </a:r>
          <a:r>
            <a:rPr lang="en-US" sz="1900" i="0" kern="1200" dirty="0" smtClean="0">
              <a:sym typeface="Wingdings" panose="05000000000000000000" pitchFamily="2" charset="2"/>
            </a:rPr>
            <a:t> release of the </a:t>
          </a:r>
          <a:r>
            <a:rPr lang="en-US" sz="1900" b="1" i="0" kern="1200" dirty="0" smtClean="0">
              <a:sym typeface="Wingdings" panose="05000000000000000000" pitchFamily="2" charset="2"/>
            </a:rPr>
            <a:t>GNU C Compiler (GCC)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Motive to create multi-language, multi-platform compiler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Cygnus</a:t>
          </a:r>
          <a:r>
            <a:rPr lang="en-US" sz="1900" kern="1200" dirty="0" smtClean="0"/>
            <a:t> [gcc2] project - over 175 host/target combinations by 1999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ECGS</a:t>
          </a:r>
          <a:r>
            <a:rPr lang="en-US" sz="1900" kern="1200" dirty="0" smtClean="0"/>
            <a:t> [‘eggs’ </a:t>
          </a:r>
          <a:r>
            <a:rPr lang="en-US" sz="1900" kern="1200" dirty="0" smtClean="0">
              <a:sym typeface="Wingdings" panose="05000000000000000000" pitchFamily="2" charset="2"/>
            </a:rPr>
            <a:t></a:t>
          </a:r>
          <a:r>
            <a:rPr lang="en-US" sz="1900" kern="1200" dirty="0" smtClean="0"/>
            <a:t>] project -  constitutes ports from multiple developers/hackers</a:t>
          </a:r>
          <a:endParaRPr lang="en-US" sz="1900" kern="1200" dirty="0"/>
        </a:p>
      </dsp:txBody>
      <dsp:txXfrm>
        <a:off x="0" y="2912415"/>
        <a:ext cx="9262681" cy="143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IN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IN" smtClean="0"/>
              <a:t> 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437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5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3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8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0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7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9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0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0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IN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Decoding GXX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 V S Phaneendra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9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Illustrious History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62063" y="1828800"/>
          <a:ext cx="926268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0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‘Build’ mean for </a:t>
            </a:r>
            <a:r>
              <a:rPr lang="en-US" dirty="0" err="1" smtClean="0"/>
              <a:t>Gxx</a:t>
            </a:r>
            <a:r>
              <a:rPr lang="en-US" dirty="0" smtClean="0"/>
              <a:t> 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962399"/>
          </a:xfrm>
        </p:spPr>
        <p:txBody>
          <a:bodyPr/>
          <a:lstStyle/>
          <a:p>
            <a:r>
              <a:rPr lang="en-US" dirty="0" smtClean="0"/>
              <a:t>Types of system names known to the </a:t>
            </a:r>
            <a:r>
              <a:rPr lang="en-US" dirty="0" err="1" smtClean="0"/>
              <a:t>Gxx</a:t>
            </a:r>
            <a:r>
              <a:rPr lang="en-US" dirty="0" smtClean="0"/>
              <a:t> Build</a:t>
            </a:r>
            <a:endParaRPr lang="en-IN" dirty="0" smtClean="0"/>
          </a:p>
          <a:p>
            <a:pPr lvl="1"/>
            <a:r>
              <a:rPr lang="en-US" dirty="0" smtClean="0"/>
              <a:t>Build – The machine you are building </a:t>
            </a:r>
            <a:r>
              <a:rPr lang="en-US" b="1" dirty="0" smtClean="0"/>
              <a:t>on</a:t>
            </a:r>
            <a:endParaRPr lang="en-US" dirty="0" smtClean="0"/>
          </a:p>
          <a:p>
            <a:pPr lvl="1"/>
            <a:r>
              <a:rPr lang="en-US" dirty="0" smtClean="0"/>
              <a:t>Host – The machine you are building </a:t>
            </a:r>
            <a:r>
              <a:rPr lang="en-US" b="1" dirty="0" smtClean="0"/>
              <a:t>for</a:t>
            </a:r>
            <a:endParaRPr lang="en-US" dirty="0" smtClean="0"/>
          </a:p>
          <a:p>
            <a:pPr lvl="1"/>
            <a:r>
              <a:rPr lang="en-US" dirty="0" smtClean="0"/>
              <a:t>Target – The machine that </a:t>
            </a:r>
            <a:r>
              <a:rPr lang="en-US" dirty="0" err="1" smtClean="0"/>
              <a:t>Gxx</a:t>
            </a:r>
            <a:r>
              <a:rPr lang="en-US" dirty="0" smtClean="0"/>
              <a:t> will produce code for</a:t>
            </a:r>
          </a:p>
          <a:p>
            <a:r>
              <a:rPr lang="en-US" dirty="0" smtClean="0"/>
              <a:t>How to specify these options to the </a:t>
            </a:r>
            <a:r>
              <a:rPr lang="en-US" dirty="0" err="1" smtClean="0"/>
              <a:t>gxx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--build=</a:t>
            </a:r>
          </a:p>
          <a:p>
            <a:pPr lvl="1"/>
            <a:r>
              <a:rPr lang="en-US" dirty="0" smtClean="0"/>
              <a:t>--host=</a:t>
            </a:r>
          </a:p>
          <a:p>
            <a:pPr lvl="1"/>
            <a:r>
              <a:rPr lang="en-US" dirty="0" smtClean="0"/>
              <a:t>--target=</a:t>
            </a:r>
          </a:p>
          <a:p>
            <a:r>
              <a:rPr lang="en-US" dirty="0" smtClean="0"/>
              <a:t>NOTE : </a:t>
            </a:r>
          </a:p>
          <a:p>
            <a:pPr lvl="1"/>
            <a:r>
              <a:rPr lang="en-US" dirty="0" smtClean="0"/>
              <a:t>Try specify the build machine as well as the host machine</a:t>
            </a:r>
          </a:p>
          <a:p>
            <a:pPr lvl="1"/>
            <a:r>
              <a:rPr lang="en-US" dirty="0" smtClean="0"/>
              <a:t>Build and host machine might differ and should be made known to the configuration rule(s).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0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Possible Builds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494534"/>
              </p:ext>
            </p:extLst>
          </p:nvPr>
        </p:nvGraphicFramePr>
        <p:xfrm>
          <a:off x="547686" y="1828800"/>
          <a:ext cx="1003458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25">
                  <a:extLst>
                    <a:ext uri="{9D8B030D-6E8A-4147-A177-3AD203B41FA5}">
                      <a16:colId xmlns:a16="http://schemas.microsoft.com/office/drawing/2014/main" val="3858322751"/>
                    </a:ext>
                  </a:extLst>
                </a:gridCol>
                <a:gridCol w="2006464">
                  <a:extLst>
                    <a:ext uri="{9D8B030D-6E8A-4147-A177-3AD203B41FA5}">
                      <a16:colId xmlns:a16="http://schemas.microsoft.com/office/drawing/2014/main" val="116064984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08353131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3252049564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279468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Host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r>
                        <a:rPr lang="en-US" baseline="0" dirty="0" smtClean="0"/>
                        <a:t> / Notes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8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 (=TM)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 (=BM)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Crossback</a:t>
                      </a:r>
                      <a:r>
                        <a:rPr lang="en-US" dirty="0" smtClean="0"/>
                        <a:t> build [Proposal]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2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BM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Canadian build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1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BM (=HM, =TM)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 (=BM, =TM)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 (=BM, =HM)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Native</a:t>
                      </a:r>
                      <a:r>
                        <a:rPr lang="en-US" baseline="0" dirty="0" smtClean="0"/>
                        <a:t> build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4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BM (=HM)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 (=BM)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 build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BM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 (=TM)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 (=HM)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Host-x-host, crossed native, cross-built</a:t>
                      </a:r>
                      <a:r>
                        <a:rPr lang="en-US" baseline="0" dirty="0" smtClean="0"/>
                        <a:t> native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37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797" y="5029200"/>
            <a:ext cx="988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Using a cross-compiler, one is building a cross-compiler that produces code for the machine that you are building on</a:t>
            </a:r>
          </a:p>
          <a:p>
            <a:r>
              <a:rPr lang="en-US" dirty="0" smtClean="0"/>
              <a:t>5. </a:t>
            </a:r>
            <a:r>
              <a:rPr lang="en-US" dirty="0"/>
              <a:t>Using a cross-compiler to build a native for a different </a:t>
            </a:r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113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398</TotalTime>
  <Words>317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Wingdings</vt:lpstr>
      <vt:lpstr>Wingdings 2</vt:lpstr>
      <vt:lpstr>View</vt:lpstr>
      <vt:lpstr>Decoding GXX</vt:lpstr>
      <vt:lpstr>Illustrious History</vt:lpstr>
      <vt:lpstr>What does ‘Build’ mean for Gxx ?</vt:lpstr>
      <vt:lpstr>Various Possible Builds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Gxx</dc:title>
  <dc:creator>Paluri Phaneendra (IFIN DSS TI TL)</dc:creator>
  <cp:lastModifiedBy>Paluri Phaneendra (IFIN DSS TI TL)</cp:lastModifiedBy>
  <cp:revision>58</cp:revision>
  <dcterms:created xsi:type="dcterms:W3CDTF">2019-12-15T05:11:20Z</dcterms:created>
  <dcterms:modified xsi:type="dcterms:W3CDTF">2021-12-12T01:54:57Z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2021-12-12T01:54:52Z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