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72" r:id="rId4"/>
    <p:sldId id="265" r:id="rId5"/>
    <p:sldId id="267" r:id="rId6"/>
    <p:sldId id="273" r:id="rId7"/>
    <p:sldId id="268" r:id="rId8"/>
    <p:sldId id="258" r:id="rId9"/>
    <p:sldId id="264" r:id="rId10"/>
    <p:sldId id="269" r:id="rId11"/>
    <p:sldId id="271" r:id="rId12"/>
    <p:sldId id="270" r:id="rId13"/>
    <p:sldId id="274" r:id="rId14"/>
    <p:sldId id="275" r:id="rId15"/>
    <p:sldId id="285" r:id="rId16"/>
    <p:sldId id="276" r:id="rId17"/>
    <p:sldId id="277" r:id="rId18"/>
    <p:sldId id="278" r:id="rId19"/>
    <p:sldId id="279" r:id="rId20"/>
    <p:sldId id="280" r:id="rId21"/>
    <p:sldId id="281" r:id="rId22"/>
    <p:sldId id="291" r:id="rId23"/>
    <p:sldId id="282" r:id="rId24"/>
    <p:sldId id="284" r:id="rId25"/>
    <p:sldId id="286" r:id="rId26"/>
    <p:sldId id="287" r:id="rId27"/>
    <p:sldId id="289" r:id="rId28"/>
    <p:sldId id="290" r:id="rId29"/>
    <p:sldId id="288" r:id="rId30"/>
    <p:sldId id="292" r:id="rId31"/>
    <p:sldId id="293" r:id="rId32"/>
    <p:sldId id="294" r:id="rId33"/>
    <p:sldId id="295" r:id="rId34"/>
    <p:sldId id="296" r:id="rId35"/>
    <p:sldId id="299" r:id="rId36"/>
    <p:sldId id="298" r:id="rId37"/>
    <p:sldId id="300" r:id="rId38"/>
    <p:sldId id="302" r:id="rId39"/>
    <p:sldId id="301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4" r:id="rId49"/>
    <p:sldId id="311" r:id="rId50"/>
    <p:sldId id="312" r:id="rId51"/>
    <p:sldId id="313" r:id="rId52"/>
    <p:sldId id="315" r:id="rId53"/>
    <p:sldId id="316" r:id="rId54"/>
    <p:sldId id="317" r:id="rId55"/>
    <p:sldId id="320" r:id="rId56"/>
    <p:sldId id="319" r:id="rId57"/>
    <p:sldId id="321" r:id="rId58"/>
    <p:sldId id="322" r:id="rId59"/>
    <p:sldId id="325" r:id="rId60"/>
    <p:sldId id="326" r:id="rId61"/>
    <p:sldId id="323" r:id="rId62"/>
    <p:sldId id="324" r:id="rId63"/>
    <p:sldId id="263" r:id="rId64"/>
    <p:sldId id="327" r:id="rId65"/>
    <p:sldId id="328" r:id="rId66"/>
    <p:sldId id="266" r:id="rId67"/>
    <p:sldId id="329" r:id="rId68"/>
    <p:sldId id="330" r:id="rId69"/>
    <p:sldId id="331" r:id="rId70"/>
  </p:sldIdLst>
  <p:sldSz cx="12192000" cy="6858000"/>
  <p:notesSz cx="6858000" cy="9144000"/>
  <p:custDataLst>
    <p:tags r:id="rId7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4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Types</a:t>
            </a:r>
            <a:r>
              <a:rPr lang="en-IN" baseline="0" dirty="0" smtClean="0"/>
              <a:t> of Test Cases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Unit Tests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No. of Tests</c:v>
                </c:pt>
                <c:pt idx="1">
                  <c:v>Complexity</c:v>
                </c:pt>
                <c:pt idx="2">
                  <c:v>Overall Effort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</c:v>
                </c:pt>
                <c:pt idx="1">
                  <c:v>10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51-4DCB-BCE8-B2E241D2A6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 Tests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3000"/>
                    <a:lumMod val="102000"/>
                  </a:schemeClr>
                </a:gs>
                <a:gs pos="50000">
                  <a:schemeClr val="accent2">
                    <a:shade val="100000"/>
                    <a:satMod val="110000"/>
                    <a:lumMod val="100000"/>
                  </a:schemeClr>
                </a:gs>
                <a:gs pos="100000">
                  <a:schemeClr val="accent2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No. of Tests</c:v>
                </c:pt>
                <c:pt idx="1">
                  <c:v>Complexity</c:v>
                </c:pt>
                <c:pt idx="2">
                  <c:v>Overall Effort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20</c:v>
                </c:pt>
                <c:pt idx="1">
                  <c:v>25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51-4DCB-BCE8-B2E241D2A6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System Tests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3000"/>
                    <a:lumMod val="102000"/>
                  </a:schemeClr>
                </a:gs>
                <a:gs pos="50000">
                  <a:schemeClr val="accent3">
                    <a:shade val="100000"/>
                    <a:satMod val="110000"/>
                    <a:lumMod val="100000"/>
                  </a:schemeClr>
                </a:gs>
                <a:gs pos="100000">
                  <a:schemeClr val="accent3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No. of Tests</c:v>
                </c:pt>
                <c:pt idx="1">
                  <c:v>Complexity</c:v>
                </c:pt>
                <c:pt idx="2">
                  <c:v>Overall Effort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</c:v>
                </c:pt>
                <c:pt idx="1">
                  <c:v>50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51-4DCB-BCE8-B2E241D2A61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Performance Tests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4000"/>
                    <a:satMod val="103000"/>
                    <a:lumMod val="102000"/>
                  </a:schemeClr>
                </a:gs>
                <a:gs pos="50000">
                  <a:schemeClr val="accent4">
                    <a:shade val="100000"/>
                    <a:satMod val="110000"/>
                    <a:lumMod val="100000"/>
                  </a:schemeClr>
                </a:gs>
                <a:gs pos="100000">
                  <a:schemeClr val="accent4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No. of Tests</c:v>
                </c:pt>
                <c:pt idx="1">
                  <c:v>Complexity</c:v>
                </c:pt>
                <c:pt idx="2">
                  <c:v>Overall Effort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5</c:v>
                </c:pt>
                <c:pt idx="1">
                  <c:v>80</c:v>
                </c:pt>
                <c:pt idx="2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251-4DCB-BCE8-B2E241D2A61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43488288"/>
        <c:axId val="2043488704"/>
      </c:barChart>
      <c:catAx>
        <c:axId val="204348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3488704"/>
        <c:crosses val="autoZero"/>
        <c:auto val="1"/>
        <c:lblAlgn val="ctr"/>
        <c:lblOffset val="100"/>
        <c:noMultiLvlLbl val="0"/>
      </c:catAx>
      <c:valAx>
        <c:axId val="2043488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348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41DB5C-F980-44E9-8E2A-5A592B0847F6}" type="doc">
      <dgm:prSet loTypeId="urn:diagrams.loki3.com/TabbedArc+Icon" loCatId="relationship" qsTypeId="urn:microsoft.com/office/officeart/2005/8/quickstyle/3d3" qsCatId="3D" csTypeId="urn:microsoft.com/office/officeart/2005/8/colors/colorful5" csCatId="colorful" phldr="1"/>
      <dgm:spPr/>
    </dgm:pt>
    <dgm:pt modelId="{4C62E7FF-BE72-49E3-964F-CC46057B89C1}">
      <dgm:prSet phldrT="[Text]"/>
      <dgm:spPr/>
      <dgm:t>
        <a:bodyPr/>
        <a:lstStyle/>
        <a:p>
          <a:r>
            <a:rPr lang="en-US" dirty="0" smtClean="0"/>
            <a:t>Unit Tests (function-level)</a:t>
          </a:r>
          <a:endParaRPr lang="en-US" dirty="0"/>
        </a:p>
      </dgm:t>
    </dgm:pt>
    <dgm:pt modelId="{D48B9C9F-6497-4BF3-A858-446B04734E95}" type="parTrans" cxnId="{1C9855A0-A2FE-4AFD-B055-E4EA0593552A}">
      <dgm:prSet/>
      <dgm:spPr/>
      <dgm:t>
        <a:bodyPr/>
        <a:lstStyle/>
        <a:p>
          <a:endParaRPr lang="en-US"/>
        </a:p>
      </dgm:t>
    </dgm:pt>
    <dgm:pt modelId="{5F075EE5-3887-45A3-B731-D7F8A13087B6}" type="sibTrans" cxnId="{1C9855A0-A2FE-4AFD-B055-E4EA0593552A}">
      <dgm:prSet/>
      <dgm:spPr/>
      <dgm:t>
        <a:bodyPr/>
        <a:lstStyle/>
        <a:p>
          <a:endParaRPr lang="en-US"/>
        </a:p>
      </dgm:t>
    </dgm:pt>
    <dgm:pt modelId="{8ED914FC-9813-42C8-9FD3-E8634386A01B}">
      <dgm:prSet phldrT="[Text]"/>
      <dgm:spPr/>
      <dgm:t>
        <a:bodyPr/>
        <a:lstStyle/>
        <a:p>
          <a:r>
            <a:rPr lang="en-US" dirty="0" smtClean="0"/>
            <a:t>Component Tests (DLL, lib, interface level)</a:t>
          </a:r>
          <a:endParaRPr lang="en-US" dirty="0"/>
        </a:p>
      </dgm:t>
    </dgm:pt>
    <dgm:pt modelId="{032DF3FD-9F94-4A1F-A0F3-66773454CC97}" type="parTrans" cxnId="{42289BFC-90E8-4E79-9195-8279E1E042AB}">
      <dgm:prSet/>
      <dgm:spPr/>
      <dgm:t>
        <a:bodyPr/>
        <a:lstStyle/>
        <a:p>
          <a:endParaRPr lang="en-US"/>
        </a:p>
      </dgm:t>
    </dgm:pt>
    <dgm:pt modelId="{F659799B-E2DA-4481-823D-F3D3C71BDEC8}" type="sibTrans" cxnId="{42289BFC-90E8-4E79-9195-8279E1E042AB}">
      <dgm:prSet/>
      <dgm:spPr/>
      <dgm:t>
        <a:bodyPr/>
        <a:lstStyle/>
        <a:p>
          <a:endParaRPr lang="en-US"/>
        </a:p>
      </dgm:t>
    </dgm:pt>
    <dgm:pt modelId="{D686127F-8814-492A-9332-4F31F18841BB}">
      <dgm:prSet phldrT="[Text]"/>
      <dgm:spPr/>
      <dgm:t>
        <a:bodyPr/>
        <a:lstStyle/>
        <a:p>
          <a:r>
            <a:rPr lang="en-US" dirty="0" smtClean="0"/>
            <a:t>System Tests</a:t>
          </a:r>
          <a:endParaRPr lang="en-US" dirty="0"/>
        </a:p>
      </dgm:t>
    </dgm:pt>
    <dgm:pt modelId="{6AD1DDD1-5576-4F85-BE9D-AB20B70F7936}" type="parTrans" cxnId="{87B5C97E-9D5A-4BE2-B94E-552E2795A422}">
      <dgm:prSet/>
      <dgm:spPr/>
      <dgm:t>
        <a:bodyPr/>
        <a:lstStyle/>
        <a:p>
          <a:endParaRPr lang="en-US"/>
        </a:p>
      </dgm:t>
    </dgm:pt>
    <dgm:pt modelId="{0C1E3A79-3ECA-4752-8B31-6CA5500CA54C}" type="sibTrans" cxnId="{87B5C97E-9D5A-4BE2-B94E-552E2795A422}">
      <dgm:prSet/>
      <dgm:spPr/>
      <dgm:t>
        <a:bodyPr/>
        <a:lstStyle/>
        <a:p>
          <a:endParaRPr lang="en-US"/>
        </a:p>
      </dgm:t>
    </dgm:pt>
    <dgm:pt modelId="{51B76231-770F-4865-8266-3E61B08F3550}">
      <dgm:prSet phldrT="[Text]"/>
      <dgm:spPr/>
      <dgm:t>
        <a:bodyPr/>
        <a:lstStyle/>
        <a:p>
          <a:r>
            <a:rPr lang="en-US" dirty="0" smtClean="0"/>
            <a:t>Performance Tests (benchmarking, fine-tuning)</a:t>
          </a:r>
          <a:endParaRPr lang="en-US" dirty="0"/>
        </a:p>
      </dgm:t>
    </dgm:pt>
    <dgm:pt modelId="{232036FF-9BF9-418F-B4F2-D289227DF8CB}" type="parTrans" cxnId="{BDDF7800-B71B-4775-A29E-0A63344F056F}">
      <dgm:prSet/>
      <dgm:spPr/>
      <dgm:t>
        <a:bodyPr/>
        <a:lstStyle/>
        <a:p>
          <a:endParaRPr lang="en-US"/>
        </a:p>
      </dgm:t>
    </dgm:pt>
    <dgm:pt modelId="{897497EF-3434-4BCD-B462-82FDE0897438}" type="sibTrans" cxnId="{BDDF7800-B71B-4775-A29E-0A63344F056F}">
      <dgm:prSet/>
      <dgm:spPr/>
      <dgm:t>
        <a:bodyPr/>
        <a:lstStyle/>
        <a:p>
          <a:endParaRPr lang="en-US"/>
        </a:p>
      </dgm:t>
    </dgm:pt>
    <dgm:pt modelId="{65BAE86B-4A2B-40BC-B433-546A4598C159}" type="pres">
      <dgm:prSet presAssocID="{4641DB5C-F980-44E9-8E2A-5A592B0847F6}" presName="Name0" presStyleCnt="0">
        <dgm:presLayoutVars>
          <dgm:dir/>
          <dgm:resizeHandles val="exact"/>
        </dgm:presLayoutVars>
      </dgm:prSet>
      <dgm:spPr/>
    </dgm:pt>
    <dgm:pt modelId="{888243B8-D463-4FE1-B390-67368399A4BC}" type="pres">
      <dgm:prSet presAssocID="{4C62E7FF-BE72-49E3-964F-CC46057B89C1}" presName="twoplus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6BE5DA-6590-442C-96E7-00DDF96A0B28}" type="pres">
      <dgm:prSet presAssocID="{8ED914FC-9813-42C8-9FD3-E8634386A01B}" presName="twoplu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8C4E8-9326-457C-BA51-FDD1DF208E53}" type="pres">
      <dgm:prSet presAssocID="{D686127F-8814-492A-9332-4F31F18841BB}" presName="twoplu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E38476-70B2-4886-9174-027746DA3EFC}" type="pres">
      <dgm:prSet presAssocID="{51B76231-770F-4865-8266-3E61B08F3550}" presName="twoplu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9855A0-A2FE-4AFD-B055-E4EA0593552A}" srcId="{4641DB5C-F980-44E9-8E2A-5A592B0847F6}" destId="{4C62E7FF-BE72-49E3-964F-CC46057B89C1}" srcOrd="0" destOrd="0" parTransId="{D48B9C9F-6497-4BF3-A858-446B04734E95}" sibTransId="{5F075EE5-3887-45A3-B731-D7F8A13087B6}"/>
    <dgm:cxn modelId="{B4409464-4EE3-40CA-B96F-76D81BE9068F}" type="presOf" srcId="{D686127F-8814-492A-9332-4F31F18841BB}" destId="{7078C4E8-9326-457C-BA51-FDD1DF208E53}" srcOrd="0" destOrd="0" presId="urn:diagrams.loki3.com/TabbedArc+Icon"/>
    <dgm:cxn modelId="{47188D1C-22C0-4D1A-8745-B03347CC22C0}" type="presOf" srcId="{8ED914FC-9813-42C8-9FD3-E8634386A01B}" destId="{376BE5DA-6590-442C-96E7-00DDF96A0B28}" srcOrd="0" destOrd="0" presId="urn:diagrams.loki3.com/TabbedArc+Icon"/>
    <dgm:cxn modelId="{9A8CB4F5-BF26-4ED0-A08A-D17A3D0559CC}" type="presOf" srcId="{4641DB5C-F980-44E9-8E2A-5A592B0847F6}" destId="{65BAE86B-4A2B-40BC-B433-546A4598C159}" srcOrd="0" destOrd="0" presId="urn:diagrams.loki3.com/TabbedArc+Icon"/>
    <dgm:cxn modelId="{065240A3-44FD-4318-B852-22B3B988EBCA}" type="presOf" srcId="{4C62E7FF-BE72-49E3-964F-CC46057B89C1}" destId="{888243B8-D463-4FE1-B390-67368399A4BC}" srcOrd="0" destOrd="0" presId="urn:diagrams.loki3.com/TabbedArc+Icon"/>
    <dgm:cxn modelId="{87B5C97E-9D5A-4BE2-B94E-552E2795A422}" srcId="{4641DB5C-F980-44E9-8E2A-5A592B0847F6}" destId="{D686127F-8814-492A-9332-4F31F18841BB}" srcOrd="2" destOrd="0" parTransId="{6AD1DDD1-5576-4F85-BE9D-AB20B70F7936}" sibTransId="{0C1E3A79-3ECA-4752-8B31-6CA5500CA54C}"/>
    <dgm:cxn modelId="{BDDF7800-B71B-4775-A29E-0A63344F056F}" srcId="{4641DB5C-F980-44E9-8E2A-5A592B0847F6}" destId="{51B76231-770F-4865-8266-3E61B08F3550}" srcOrd="3" destOrd="0" parTransId="{232036FF-9BF9-418F-B4F2-D289227DF8CB}" sibTransId="{897497EF-3434-4BCD-B462-82FDE0897438}"/>
    <dgm:cxn modelId="{42289BFC-90E8-4E79-9195-8279E1E042AB}" srcId="{4641DB5C-F980-44E9-8E2A-5A592B0847F6}" destId="{8ED914FC-9813-42C8-9FD3-E8634386A01B}" srcOrd="1" destOrd="0" parTransId="{032DF3FD-9F94-4A1F-A0F3-66773454CC97}" sibTransId="{F659799B-E2DA-4481-823D-F3D3C71BDEC8}"/>
    <dgm:cxn modelId="{6389847E-C2AD-49DD-8084-8330EE2146D8}" type="presOf" srcId="{51B76231-770F-4865-8266-3E61B08F3550}" destId="{63E38476-70B2-4886-9174-027746DA3EFC}" srcOrd="0" destOrd="0" presId="urn:diagrams.loki3.com/TabbedArc+Icon"/>
    <dgm:cxn modelId="{543DDD08-F888-43CD-A31A-181C6CA7B1AA}" type="presParOf" srcId="{65BAE86B-4A2B-40BC-B433-546A4598C159}" destId="{888243B8-D463-4FE1-B390-67368399A4BC}" srcOrd="0" destOrd="0" presId="urn:diagrams.loki3.com/TabbedArc+Icon"/>
    <dgm:cxn modelId="{C5601969-0F8C-400F-A036-EF69ADB55B8A}" type="presParOf" srcId="{65BAE86B-4A2B-40BC-B433-546A4598C159}" destId="{376BE5DA-6590-442C-96E7-00DDF96A0B28}" srcOrd="1" destOrd="0" presId="urn:diagrams.loki3.com/TabbedArc+Icon"/>
    <dgm:cxn modelId="{3471904A-007B-4FEC-A979-0DF94FAD5B88}" type="presParOf" srcId="{65BAE86B-4A2B-40BC-B433-546A4598C159}" destId="{7078C4E8-9326-457C-BA51-FDD1DF208E53}" srcOrd="2" destOrd="0" presId="urn:diagrams.loki3.com/TabbedArc+Icon"/>
    <dgm:cxn modelId="{A40205AE-B039-4988-B9BA-C80AB881E367}" type="presParOf" srcId="{65BAE86B-4A2B-40BC-B433-546A4598C159}" destId="{63E38476-70B2-4886-9174-027746DA3EFC}" srcOrd="3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EE30E5-A948-4FA5-A290-94226A6CBB41}" type="doc">
      <dgm:prSet loTypeId="urn:microsoft.com/office/officeart/2005/8/layout/target1" loCatId="relationship" qsTypeId="urn:microsoft.com/office/officeart/2005/8/quickstyle/simple2" qsCatId="simple" csTypeId="urn:microsoft.com/office/officeart/2005/8/colors/accent3_1" csCatId="accent3" phldr="1"/>
      <dgm:spPr/>
    </dgm:pt>
    <dgm:pt modelId="{BB6F9C60-1106-4CF2-90D0-DF91592922D9}">
      <dgm:prSet phldrT="[Text]"/>
      <dgm:spPr/>
      <dgm:t>
        <a:bodyPr/>
        <a:lstStyle/>
        <a:p>
          <a:r>
            <a:rPr lang="en-US" dirty="0" smtClean="0"/>
            <a:t>Context Manager</a:t>
          </a:r>
          <a:endParaRPr lang="en-US" dirty="0"/>
        </a:p>
      </dgm:t>
    </dgm:pt>
    <dgm:pt modelId="{478368FC-FF5F-45F2-8156-25D46051768F}" type="parTrans" cxnId="{645AE9A8-92BF-40E6-BC83-4CC66867A667}">
      <dgm:prSet/>
      <dgm:spPr/>
      <dgm:t>
        <a:bodyPr/>
        <a:lstStyle/>
        <a:p>
          <a:endParaRPr lang="en-US"/>
        </a:p>
      </dgm:t>
    </dgm:pt>
    <dgm:pt modelId="{5CE53D0F-530B-4685-9D8A-8DD03CE7B42B}" type="sibTrans" cxnId="{645AE9A8-92BF-40E6-BC83-4CC66867A667}">
      <dgm:prSet/>
      <dgm:spPr/>
      <dgm:t>
        <a:bodyPr/>
        <a:lstStyle/>
        <a:p>
          <a:endParaRPr lang="en-US"/>
        </a:p>
      </dgm:t>
    </dgm:pt>
    <dgm:pt modelId="{B8978F61-18C6-4B87-AD56-465C42C11CC2}">
      <dgm:prSet phldrT="[Text]"/>
      <dgm:spPr/>
      <dgm:t>
        <a:bodyPr/>
        <a:lstStyle/>
        <a:p>
          <a:r>
            <a:rPr lang="en-US" dirty="0" smtClean="0"/>
            <a:t>Function-level patch</a:t>
          </a:r>
          <a:endParaRPr lang="en-US" dirty="0"/>
        </a:p>
      </dgm:t>
    </dgm:pt>
    <dgm:pt modelId="{65AB7CBD-FEAF-4A5B-8870-F748C5DBDB95}" type="parTrans" cxnId="{44F82A8A-CDF4-4A14-B615-9AA3A7E79972}">
      <dgm:prSet/>
      <dgm:spPr/>
      <dgm:t>
        <a:bodyPr/>
        <a:lstStyle/>
        <a:p>
          <a:endParaRPr lang="en-US"/>
        </a:p>
      </dgm:t>
    </dgm:pt>
    <dgm:pt modelId="{902CE4CE-86CF-41AC-A58C-1B610217D548}" type="sibTrans" cxnId="{44F82A8A-CDF4-4A14-B615-9AA3A7E79972}">
      <dgm:prSet/>
      <dgm:spPr/>
      <dgm:t>
        <a:bodyPr/>
        <a:lstStyle/>
        <a:p>
          <a:endParaRPr lang="en-US"/>
        </a:p>
      </dgm:t>
    </dgm:pt>
    <dgm:pt modelId="{0D07C5E3-35B6-440F-8BB5-B08A8CA6CCDF}">
      <dgm:prSet phldrT="[Text]"/>
      <dgm:spPr/>
      <dgm:t>
        <a:bodyPr/>
        <a:lstStyle/>
        <a:p>
          <a:r>
            <a:rPr lang="en-US" dirty="0" smtClean="0"/>
            <a:t>Patch at class scope</a:t>
          </a:r>
          <a:endParaRPr lang="en-US" dirty="0"/>
        </a:p>
      </dgm:t>
    </dgm:pt>
    <dgm:pt modelId="{CA01DD7F-461F-4573-91E8-5C37BBA59A76}" type="parTrans" cxnId="{547B1042-5183-41AC-B9D1-ED1C0FFC5379}">
      <dgm:prSet/>
      <dgm:spPr/>
      <dgm:t>
        <a:bodyPr/>
        <a:lstStyle/>
        <a:p>
          <a:endParaRPr lang="en-US"/>
        </a:p>
      </dgm:t>
    </dgm:pt>
    <dgm:pt modelId="{2F593E7C-6065-49B8-9FFA-59B2B7A16B5E}" type="sibTrans" cxnId="{547B1042-5183-41AC-B9D1-ED1C0FFC5379}">
      <dgm:prSet/>
      <dgm:spPr/>
      <dgm:t>
        <a:bodyPr/>
        <a:lstStyle/>
        <a:p>
          <a:endParaRPr lang="en-US"/>
        </a:p>
      </dgm:t>
    </dgm:pt>
    <dgm:pt modelId="{1DA967A8-09C7-49B1-A3A8-D6C227D9A2A3}">
      <dgm:prSet phldrT="[Text]"/>
      <dgm:spPr/>
      <dgm:t>
        <a:bodyPr/>
        <a:lstStyle/>
        <a:p>
          <a:r>
            <a:rPr lang="en-US" dirty="0" smtClean="0"/>
            <a:t>Manual patching</a:t>
          </a:r>
          <a:endParaRPr lang="en-US" dirty="0"/>
        </a:p>
      </dgm:t>
    </dgm:pt>
    <dgm:pt modelId="{75453BE0-3250-4155-9597-FD1E5A287EE2}" type="parTrans" cxnId="{E5C9E543-FCE1-48AC-B73D-261ED0190CCF}">
      <dgm:prSet/>
      <dgm:spPr/>
      <dgm:t>
        <a:bodyPr/>
        <a:lstStyle/>
        <a:p>
          <a:endParaRPr lang="en-US"/>
        </a:p>
      </dgm:t>
    </dgm:pt>
    <dgm:pt modelId="{4286EB66-90B1-40A7-8A6C-E92BF25D44D5}" type="sibTrans" cxnId="{E5C9E543-FCE1-48AC-B73D-261ED0190CCF}">
      <dgm:prSet/>
      <dgm:spPr/>
      <dgm:t>
        <a:bodyPr/>
        <a:lstStyle/>
        <a:p>
          <a:endParaRPr lang="en-US"/>
        </a:p>
      </dgm:t>
    </dgm:pt>
    <dgm:pt modelId="{E4893D08-7C3F-4ACD-AF1C-496F59F39D94}" type="pres">
      <dgm:prSet presAssocID="{C4EE30E5-A948-4FA5-A290-94226A6CBB41}" presName="composite" presStyleCnt="0">
        <dgm:presLayoutVars>
          <dgm:chMax val="5"/>
          <dgm:dir/>
          <dgm:resizeHandles val="exact"/>
        </dgm:presLayoutVars>
      </dgm:prSet>
      <dgm:spPr/>
    </dgm:pt>
    <dgm:pt modelId="{AFEC7A8A-CAE5-45D1-A900-9D4D112AC6F7}" type="pres">
      <dgm:prSet presAssocID="{BB6F9C60-1106-4CF2-90D0-DF91592922D9}" presName="circle1" presStyleLbl="lnNode1" presStyleIdx="0" presStyleCnt="4"/>
      <dgm:spPr/>
    </dgm:pt>
    <dgm:pt modelId="{0123D244-450B-4875-A1F1-7451037B69BF}" type="pres">
      <dgm:prSet presAssocID="{BB6F9C60-1106-4CF2-90D0-DF91592922D9}" presName="text1" presStyleLbl="revTx" presStyleIdx="0" presStyleCnt="4" custScaleX="1404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D8B122-CDDF-4B1B-9E82-DC2C2FEC68DC}" type="pres">
      <dgm:prSet presAssocID="{BB6F9C60-1106-4CF2-90D0-DF91592922D9}" presName="line1" presStyleLbl="callout" presStyleIdx="0" presStyleCnt="8"/>
      <dgm:spPr/>
    </dgm:pt>
    <dgm:pt modelId="{34ACB43C-7F44-433C-B724-0D7B2CBA9758}" type="pres">
      <dgm:prSet presAssocID="{BB6F9C60-1106-4CF2-90D0-DF91592922D9}" presName="d1" presStyleLbl="callout" presStyleIdx="1" presStyleCnt="8"/>
      <dgm:spPr/>
    </dgm:pt>
    <dgm:pt modelId="{3270D076-E406-4333-8E3A-B7D8BFF2C16D}" type="pres">
      <dgm:prSet presAssocID="{B8978F61-18C6-4B87-AD56-465C42C11CC2}" presName="circle2" presStyleLbl="lnNode1" presStyleIdx="1" presStyleCnt="4"/>
      <dgm:spPr/>
    </dgm:pt>
    <dgm:pt modelId="{E445AD63-0AF7-4CDF-8019-5F1C8798944B}" type="pres">
      <dgm:prSet presAssocID="{B8978F61-18C6-4B87-AD56-465C42C11CC2}" presName="tex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FA63E-B4D5-44ED-B45E-735BF18AEF74}" type="pres">
      <dgm:prSet presAssocID="{B8978F61-18C6-4B87-AD56-465C42C11CC2}" presName="line2" presStyleLbl="callout" presStyleIdx="2" presStyleCnt="8"/>
      <dgm:spPr/>
    </dgm:pt>
    <dgm:pt modelId="{6E78E9BF-0CB4-4802-9AAF-73A0814347A2}" type="pres">
      <dgm:prSet presAssocID="{B8978F61-18C6-4B87-AD56-465C42C11CC2}" presName="d2" presStyleLbl="callout" presStyleIdx="3" presStyleCnt="8"/>
      <dgm:spPr/>
    </dgm:pt>
    <dgm:pt modelId="{85CD8467-028C-4BEB-A0D3-F039C569C99A}" type="pres">
      <dgm:prSet presAssocID="{0D07C5E3-35B6-440F-8BB5-B08A8CA6CCDF}" presName="circle3" presStyleLbl="lnNode1" presStyleIdx="2" presStyleCnt="4"/>
      <dgm:spPr/>
    </dgm:pt>
    <dgm:pt modelId="{061E091C-D419-4107-B45F-A46AF05D12B2}" type="pres">
      <dgm:prSet presAssocID="{0D07C5E3-35B6-440F-8BB5-B08A8CA6CCDF}" presName="text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C009B-0FFC-48B5-AAB1-2A21E493A9FC}" type="pres">
      <dgm:prSet presAssocID="{0D07C5E3-35B6-440F-8BB5-B08A8CA6CCDF}" presName="line3" presStyleLbl="callout" presStyleIdx="4" presStyleCnt="8"/>
      <dgm:spPr/>
    </dgm:pt>
    <dgm:pt modelId="{574713F2-07AC-4A7E-89D5-0CB1913B622B}" type="pres">
      <dgm:prSet presAssocID="{0D07C5E3-35B6-440F-8BB5-B08A8CA6CCDF}" presName="d3" presStyleLbl="callout" presStyleIdx="5" presStyleCnt="8"/>
      <dgm:spPr/>
    </dgm:pt>
    <dgm:pt modelId="{4261C8D9-43C6-462E-855A-88FF8A01F2AF}" type="pres">
      <dgm:prSet presAssocID="{1DA967A8-09C7-49B1-A3A8-D6C227D9A2A3}" presName="circle4" presStyleLbl="lnNode1" presStyleIdx="3" presStyleCnt="4"/>
      <dgm:spPr/>
    </dgm:pt>
    <dgm:pt modelId="{CA23456D-6F3C-494D-9087-3818CEB0C5F9}" type="pres">
      <dgm:prSet presAssocID="{1DA967A8-09C7-49B1-A3A8-D6C227D9A2A3}" presName="text4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35B01-9B57-42DA-9899-5F785621F3E3}" type="pres">
      <dgm:prSet presAssocID="{1DA967A8-09C7-49B1-A3A8-D6C227D9A2A3}" presName="line4" presStyleLbl="callout" presStyleIdx="6" presStyleCnt="8"/>
      <dgm:spPr/>
    </dgm:pt>
    <dgm:pt modelId="{0A358962-F1BF-41A0-8410-95B715EA5A35}" type="pres">
      <dgm:prSet presAssocID="{1DA967A8-09C7-49B1-A3A8-D6C227D9A2A3}" presName="d4" presStyleLbl="callout" presStyleIdx="7" presStyleCnt="8"/>
      <dgm:spPr/>
    </dgm:pt>
  </dgm:ptLst>
  <dgm:cxnLst>
    <dgm:cxn modelId="{E5C9E543-FCE1-48AC-B73D-261ED0190CCF}" srcId="{C4EE30E5-A948-4FA5-A290-94226A6CBB41}" destId="{1DA967A8-09C7-49B1-A3A8-D6C227D9A2A3}" srcOrd="3" destOrd="0" parTransId="{75453BE0-3250-4155-9597-FD1E5A287EE2}" sibTransId="{4286EB66-90B1-40A7-8A6C-E92BF25D44D5}"/>
    <dgm:cxn modelId="{307F9BF4-BB03-46A7-A7F2-73C8B4237881}" type="presOf" srcId="{B8978F61-18C6-4B87-AD56-465C42C11CC2}" destId="{E445AD63-0AF7-4CDF-8019-5F1C8798944B}" srcOrd="0" destOrd="0" presId="urn:microsoft.com/office/officeart/2005/8/layout/target1"/>
    <dgm:cxn modelId="{E78F6170-B514-4941-9F24-EB9AAD1C92D2}" type="presOf" srcId="{1DA967A8-09C7-49B1-A3A8-D6C227D9A2A3}" destId="{CA23456D-6F3C-494D-9087-3818CEB0C5F9}" srcOrd="0" destOrd="0" presId="urn:microsoft.com/office/officeart/2005/8/layout/target1"/>
    <dgm:cxn modelId="{3A727A3A-1E43-4F04-BBB0-42D852AFF719}" type="presOf" srcId="{BB6F9C60-1106-4CF2-90D0-DF91592922D9}" destId="{0123D244-450B-4875-A1F1-7451037B69BF}" srcOrd="0" destOrd="0" presId="urn:microsoft.com/office/officeart/2005/8/layout/target1"/>
    <dgm:cxn modelId="{9FAD1909-0E61-4351-9D90-5A3123C01F42}" type="presOf" srcId="{C4EE30E5-A948-4FA5-A290-94226A6CBB41}" destId="{E4893D08-7C3F-4ACD-AF1C-496F59F39D94}" srcOrd="0" destOrd="0" presId="urn:microsoft.com/office/officeart/2005/8/layout/target1"/>
    <dgm:cxn modelId="{0CA9B872-8306-45FC-B505-796E5F66C9AA}" type="presOf" srcId="{0D07C5E3-35B6-440F-8BB5-B08A8CA6CCDF}" destId="{061E091C-D419-4107-B45F-A46AF05D12B2}" srcOrd="0" destOrd="0" presId="urn:microsoft.com/office/officeart/2005/8/layout/target1"/>
    <dgm:cxn modelId="{547B1042-5183-41AC-B9D1-ED1C0FFC5379}" srcId="{C4EE30E5-A948-4FA5-A290-94226A6CBB41}" destId="{0D07C5E3-35B6-440F-8BB5-B08A8CA6CCDF}" srcOrd="2" destOrd="0" parTransId="{CA01DD7F-461F-4573-91E8-5C37BBA59A76}" sibTransId="{2F593E7C-6065-49B8-9FFA-59B2B7A16B5E}"/>
    <dgm:cxn modelId="{44F82A8A-CDF4-4A14-B615-9AA3A7E79972}" srcId="{C4EE30E5-A948-4FA5-A290-94226A6CBB41}" destId="{B8978F61-18C6-4B87-AD56-465C42C11CC2}" srcOrd="1" destOrd="0" parTransId="{65AB7CBD-FEAF-4A5B-8870-F748C5DBDB95}" sibTransId="{902CE4CE-86CF-41AC-A58C-1B610217D548}"/>
    <dgm:cxn modelId="{645AE9A8-92BF-40E6-BC83-4CC66867A667}" srcId="{C4EE30E5-A948-4FA5-A290-94226A6CBB41}" destId="{BB6F9C60-1106-4CF2-90D0-DF91592922D9}" srcOrd="0" destOrd="0" parTransId="{478368FC-FF5F-45F2-8156-25D46051768F}" sibTransId="{5CE53D0F-530B-4685-9D8A-8DD03CE7B42B}"/>
    <dgm:cxn modelId="{B58D6597-A8ED-43CF-989D-5983105AF5E7}" type="presParOf" srcId="{E4893D08-7C3F-4ACD-AF1C-496F59F39D94}" destId="{AFEC7A8A-CAE5-45D1-A900-9D4D112AC6F7}" srcOrd="0" destOrd="0" presId="urn:microsoft.com/office/officeart/2005/8/layout/target1"/>
    <dgm:cxn modelId="{93AFD367-608B-4D79-9375-A23C6FD1DBF4}" type="presParOf" srcId="{E4893D08-7C3F-4ACD-AF1C-496F59F39D94}" destId="{0123D244-450B-4875-A1F1-7451037B69BF}" srcOrd="1" destOrd="0" presId="urn:microsoft.com/office/officeart/2005/8/layout/target1"/>
    <dgm:cxn modelId="{A20225AC-B24E-4FA2-9DA0-2A3D495391AF}" type="presParOf" srcId="{E4893D08-7C3F-4ACD-AF1C-496F59F39D94}" destId="{BCD8B122-CDDF-4B1B-9E82-DC2C2FEC68DC}" srcOrd="2" destOrd="0" presId="urn:microsoft.com/office/officeart/2005/8/layout/target1"/>
    <dgm:cxn modelId="{4AF1CF1C-B219-4E48-9C67-96793474481B}" type="presParOf" srcId="{E4893D08-7C3F-4ACD-AF1C-496F59F39D94}" destId="{34ACB43C-7F44-433C-B724-0D7B2CBA9758}" srcOrd="3" destOrd="0" presId="urn:microsoft.com/office/officeart/2005/8/layout/target1"/>
    <dgm:cxn modelId="{0A737CCE-5881-4FC7-B5B7-773F512FA31A}" type="presParOf" srcId="{E4893D08-7C3F-4ACD-AF1C-496F59F39D94}" destId="{3270D076-E406-4333-8E3A-B7D8BFF2C16D}" srcOrd="4" destOrd="0" presId="urn:microsoft.com/office/officeart/2005/8/layout/target1"/>
    <dgm:cxn modelId="{BCA95B25-522E-47DB-BFA9-D68E1B7FD1FD}" type="presParOf" srcId="{E4893D08-7C3F-4ACD-AF1C-496F59F39D94}" destId="{E445AD63-0AF7-4CDF-8019-5F1C8798944B}" srcOrd="5" destOrd="0" presId="urn:microsoft.com/office/officeart/2005/8/layout/target1"/>
    <dgm:cxn modelId="{299224F3-3DA3-4BCD-B482-4EBFB8AE2630}" type="presParOf" srcId="{E4893D08-7C3F-4ACD-AF1C-496F59F39D94}" destId="{C56FA63E-B4D5-44ED-B45E-735BF18AEF74}" srcOrd="6" destOrd="0" presId="urn:microsoft.com/office/officeart/2005/8/layout/target1"/>
    <dgm:cxn modelId="{A9A6FA07-CB72-4939-BEF1-A90F96460B4D}" type="presParOf" srcId="{E4893D08-7C3F-4ACD-AF1C-496F59F39D94}" destId="{6E78E9BF-0CB4-4802-9AAF-73A0814347A2}" srcOrd="7" destOrd="0" presId="urn:microsoft.com/office/officeart/2005/8/layout/target1"/>
    <dgm:cxn modelId="{1239D8F8-F2F9-487F-A7B5-5C1EE2A42D82}" type="presParOf" srcId="{E4893D08-7C3F-4ACD-AF1C-496F59F39D94}" destId="{85CD8467-028C-4BEB-A0D3-F039C569C99A}" srcOrd="8" destOrd="0" presId="urn:microsoft.com/office/officeart/2005/8/layout/target1"/>
    <dgm:cxn modelId="{97FF66EE-8B4B-4236-B205-61DB0BA1AEAD}" type="presParOf" srcId="{E4893D08-7C3F-4ACD-AF1C-496F59F39D94}" destId="{061E091C-D419-4107-B45F-A46AF05D12B2}" srcOrd="9" destOrd="0" presId="urn:microsoft.com/office/officeart/2005/8/layout/target1"/>
    <dgm:cxn modelId="{F70FD36B-E57A-4314-8F0E-A4877CEF09BD}" type="presParOf" srcId="{E4893D08-7C3F-4ACD-AF1C-496F59F39D94}" destId="{CF0C009B-0FFC-48B5-AAB1-2A21E493A9FC}" srcOrd="10" destOrd="0" presId="urn:microsoft.com/office/officeart/2005/8/layout/target1"/>
    <dgm:cxn modelId="{0DB3DE1A-AA04-4ED4-AC7B-773322D311E4}" type="presParOf" srcId="{E4893D08-7C3F-4ACD-AF1C-496F59F39D94}" destId="{574713F2-07AC-4A7E-89D5-0CB1913B622B}" srcOrd="11" destOrd="0" presId="urn:microsoft.com/office/officeart/2005/8/layout/target1"/>
    <dgm:cxn modelId="{2E8C6EB2-57AF-4E1C-A6F1-444D3ACB6F77}" type="presParOf" srcId="{E4893D08-7C3F-4ACD-AF1C-496F59F39D94}" destId="{4261C8D9-43C6-462E-855A-88FF8A01F2AF}" srcOrd="12" destOrd="0" presId="urn:microsoft.com/office/officeart/2005/8/layout/target1"/>
    <dgm:cxn modelId="{CA2CA2D3-3FA9-45D6-93DA-2B17CF2755A4}" type="presParOf" srcId="{E4893D08-7C3F-4ACD-AF1C-496F59F39D94}" destId="{CA23456D-6F3C-494D-9087-3818CEB0C5F9}" srcOrd="13" destOrd="0" presId="urn:microsoft.com/office/officeart/2005/8/layout/target1"/>
    <dgm:cxn modelId="{B87424C4-3BEA-44B2-AC8A-725D736FD34D}" type="presParOf" srcId="{E4893D08-7C3F-4ACD-AF1C-496F59F39D94}" destId="{03C35B01-9B57-42DA-9899-5F785621F3E3}" srcOrd="14" destOrd="0" presId="urn:microsoft.com/office/officeart/2005/8/layout/target1"/>
    <dgm:cxn modelId="{0568E447-B02C-4C9C-BA8E-4040001BF877}" type="presParOf" srcId="{E4893D08-7C3F-4ACD-AF1C-496F59F39D94}" destId="{0A358962-F1BF-41A0-8410-95B715EA5A35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01E187-35C8-4E4C-87E8-A1EBFE56B9D4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FF530F-D642-45DE-BF28-BA921A264C63}">
      <dgm:prSet/>
      <dgm:spPr/>
      <dgm:t>
        <a:bodyPr/>
        <a:lstStyle/>
        <a:p>
          <a:pPr rtl="0"/>
          <a:r>
            <a:rPr lang="en-US" b="1" dirty="0" smtClean="0"/>
            <a:t>Use of patch decorator takes care of setup and cleanup of the patch/mock objects by itself</a:t>
          </a:r>
          <a:endParaRPr lang="en-IN" dirty="0"/>
        </a:p>
      </dgm:t>
    </dgm:pt>
    <dgm:pt modelId="{943BB94B-6C02-4A9C-8C08-1207C3A3E194}" type="parTrans" cxnId="{E0E65105-63A5-4CD7-8A04-E265BEA7FF5F}">
      <dgm:prSet/>
      <dgm:spPr/>
      <dgm:t>
        <a:bodyPr/>
        <a:lstStyle/>
        <a:p>
          <a:endParaRPr lang="en-US"/>
        </a:p>
      </dgm:t>
    </dgm:pt>
    <dgm:pt modelId="{F4A1FDB2-6E4A-44B3-A6F1-8D2D98A574C0}" type="sibTrans" cxnId="{E0E65105-63A5-4CD7-8A04-E265BEA7FF5F}">
      <dgm:prSet/>
      <dgm:spPr/>
      <dgm:t>
        <a:bodyPr/>
        <a:lstStyle/>
        <a:p>
          <a:endParaRPr lang="en-US"/>
        </a:p>
      </dgm:t>
    </dgm:pt>
    <dgm:pt modelId="{0A5CFF55-27F7-4F9B-B9E4-81A03B971B15}">
      <dgm:prSet/>
      <dgm:spPr/>
      <dgm:t>
        <a:bodyPr/>
        <a:lstStyle/>
        <a:p>
          <a:pPr rtl="0"/>
          <a:r>
            <a:rPr lang="en-US" dirty="0" smtClean="0"/>
            <a:t>Manual invocation of patch objects using ‘start’ and ‘</a:t>
          </a:r>
          <a:r>
            <a:rPr lang="en-US" dirty="0" err="1" smtClean="0"/>
            <a:t>stopxxx</a:t>
          </a:r>
          <a:r>
            <a:rPr lang="en-US" dirty="0" smtClean="0"/>
            <a:t>’ methods, the developer has to take care of the setup and cleanup of these mocked/patched objects</a:t>
          </a:r>
          <a:endParaRPr lang="en-IN" dirty="0"/>
        </a:p>
      </dgm:t>
    </dgm:pt>
    <dgm:pt modelId="{21F9B67D-AEA6-4395-B1D2-39AE18F41427}" type="parTrans" cxnId="{F1215633-D98C-4AE7-BBD2-C10C9DE1A857}">
      <dgm:prSet/>
      <dgm:spPr/>
      <dgm:t>
        <a:bodyPr/>
        <a:lstStyle/>
        <a:p>
          <a:endParaRPr lang="en-US"/>
        </a:p>
      </dgm:t>
    </dgm:pt>
    <dgm:pt modelId="{7F849FC1-1C37-4D7F-83F0-3C2B1C5B92CD}" type="sibTrans" cxnId="{F1215633-D98C-4AE7-BBD2-C10C9DE1A857}">
      <dgm:prSet/>
      <dgm:spPr/>
      <dgm:t>
        <a:bodyPr/>
        <a:lstStyle/>
        <a:p>
          <a:endParaRPr lang="en-US"/>
        </a:p>
      </dgm:t>
    </dgm:pt>
    <dgm:pt modelId="{3508DBE3-2F68-45BA-8442-1F0AC5C25098}" type="pres">
      <dgm:prSet presAssocID="{FD01E187-35C8-4E4C-87E8-A1EBFE56B9D4}" presName="Name0" presStyleCnt="0">
        <dgm:presLayoutVars>
          <dgm:chMax val="7"/>
          <dgm:chPref val="7"/>
          <dgm:dir/>
        </dgm:presLayoutVars>
      </dgm:prSet>
      <dgm:spPr/>
    </dgm:pt>
    <dgm:pt modelId="{4E308E68-57DA-4C9E-9302-32496B80A19C}" type="pres">
      <dgm:prSet presAssocID="{FD01E187-35C8-4E4C-87E8-A1EBFE56B9D4}" presName="Name1" presStyleCnt="0"/>
      <dgm:spPr/>
    </dgm:pt>
    <dgm:pt modelId="{38950B51-4377-4051-AF1D-70DEA9E3EC4D}" type="pres">
      <dgm:prSet presAssocID="{FD01E187-35C8-4E4C-87E8-A1EBFE56B9D4}" presName="cycle" presStyleCnt="0"/>
      <dgm:spPr/>
    </dgm:pt>
    <dgm:pt modelId="{C0460DCC-6387-4624-8808-E706925E5610}" type="pres">
      <dgm:prSet presAssocID="{FD01E187-35C8-4E4C-87E8-A1EBFE56B9D4}" presName="srcNode" presStyleLbl="node1" presStyleIdx="0" presStyleCnt="2"/>
      <dgm:spPr/>
    </dgm:pt>
    <dgm:pt modelId="{C61CE939-D5DC-4C7D-B785-1C42A5B44883}" type="pres">
      <dgm:prSet presAssocID="{FD01E187-35C8-4E4C-87E8-A1EBFE56B9D4}" presName="conn" presStyleLbl="parChTrans1D2" presStyleIdx="0" presStyleCnt="1"/>
      <dgm:spPr/>
    </dgm:pt>
    <dgm:pt modelId="{8D49ECE2-012B-42E7-9138-5C4702EDA565}" type="pres">
      <dgm:prSet presAssocID="{FD01E187-35C8-4E4C-87E8-A1EBFE56B9D4}" presName="extraNode" presStyleLbl="node1" presStyleIdx="0" presStyleCnt="2"/>
      <dgm:spPr/>
    </dgm:pt>
    <dgm:pt modelId="{AB6AAB52-F4DF-43BD-AB97-56E079809E21}" type="pres">
      <dgm:prSet presAssocID="{FD01E187-35C8-4E4C-87E8-A1EBFE56B9D4}" presName="dstNode" presStyleLbl="node1" presStyleIdx="0" presStyleCnt="2"/>
      <dgm:spPr/>
    </dgm:pt>
    <dgm:pt modelId="{767C3AF7-F1CB-4750-888A-6AA5779EE10D}" type="pres">
      <dgm:prSet presAssocID="{E4FF530F-D642-45DE-BF28-BA921A264C63}" presName="text_1" presStyleLbl="node1" presStyleIdx="0" presStyleCnt="2">
        <dgm:presLayoutVars>
          <dgm:bulletEnabled val="1"/>
        </dgm:presLayoutVars>
      </dgm:prSet>
      <dgm:spPr/>
    </dgm:pt>
    <dgm:pt modelId="{794A2FFA-882E-4D43-95FC-7286E1195D64}" type="pres">
      <dgm:prSet presAssocID="{E4FF530F-D642-45DE-BF28-BA921A264C63}" presName="accent_1" presStyleCnt="0"/>
      <dgm:spPr/>
    </dgm:pt>
    <dgm:pt modelId="{D0EF9509-4565-4853-89F5-12E4AADD1C0B}" type="pres">
      <dgm:prSet presAssocID="{E4FF530F-D642-45DE-BF28-BA921A264C63}" presName="accentRepeatNode" presStyleLbl="solidFgAcc1" presStyleIdx="0" presStyleCnt="2"/>
      <dgm:spPr/>
    </dgm:pt>
    <dgm:pt modelId="{A634574B-0339-44BC-912F-D1B7F474C333}" type="pres">
      <dgm:prSet presAssocID="{0A5CFF55-27F7-4F9B-B9E4-81A03B971B15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19954A-7114-48AA-BB0D-161CF71F4CDA}" type="pres">
      <dgm:prSet presAssocID="{0A5CFF55-27F7-4F9B-B9E4-81A03B971B15}" presName="accent_2" presStyleCnt="0"/>
      <dgm:spPr/>
    </dgm:pt>
    <dgm:pt modelId="{7AA06032-583F-4365-9043-B74D43351D3A}" type="pres">
      <dgm:prSet presAssocID="{0A5CFF55-27F7-4F9B-B9E4-81A03B971B15}" presName="accentRepeatNode" presStyleLbl="solidFgAcc1" presStyleIdx="1" presStyleCnt="2"/>
      <dgm:spPr/>
    </dgm:pt>
  </dgm:ptLst>
  <dgm:cxnLst>
    <dgm:cxn modelId="{2ABAD0FC-88E0-4F04-B901-38BCA70078D2}" type="presOf" srcId="{F4A1FDB2-6E4A-44B3-A6F1-8D2D98A574C0}" destId="{C61CE939-D5DC-4C7D-B785-1C42A5B44883}" srcOrd="0" destOrd="0" presId="urn:microsoft.com/office/officeart/2008/layout/VerticalCurvedList"/>
    <dgm:cxn modelId="{19586A26-B46F-4B72-AC8C-422584D913FA}" type="presOf" srcId="{0A5CFF55-27F7-4F9B-B9E4-81A03B971B15}" destId="{A634574B-0339-44BC-912F-D1B7F474C333}" srcOrd="0" destOrd="0" presId="urn:microsoft.com/office/officeart/2008/layout/VerticalCurvedList"/>
    <dgm:cxn modelId="{BC940CB1-4BA2-417D-BE16-7E9525F5D03C}" type="presOf" srcId="{FD01E187-35C8-4E4C-87E8-A1EBFE56B9D4}" destId="{3508DBE3-2F68-45BA-8442-1F0AC5C25098}" srcOrd="0" destOrd="0" presId="urn:microsoft.com/office/officeart/2008/layout/VerticalCurvedList"/>
    <dgm:cxn modelId="{A0E0633A-D434-4439-B9B9-B6B483879E00}" type="presOf" srcId="{E4FF530F-D642-45DE-BF28-BA921A264C63}" destId="{767C3AF7-F1CB-4750-888A-6AA5779EE10D}" srcOrd="0" destOrd="0" presId="urn:microsoft.com/office/officeart/2008/layout/VerticalCurvedList"/>
    <dgm:cxn modelId="{F1215633-D98C-4AE7-BBD2-C10C9DE1A857}" srcId="{FD01E187-35C8-4E4C-87E8-A1EBFE56B9D4}" destId="{0A5CFF55-27F7-4F9B-B9E4-81A03B971B15}" srcOrd="1" destOrd="0" parTransId="{21F9B67D-AEA6-4395-B1D2-39AE18F41427}" sibTransId="{7F849FC1-1C37-4D7F-83F0-3C2B1C5B92CD}"/>
    <dgm:cxn modelId="{E0E65105-63A5-4CD7-8A04-E265BEA7FF5F}" srcId="{FD01E187-35C8-4E4C-87E8-A1EBFE56B9D4}" destId="{E4FF530F-D642-45DE-BF28-BA921A264C63}" srcOrd="0" destOrd="0" parTransId="{943BB94B-6C02-4A9C-8C08-1207C3A3E194}" sibTransId="{F4A1FDB2-6E4A-44B3-A6F1-8D2D98A574C0}"/>
    <dgm:cxn modelId="{5DDC78DF-FCE3-4ECA-9F08-75B10EAD0987}" type="presParOf" srcId="{3508DBE3-2F68-45BA-8442-1F0AC5C25098}" destId="{4E308E68-57DA-4C9E-9302-32496B80A19C}" srcOrd="0" destOrd="0" presId="urn:microsoft.com/office/officeart/2008/layout/VerticalCurvedList"/>
    <dgm:cxn modelId="{574E6F11-B015-4C55-9D05-F9A0B445CE05}" type="presParOf" srcId="{4E308E68-57DA-4C9E-9302-32496B80A19C}" destId="{38950B51-4377-4051-AF1D-70DEA9E3EC4D}" srcOrd="0" destOrd="0" presId="urn:microsoft.com/office/officeart/2008/layout/VerticalCurvedList"/>
    <dgm:cxn modelId="{605675A6-3BAB-44BF-A7D2-73562B75BB89}" type="presParOf" srcId="{38950B51-4377-4051-AF1D-70DEA9E3EC4D}" destId="{C0460DCC-6387-4624-8808-E706925E5610}" srcOrd="0" destOrd="0" presId="urn:microsoft.com/office/officeart/2008/layout/VerticalCurvedList"/>
    <dgm:cxn modelId="{91C8418C-F5A4-49B5-BFCD-3BF3E4DA9ED6}" type="presParOf" srcId="{38950B51-4377-4051-AF1D-70DEA9E3EC4D}" destId="{C61CE939-D5DC-4C7D-B785-1C42A5B44883}" srcOrd="1" destOrd="0" presId="urn:microsoft.com/office/officeart/2008/layout/VerticalCurvedList"/>
    <dgm:cxn modelId="{594DE712-B10A-4C51-B043-EE3A69AB7503}" type="presParOf" srcId="{38950B51-4377-4051-AF1D-70DEA9E3EC4D}" destId="{8D49ECE2-012B-42E7-9138-5C4702EDA565}" srcOrd="2" destOrd="0" presId="urn:microsoft.com/office/officeart/2008/layout/VerticalCurvedList"/>
    <dgm:cxn modelId="{D1CDA3D0-C5E0-4F63-A349-0BB653FD2D8A}" type="presParOf" srcId="{38950B51-4377-4051-AF1D-70DEA9E3EC4D}" destId="{AB6AAB52-F4DF-43BD-AB97-56E079809E21}" srcOrd="3" destOrd="0" presId="urn:microsoft.com/office/officeart/2008/layout/VerticalCurvedList"/>
    <dgm:cxn modelId="{537777F9-5EB9-4461-B5A2-E6872F719537}" type="presParOf" srcId="{4E308E68-57DA-4C9E-9302-32496B80A19C}" destId="{767C3AF7-F1CB-4750-888A-6AA5779EE10D}" srcOrd="1" destOrd="0" presId="urn:microsoft.com/office/officeart/2008/layout/VerticalCurvedList"/>
    <dgm:cxn modelId="{C1305C15-9A5C-4D84-9828-2B4B7C137EE2}" type="presParOf" srcId="{4E308E68-57DA-4C9E-9302-32496B80A19C}" destId="{794A2FFA-882E-4D43-95FC-7286E1195D64}" srcOrd="2" destOrd="0" presId="urn:microsoft.com/office/officeart/2008/layout/VerticalCurvedList"/>
    <dgm:cxn modelId="{ACD42064-770D-495D-AABC-78E56436FA21}" type="presParOf" srcId="{794A2FFA-882E-4D43-95FC-7286E1195D64}" destId="{D0EF9509-4565-4853-89F5-12E4AADD1C0B}" srcOrd="0" destOrd="0" presId="urn:microsoft.com/office/officeart/2008/layout/VerticalCurvedList"/>
    <dgm:cxn modelId="{C017458F-BB70-4FD7-B40D-7E80F57561B5}" type="presParOf" srcId="{4E308E68-57DA-4C9E-9302-32496B80A19C}" destId="{A634574B-0339-44BC-912F-D1B7F474C333}" srcOrd="3" destOrd="0" presId="urn:microsoft.com/office/officeart/2008/layout/VerticalCurvedList"/>
    <dgm:cxn modelId="{298D8FD2-93AC-4764-A214-87FC4DDE6EA0}" type="presParOf" srcId="{4E308E68-57DA-4C9E-9302-32496B80A19C}" destId="{0619954A-7114-48AA-BB0D-161CF71F4CDA}" srcOrd="4" destOrd="0" presId="urn:microsoft.com/office/officeart/2008/layout/VerticalCurvedList"/>
    <dgm:cxn modelId="{3D66FAD2-711F-4E04-B4CB-30586630077D}" type="presParOf" srcId="{0619954A-7114-48AA-BB0D-161CF71F4CDA}" destId="{7AA06032-583F-4365-9043-B74D43351D3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7E3A56-6570-46FF-A427-60C4391E46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B7A7F8-9941-46BC-8198-DCAF6F6DD4A0}">
      <dgm:prSet/>
      <dgm:spPr/>
      <dgm:t>
        <a:bodyPr/>
        <a:lstStyle/>
        <a:p>
          <a:pPr rtl="0"/>
          <a:r>
            <a:rPr lang="en-US" dirty="0" smtClean="0"/>
            <a:t>Intent is to test the dependency calls between m_1 and m_2 methods</a:t>
          </a:r>
          <a:endParaRPr lang="en-IN" dirty="0"/>
        </a:p>
      </dgm:t>
    </dgm:pt>
    <dgm:pt modelId="{9A8AEE6C-119C-4EE7-90C9-BDBD6F6EDF1B}" type="parTrans" cxnId="{5900FAF3-1FC9-433D-B218-ABB6A47FB7EA}">
      <dgm:prSet/>
      <dgm:spPr/>
      <dgm:t>
        <a:bodyPr/>
        <a:lstStyle/>
        <a:p>
          <a:endParaRPr lang="en-US"/>
        </a:p>
      </dgm:t>
    </dgm:pt>
    <dgm:pt modelId="{1CA6B26E-9C8A-41DB-9B53-89E5B042C18F}" type="sibTrans" cxnId="{5900FAF3-1FC9-433D-B218-ABB6A47FB7EA}">
      <dgm:prSet/>
      <dgm:spPr/>
      <dgm:t>
        <a:bodyPr/>
        <a:lstStyle/>
        <a:p>
          <a:endParaRPr lang="en-US"/>
        </a:p>
      </dgm:t>
    </dgm:pt>
    <dgm:pt modelId="{B10901AB-8FE9-4445-8764-2D343FD7F395}">
      <dgm:prSet/>
      <dgm:spPr/>
      <dgm:t>
        <a:bodyPr/>
        <a:lstStyle/>
        <a:p>
          <a:pPr rtl="0"/>
          <a:r>
            <a:rPr lang="en-US" dirty="0" smtClean="0"/>
            <a:t>Observe that both m_1 and m_2 methods don’t return anything</a:t>
          </a:r>
          <a:endParaRPr lang="en-IN" dirty="0"/>
        </a:p>
      </dgm:t>
    </dgm:pt>
    <dgm:pt modelId="{F2EBE5C5-0740-4951-A27F-597879D3D219}" type="parTrans" cxnId="{F9E071E0-7A00-4A49-BBD0-0739EC1073BC}">
      <dgm:prSet/>
      <dgm:spPr/>
      <dgm:t>
        <a:bodyPr/>
        <a:lstStyle/>
        <a:p>
          <a:endParaRPr lang="en-US"/>
        </a:p>
      </dgm:t>
    </dgm:pt>
    <dgm:pt modelId="{2922FB0D-7A04-44FB-9F9E-B8D57B91AAE0}" type="sibTrans" cxnId="{F9E071E0-7A00-4A49-BBD0-0739EC1073BC}">
      <dgm:prSet/>
      <dgm:spPr/>
      <dgm:t>
        <a:bodyPr/>
        <a:lstStyle/>
        <a:p>
          <a:endParaRPr lang="en-US"/>
        </a:p>
      </dgm:t>
    </dgm:pt>
    <dgm:pt modelId="{26159064-7AE0-49C6-886C-2C92244BEF36}" type="pres">
      <dgm:prSet presAssocID="{977E3A56-6570-46FF-A427-60C4391E46E5}" presName="linear" presStyleCnt="0">
        <dgm:presLayoutVars>
          <dgm:animLvl val="lvl"/>
          <dgm:resizeHandles val="exact"/>
        </dgm:presLayoutVars>
      </dgm:prSet>
      <dgm:spPr/>
    </dgm:pt>
    <dgm:pt modelId="{51BB3ECC-78C9-4375-9853-53EF2CD81CE4}" type="pres">
      <dgm:prSet presAssocID="{37B7A7F8-9941-46BC-8198-DCAF6F6DD4A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DD16982-9CAD-4B6B-9570-F0F34170123B}" type="pres">
      <dgm:prSet presAssocID="{1CA6B26E-9C8A-41DB-9B53-89E5B042C18F}" presName="spacer" presStyleCnt="0"/>
      <dgm:spPr/>
    </dgm:pt>
    <dgm:pt modelId="{C32B1BEA-D1FB-495E-8AFB-CFA6CB434E33}" type="pres">
      <dgm:prSet presAssocID="{B10901AB-8FE9-4445-8764-2D343FD7F395}" presName="parentText" presStyleLbl="node1" presStyleIdx="1" presStyleCnt="2" custLinFactNeighborX="322" custLinFactNeighborY="696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DE3BA6-2123-4916-8263-09FAFF2EB4C6}" type="presOf" srcId="{977E3A56-6570-46FF-A427-60C4391E46E5}" destId="{26159064-7AE0-49C6-886C-2C92244BEF36}" srcOrd="0" destOrd="0" presId="urn:microsoft.com/office/officeart/2005/8/layout/vList2"/>
    <dgm:cxn modelId="{F9E071E0-7A00-4A49-BBD0-0739EC1073BC}" srcId="{977E3A56-6570-46FF-A427-60C4391E46E5}" destId="{B10901AB-8FE9-4445-8764-2D343FD7F395}" srcOrd="1" destOrd="0" parTransId="{F2EBE5C5-0740-4951-A27F-597879D3D219}" sibTransId="{2922FB0D-7A04-44FB-9F9E-B8D57B91AAE0}"/>
    <dgm:cxn modelId="{5900FAF3-1FC9-433D-B218-ABB6A47FB7EA}" srcId="{977E3A56-6570-46FF-A427-60C4391E46E5}" destId="{37B7A7F8-9941-46BC-8198-DCAF6F6DD4A0}" srcOrd="0" destOrd="0" parTransId="{9A8AEE6C-119C-4EE7-90C9-BDBD6F6EDF1B}" sibTransId="{1CA6B26E-9C8A-41DB-9B53-89E5B042C18F}"/>
    <dgm:cxn modelId="{875B43E6-7D6F-4A10-87DA-55BE2C408CB2}" type="presOf" srcId="{B10901AB-8FE9-4445-8764-2D343FD7F395}" destId="{C32B1BEA-D1FB-495E-8AFB-CFA6CB434E33}" srcOrd="0" destOrd="0" presId="urn:microsoft.com/office/officeart/2005/8/layout/vList2"/>
    <dgm:cxn modelId="{AB56861D-8E6C-4053-BE7A-11732D3E3635}" type="presOf" srcId="{37B7A7F8-9941-46BC-8198-DCAF6F6DD4A0}" destId="{51BB3ECC-78C9-4375-9853-53EF2CD81CE4}" srcOrd="0" destOrd="0" presId="urn:microsoft.com/office/officeart/2005/8/layout/vList2"/>
    <dgm:cxn modelId="{9807B1A9-A8E5-466F-B608-B85C6DD320E0}" type="presParOf" srcId="{26159064-7AE0-49C6-886C-2C92244BEF36}" destId="{51BB3ECC-78C9-4375-9853-53EF2CD81CE4}" srcOrd="0" destOrd="0" presId="urn:microsoft.com/office/officeart/2005/8/layout/vList2"/>
    <dgm:cxn modelId="{FB1C4AC4-E24F-48BB-A068-0FC9A4D62CFC}" type="presParOf" srcId="{26159064-7AE0-49C6-886C-2C92244BEF36}" destId="{FDD16982-9CAD-4B6B-9570-F0F34170123B}" srcOrd="1" destOrd="0" presId="urn:microsoft.com/office/officeart/2005/8/layout/vList2"/>
    <dgm:cxn modelId="{B3160C51-69FD-4204-A631-095BA98402D7}" type="presParOf" srcId="{26159064-7AE0-49C6-886C-2C92244BEF36}" destId="{C32B1BEA-D1FB-495E-8AFB-CFA6CB434E3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89A197-33EC-4206-AF9A-DB99AB500C80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568EDF7-D544-4B6D-ABF9-C2BDFA421449}">
      <dgm:prSet/>
      <dgm:spPr/>
      <dgm:t>
        <a:bodyPr/>
        <a:lstStyle/>
        <a:p>
          <a:pPr rtl="0"/>
          <a:r>
            <a:rPr lang="en-US" dirty="0" smtClean="0"/>
            <a:t>So, how to execute and verify our tests now ?</a:t>
          </a:r>
          <a:endParaRPr lang="en-IN" dirty="0"/>
        </a:p>
      </dgm:t>
    </dgm:pt>
    <dgm:pt modelId="{6B228F81-F4C4-4687-AD85-1B1CBA6468DE}" type="parTrans" cxnId="{AB7EC239-84AB-417C-937F-5B867D03FCFD}">
      <dgm:prSet/>
      <dgm:spPr/>
      <dgm:t>
        <a:bodyPr/>
        <a:lstStyle/>
        <a:p>
          <a:endParaRPr lang="en-US"/>
        </a:p>
      </dgm:t>
    </dgm:pt>
    <dgm:pt modelId="{6C3C0852-49AA-44B6-B8AC-F485311AC257}" type="sibTrans" cxnId="{AB7EC239-84AB-417C-937F-5B867D03FCFD}">
      <dgm:prSet/>
      <dgm:spPr/>
      <dgm:t>
        <a:bodyPr/>
        <a:lstStyle/>
        <a:p>
          <a:endParaRPr lang="en-US"/>
        </a:p>
      </dgm:t>
    </dgm:pt>
    <dgm:pt modelId="{B1E047FF-4DE2-441E-BF28-DB1F147575EA}">
      <dgm:prSet/>
      <dgm:spPr/>
      <dgm:t>
        <a:bodyPr/>
        <a:lstStyle/>
        <a:p>
          <a:pPr rtl="0"/>
          <a:r>
            <a:rPr lang="en-US" dirty="0" smtClean="0"/>
            <a:t>Using </a:t>
          </a:r>
          <a:r>
            <a:rPr lang="en-US" dirty="0" err="1" smtClean="0"/>
            <a:t>unittest.main</a:t>
          </a:r>
          <a:r>
            <a:rPr lang="en-US" dirty="0" smtClean="0"/>
            <a:t>() ?</a:t>
          </a:r>
          <a:endParaRPr lang="en-IN" dirty="0"/>
        </a:p>
      </dgm:t>
    </dgm:pt>
    <dgm:pt modelId="{575DECCB-49A8-46C6-AE6D-351AA76AE991}" type="parTrans" cxnId="{820E8E7B-FB4D-46EC-B3BD-4DCD5294D7B0}">
      <dgm:prSet/>
      <dgm:spPr/>
      <dgm:t>
        <a:bodyPr/>
        <a:lstStyle/>
        <a:p>
          <a:endParaRPr lang="en-US"/>
        </a:p>
      </dgm:t>
    </dgm:pt>
    <dgm:pt modelId="{B8B6643D-A10C-4D45-9460-83794A69C32E}" type="sibTrans" cxnId="{820E8E7B-FB4D-46EC-B3BD-4DCD5294D7B0}">
      <dgm:prSet/>
      <dgm:spPr/>
      <dgm:t>
        <a:bodyPr/>
        <a:lstStyle/>
        <a:p>
          <a:endParaRPr lang="en-US"/>
        </a:p>
      </dgm:t>
    </dgm:pt>
    <dgm:pt modelId="{00E14578-E501-478A-84D9-BB1858C7A128}">
      <dgm:prSet/>
      <dgm:spPr/>
      <dgm:t>
        <a:bodyPr/>
        <a:lstStyle/>
        <a:p>
          <a:pPr rtl="0"/>
          <a:r>
            <a:rPr lang="en-US" dirty="0" smtClean="0"/>
            <a:t>python &lt;test_file.py&gt; -v</a:t>
          </a:r>
          <a:endParaRPr lang="en-IN" dirty="0"/>
        </a:p>
      </dgm:t>
    </dgm:pt>
    <dgm:pt modelId="{BCE3E148-869E-4D65-9CC3-642353439267}" type="parTrans" cxnId="{7E92DFF3-E4F2-46B2-B386-663E8DFA571A}">
      <dgm:prSet/>
      <dgm:spPr/>
      <dgm:t>
        <a:bodyPr/>
        <a:lstStyle/>
        <a:p>
          <a:endParaRPr lang="en-US"/>
        </a:p>
      </dgm:t>
    </dgm:pt>
    <dgm:pt modelId="{11F04CAF-0888-45B5-8AAE-AF798E71DB03}" type="sibTrans" cxnId="{7E92DFF3-E4F2-46B2-B386-663E8DFA571A}">
      <dgm:prSet/>
      <dgm:spPr/>
      <dgm:t>
        <a:bodyPr/>
        <a:lstStyle/>
        <a:p>
          <a:endParaRPr lang="en-US"/>
        </a:p>
      </dgm:t>
    </dgm:pt>
    <dgm:pt modelId="{3468D95B-2D7E-47A6-89BA-14AEB55A2903}">
      <dgm:prSet/>
      <dgm:spPr/>
      <dgm:t>
        <a:bodyPr/>
        <a:lstStyle/>
        <a:p>
          <a:pPr rtl="0"/>
          <a:r>
            <a:rPr lang="en-US" dirty="0" smtClean="0"/>
            <a:t>python –m </a:t>
          </a:r>
          <a:r>
            <a:rPr lang="en-US" dirty="0" err="1" smtClean="0"/>
            <a:t>unittest</a:t>
          </a:r>
          <a:r>
            <a:rPr lang="en-US" dirty="0" smtClean="0"/>
            <a:t> &lt;test_file.py&gt; -v</a:t>
          </a:r>
          <a:endParaRPr lang="en-IN" dirty="0"/>
        </a:p>
      </dgm:t>
    </dgm:pt>
    <dgm:pt modelId="{BAC295ED-A4C0-4BCC-BCF9-6E7017219E4C}" type="parTrans" cxnId="{89552D20-0B6A-4F01-90C9-3C0F9AD751E4}">
      <dgm:prSet/>
      <dgm:spPr/>
      <dgm:t>
        <a:bodyPr/>
        <a:lstStyle/>
        <a:p>
          <a:endParaRPr lang="en-US"/>
        </a:p>
      </dgm:t>
    </dgm:pt>
    <dgm:pt modelId="{06FDD234-FB8E-40F1-BCA7-F6C1535C2AAE}" type="sibTrans" cxnId="{89552D20-0B6A-4F01-90C9-3C0F9AD751E4}">
      <dgm:prSet/>
      <dgm:spPr/>
      <dgm:t>
        <a:bodyPr/>
        <a:lstStyle/>
        <a:p>
          <a:endParaRPr lang="en-US"/>
        </a:p>
      </dgm:t>
    </dgm:pt>
    <dgm:pt modelId="{7224BEB8-86FC-4232-97E6-A73510082502}">
      <dgm:prSet/>
      <dgm:spPr/>
      <dgm:t>
        <a:bodyPr/>
        <a:lstStyle/>
        <a:p>
          <a:pPr rtl="0"/>
          <a:r>
            <a:rPr lang="en-US" dirty="0" smtClean="0"/>
            <a:t>Not using </a:t>
          </a:r>
          <a:r>
            <a:rPr lang="en-US" dirty="0" err="1" smtClean="0"/>
            <a:t>unittest.main</a:t>
          </a:r>
          <a:r>
            <a:rPr lang="en-US" dirty="0" smtClean="0"/>
            <a:t>() ?</a:t>
          </a:r>
          <a:endParaRPr lang="en-IN" dirty="0"/>
        </a:p>
      </dgm:t>
    </dgm:pt>
    <dgm:pt modelId="{82929770-D7AC-4E6D-B66E-B9A48F65226F}" type="parTrans" cxnId="{024C2D7D-4E68-40C8-ACC3-2F74BEC3541C}">
      <dgm:prSet/>
      <dgm:spPr/>
      <dgm:t>
        <a:bodyPr/>
        <a:lstStyle/>
        <a:p>
          <a:endParaRPr lang="en-US"/>
        </a:p>
      </dgm:t>
    </dgm:pt>
    <dgm:pt modelId="{520FBC06-26CC-4C9A-BD59-49F52EC4B75E}" type="sibTrans" cxnId="{024C2D7D-4E68-40C8-ACC3-2F74BEC3541C}">
      <dgm:prSet/>
      <dgm:spPr/>
      <dgm:t>
        <a:bodyPr/>
        <a:lstStyle/>
        <a:p>
          <a:endParaRPr lang="en-US"/>
        </a:p>
      </dgm:t>
    </dgm:pt>
    <dgm:pt modelId="{7F975A1B-1647-4A3A-9025-917BC3B72937}" type="pres">
      <dgm:prSet presAssocID="{3B89A197-33EC-4206-AF9A-DB99AB500C80}" presName="linear" presStyleCnt="0">
        <dgm:presLayoutVars>
          <dgm:animLvl val="lvl"/>
          <dgm:resizeHandles val="exact"/>
        </dgm:presLayoutVars>
      </dgm:prSet>
      <dgm:spPr/>
    </dgm:pt>
    <dgm:pt modelId="{C8B704DC-2D32-4138-A4CF-7CBF45445C37}" type="pres">
      <dgm:prSet presAssocID="{B568EDF7-D544-4B6D-ABF9-C2BDFA42144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A95915-5D01-40EC-A33C-913F8FDCF442}" type="pres">
      <dgm:prSet presAssocID="{6C3C0852-49AA-44B6-B8AC-F485311AC257}" presName="spacer" presStyleCnt="0"/>
      <dgm:spPr/>
    </dgm:pt>
    <dgm:pt modelId="{D900B2EC-DE07-4691-A006-8D4B31B0C221}" type="pres">
      <dgm:prSet presAssocID="{B1E047FF-4DE2-441E-BF28-DB1F147575E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CF9F2-F453-4D33-B082-70D838F15C78}" type="pres">
      <dgm:prSet presAssocID="{B1E047FF-4DE2-441E-BF28-DB1F147575E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3804FE-C29F-40F0-8A74-DD91018CAC87}" type="pres">
      <dgm:prSet presAssocID="{7224BEB8-86FC-4232-97E6-A7351008250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09EA5D7-50EB-4C93-9D61-B4965E8F9090}" type="pres">
      <dgm:prSet presAssocID="{7224BEB8-86FC-4232-97E6-A7351008250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090B63-E783-49D0-847A-AD322EAF7EC8}" type="presOf" srcId="{00E14578-E501-478A-84D9-BB1858C7A128}" destId="{89ECF9F2-F453-4D33-B082-70D838F15C78}" srcOrd="0" destOrd="0" presId="urn:microsoft.com/office/officeart/2005/8/layout/vList2"/>
    <dgm:cxn modelId="{B6CA15CF-A247-4802-A9A2-3B54FBD7B984}" type="presOf" srcId="{3B89A197-33EC-4206-AF9A-DB99AB500C80}" destId="{7F975A1B-1647-4A3A-9025-917BC3B72937}" srcOrd="0" destOrd="0" presId="urn:microsoft.com/office/officeart/2005/8/layout/vList2"/>
    <dgm:cxn modelId="{8848BC98-78A0-4192-972F-B464298016DA}" type="presOf" srcId="{7224BEB8-86FC-4232-97E6-A73510082502}" destId="{6B3804FE-C29F-40F0-8A74-DD91018CAC87}" srcOrd="0" destOrd="0" presId="urn:microsoft.com/office/officeart/2005/8/layout/vList2"/>
    <dgm:cxn modelId="{AB7EC239-84AB-417C-937F-5B867D03FCFD}" srcId="{3B89A197-33EC-4206-AF9A-DB99AB500C80}" destId="{B568EDF7-D544-4B6D-ABF9-C2BDFA421449}" srcOrd="0" destOrd="0" parTransId="{6B228F81-F4C4-4687-AD85-1B1CBA6468DE}" sibTransId="{6C3C0852-49AA-44B6-B8AC-F485311AC257}"/>
    <dgm:cxn modelId="{30B98D4A-006E-44B8-95D1-93F6545EDC02}" type="presOf" srcId="{B1E047FF-4DE2-441E-BF28-DB1F147575EA}" destId="{D900B2EC-DE07-4691-A006-8D4B31B0C221}" srcOrd="0" destOrd="0" presId="urn:microsoft.com/office/officeart/2005/8/layout/vList2"/>
    <dgm:cxn modelId="{024C2D7D-4E68-40C8-ACC3-2F74BEC3541C}" srcId="{3B89A197-33EC-4206-AF9A-DB99AB500C80}" destId="{7224BEB8-86FC-4232-97E6-A73510082502}" srcOrd="2" destOrd="0" parTransId="{82929770-D7AC-4E6D-B66E-B9A48F65226F}" sibTransId="{520FBC06-26CC-4C9A-BD59-49F52EC4B75E}"/>
    <dgm:cxn modelId="{F9C8AB5F-DEB8-42A5-AB7B-239C7ED1C6D9}" type="presOf" srcId="{B568EDF7-D544-4B6D-ABF9-C2BDFA421449}" destId="{C8B704DC-2D32-4138-A4CF-7CBF45445C37}" srcOrd="0" destOrd="0" presId="urn:microsoft.com/office/officeart/2005/8/layout/vList2"/>
    <dgm:cxn modelId="{820E8E7B-FB4D-46EC-B3BD-4DCD5294D7B0}" srcId="{3B89A197-33EC-4206-AF9A-DB99AB500C80}" destId="{B1E047FF-4DE2-441E-BF28-DB1F147575EA}" srcOrd="1" destOrd="0" parTransId="{575DECCB-49A8-46C6-AE6D-351AA76AE991}" sibTransId="{B8B6643D-A10C-4D45-9460-83794A69C32E}"/>
    <dgm:cxn modelId="{28C7713E-2704-4017-9651-8F5F4775C689}" type="presOf" srcId="{3468D95B-2D7E-47A6-89BA-14AEB55A2903}" destId="{E09EA5D7-50EB-4C93-9D61-B4965E8F9090}" srcOrd="0" destOrd="0" presId="urn:microsoft.com/office/officeart/2005/8/layout/vList2"/>
    <dgm:cxn modelId="{7E92DFF3-E4F2-46B2-B386-663E8DFA571A}" srcId="{B1E047FF-4DE2-441E-BF28-DB1F147575EA}" destId="{00E14578-E501-478A-84D9-BB1858C7A128}" srcOrd="0" destOrd="0" parTransId="{BCE3E148-869E-4D65-9CC3-642353439267}" sibTransId="{11F04CAF-0888-45B5-8AAE-AF798E71DB03}"/>
    <dgm:cxn modelId="{89552D20-0B6A-4F01-90C9-3C0F9AD751E4}" srcId="{7224BEB8-86FC-4232-97E6-A73510082502}" destId="{3468D95B-2D7E-47A6-89BA-14AEB55A2903}" srcOrd="0" destOrd="0" parTransId="{BAC295ED-A4C0-4BCC-BCF9-6E7017219E4C}" sibTransId="{06FDD234-FB8E-40F1-BCA7-F6C1535C2AAE}"/>
    <dgm:cxn modelId="{4393FAD7-D5EE-4BDE-AFAD-96CD548EAB61}" type="presParOf" srcId="{7F975A1B-1647-4A3A-9025-917BC3B72937}" destId="{C8B704DC-2D32-4138-A4CF-7CBF45445C37}" srcOrd="0" destOrd="0" presId="urn:microsoft.com/office/officeart/2005/8/layout/vList2"/>
    <dgm:cxn modelId="{783303A5-B0AE-428E-BAA3-BCCD27A2C546}" type="presParOf" srcId="{7F975A1B-1647-4A3A-9025-917BC3B72937}" destId="{A2A95915-5D01-40EC-A33C-913F8FDCF442}" srcOrd="1" destOrd="0" presId="urn:microsoft.com/office/officeart/2005/8/layout/vList2"/>
    <dgm:cxn modelId="{2E0EF083-04F0-4BB0-98C5-9E321B859868}" type="presParOf" srcId="{7F975A1B-1647-4A3A-9025-917BC3B72937}" destId="{D900B2EC-DE07-4691-A006-8D4B31B0C221}" srcOrd="2" destOrd="0" presId="urn:microsoft.com/office/officeart/2005/8/layout/vList2"/>
    <dgm:cxn modelId="{2F1E937F-4915-46D9-A11A-E799B2D93BB6}" type="presParOf" srcId="{7F975A1B-1647-4A3A-9025-917BC3B72937}" destId="{89ECF9F2-F453-4D33-B082-70D838F15C78}" srcOrd="3" destOrd="0" presId="urn:microsoft.com/office/officeart/2005/8/layout/vList2"/>
    <dgm:cxn modelId="{8553730D-1506-4AA2-BFFD-F20CDAC50FA4}" type="presParOf" srcId="{7F975A1B-1647-4A3A-9025-917BC3B72937}" destId="{6B3804FE-C29F-40F0-8A74-DD91018CAC87}" srcOrd="4" destOrd="0" presId="urn:microsoft.com/office/officeart/2005/8/layout/vList2"/>
    <dgm:cxn modelId="{6446F3C6-197F-4EE0-8FA5-73A70354B716}" type="presParOf" srcId="{7F975A1B-1647-4A3A-9025-917BC3B72937}" destId="{E09EA5D7-50EB-4C93-9D61-B4965E8F909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EF0711-103A-437C-852E-64B6DEABD9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A1D213-90E0-458F-B862-CDD2F6F68761}">
      <dgm:prSet/>
      <dgm:spPr/>
      <dgm:t>
        <a:bodyPr/>
        <a:lstStyle/>
        <a:p>
          <a:pPr rtl="0"/>
          <a:r>
            <a:rPr lang="en-US" smtClean="0"/>
            <a:t>Order of the patch decorators is important w.r.t. the mock objects passed as arguments to the test fixture</a:t>
          </a:r>
          <a:endParaRPr lang="en-IN"/>
        </a:p>
      </dgm:t>
    </dgm:pt>
    <dgm:pt modelId="{B99C1311-85C4-4515-BC33-FF3CFA9A559A}" type="parTrans" cxnId="{50E5C785-4511-45E4-BDAB-40CD2BCE9E8D}">
      <dgm:prSet/>
      <dgm:spPr/>
      <dgm:t>
        <a:bodyPr/>
        <a:lstStyle/>
        <a:p>
          <a:endParaRPr lang="en-US"/>
        </a:p>
      </dgm:t>
    </dgm:pt>
    <dgm:pt modelId="{4ED06CA9-B007-4DBC-94FC-8FA5F9AE9CF7}" type="sibTrans" cxnId="{50E5C785-4511-45E4-BDAB-40CD2BCE9E8D}">
      <dgm:prSet/>
      <dgm:spPr/>
      <dgm:t>
        <a:bodyPr/>
        <a:lstStyle/>
        <a:p>
          <a:endParaRPr lang="en-US"/>
        </a:p>
      </dgm:t>
    </dgm:pt>
    <dgm:pt modelId="{726046A1-F799-4476-8A54-8D128EA5A1B0}" type="pres">
      <dgm:prSet presAssocID="{D7EF0711-103A-437C-852E-64B6DEABD9E9}" presName="linear" presStyleCnt="0">
        <dgm:presLayoutVars>
          <dgm:animLvl val="lvl"/>
          <dgm:resizeHandles val="exact"/>
        </dgm:presLayoutVars>
      </dgm:prSet>
      <dgm:spPr/>
    </dgm:pt>
    <dgm:pt modelId="{DA9914C9-1835-495A-A0F6-B288761C00C6}" type="pres">
      <dgm:prSet presAssocID="{B0A1D213-90E0-458F-B862-CDD2F6F6876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CA8DA3C-1218-40F1-87D2-78E72B1F0A6D}" type="presOf" srcId="{B0A1D213-90E0-458F-B862-CDD2F6F68761}" destId="{DA9914C9-1835-495A-A0F6-B288761C00C6}" srcOrd="0" destOrd="0" presId="urn:microsoft.com/office/officeart/2005/8/layout/vList2"/>
    <dgm:cxn modelId="{3D266005-C195-4BC8-8286-8A7B29107F75}" type="presOf" srcId="{D7EF0711-103A-437C-852E-64B6DEABD9E9}" destId="{726046A1-F799-4476-8A54-8D128EA5A1B0}" srcOrd="0" destOrd="0" presId="urn:microsoft.com/office/officeart/2005/8/layout/vList2"/>
    <dgm:cxn modelId="{50E5C785-4511-45E4-BDAB-40CD2BCE9E8D}" srcId="{D7EF0711-103A-437C-852E-64B6DEABD9E9}" destId="{B0A1D213-90E0-458F-B862-CDD2F6F68761}" srcOrd="0" destOrd="0" parTransId="{B99C1311-85C4-4515-BC33-FF3CFA9A559A}" sibTransId="{4ED06CA9-B007-4DBC-94FC-8FA5F9AE9CF7}"/>
    <dgm:cxn modelId="{CE7378AE-713D-49D1-91A3-7D7D3907BFBE}" type="presParOf" srcId="{726046A1-F799-4476-8A54-8D128EA5A1B0}" destId="{DA9914C9-1835-495A-A0F6-B288761C00C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7EF0711-103A-437C-852E-64B6DEABD9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A1D213-90E0-458F-B862-CDD2F6F68761}">
      <dgm:prSet/>
      <dgm:spPr/>
      <dgm:t>
        <a:bodyPr/>
        <a:lstStyle/>
        <a:p>
          <a:pPr rtl="0"/>
          <a:r>
            <a:rPr lang="en-US" dirty="0" smtClean="0"/>
            <a:t>Provide the actual instance of the class/object to the </a:t>
          </a:r>
          <a:r>
            <a:rPr lang="en-US" dirty="0" err="1" smtClean="0"/>
            <a:t>patch.object</a:t>
          </a:r>
          <a:r>
            <a:rPr lang="en-US" dirty="0" smtClean="0"/>
            <a:t> call</a:t>
          </a:r>
          <a:endParaRPr lang="en-IN" dirty="0"/>
        </a:p>
      </dgm:t>
    </dgm:pt>
    <dgm:pt modelId="{B99C1311-85C4-4515-BC33-FF3CFA9A559A}" type="parTrans" cxnId="{50E5C785-4511-45E4-BDAB-40CD2BCE9E8D}">
      <dgm:prSet/>
      <dgm:spPr/>
      <dgm:t>
        <a:bodyPr/>
        <a:lstStyle/>
        <a:p>
          <a:endParaRPr lang="en-US"/>
        </a:p>
      </dgm:t>
    </dgm:pt>
    <dgm:pt modelId="{4ED06CA9-B007-4DBC-94FC-8FA5F9AE9CF7}" type="sibTrans" cxnId="{50E5C785-4511-45E4-BDAB-40CD2BCE9E8D}">
      <dgm:prSet/>
      <dgm:spPr/>
      <dgm:t>
        <a:bodyPr/>
        <a:lstStyle/>
        <a:p>
          <a:endParaRPr lang="en-US"/>
        </a:p>
      </dgm:t>
    </dgm:pt>
    <dgm:pt modelId="{726046A1-F799-4476-8A54-8D128EA5A1B0}" type="pres">
      <dgm:prSet presAssocID="{D7EF0711-103A-437C-852E-64B6DEABD9E9}" presName="linear" presStyleCnt="0">
        <dgm:presLayoutVars>
          <dgm:animLvl val="lvl"/>
          <dgm:resizeHandles val="exact"/>
        </dgm:presLayoutVars>
      </dgm:prSet>
      <dgm:spPr/>
    </dgm:pt>
    <dgm:pt modelId="{DA9914C9-1835-495A-A0F6-B288761C00C6}" type="pres">
      <dgm:prSet presAssocID="{B0A1D213-90E0-458F-B862-CDD2F6F68761}" presName="parentText" presStyleLbl="node1" presStyleIdx="0" presStyleCnt="1" custLinFactNeighborY="15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A8DA3C-1218-40F1-87D2-78E72B1F0A6D}" type="presOf" srcId="{B0A1D213-90E0-458F-B862-CDD2F6F68761}" destId="{DA9914C9-1835-495A-A0F6-B288761C00C6}" srcOrd="0" destOrd="0" presId="urn:microsoft.com/office/officeart/2005/8/layout/vList2"/>
    <dgm:cxn modelId="{3D266005-C195-4BC8-8286-8A7B29107F75}" type="presOf" srcId="{D7EF0711-103A-437C-852E-64B6DEABD9E9}" destId="{726046A1-F799-4476-8A54-8D128EA5A1B0}" srcOrd="0" destOrd="0" presId="urn:microsoft.com/office/officeart/2005/8/layout/vList2"/>
    <dgm:cxn modelId="{50E5C785-4511-45E4-BDAB-40CD2BCE9E8D}" srcId="{D7EF0711-103A-437C-852E-64B6DEABD9E9}" destId="{B0A1D213-90E0-458F-B862-CDD2F6F68761}" srcOrd="0" destOrd="0" parTransId="{B99C1311-85C4-4515-BC33-FF3CFA9A559A}" sibTransId="{4ED06CA9-B007-4DBC-94FC-8FA5F9AE9CF7}"/>
    <dgm:cxn modelId="{CE7378AE-713D-49D1-91A3-7D7D3907BFBE}" type="presParOf" srcId="{726046A1-F799-4476-8A54-8D128EA5A1B0}" destId="{DA9914C9-1835-495A-A0F6-B288761C00C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243B8-D463-4FE1-B390-67368399A4BC}">
      <dsp:nvSpPr>
        <dsp:cNvPr id="0" name=""/>
        <dsp:cNvSpPr/>
      </dsp:nvSpPr>
      <dsp:spPr>
        <a:xfrm rot="18000000">
          <a:off x="1096" y="1897768"/>
          <a:ext cx="2330648" cy="1514921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Unit Tests (function-level)</a:t>
          </a:r>
          <a:endParaRPr lang="en-US" sz="2000" kern="1200" dirty="0"/>
        </a:p>
      </dsp:txBody>
      <dsp:txXfrm>
        <a:off x="107070" y="1953232"/>
        <a:ext cx="2182744" cy="1440969"/>
      </dsp:txXfrm>
    </dsp:sp>
    <dsp:sp modelId="{376BE5DA-6590-442C-96E7-00DDF96A0B28}">
      <dsp:nvSpPr>
        <dsp:cNvPr id="0" name=""/>
        <dsp:cNvSpPr/>
      </dsp:nvSpPr>
      <dsp:spPr>
        <a:xfrm rot="20400000">
          <a:off x="2061707" y="168710"/>
          <a:ext cx="2330648" cy="1514921"/>
        </a:xfrm>
        <a:prstGeom prst="round2SameRect">
          <a:avLst/>
        </a:prstGeom>
        <a:solidFill>
          <a:schemeClr val="accent5">
            <a:hueOff val="2944118"/>
            <a:satOff val="9586"/>
            <a:lumOff val="333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Component Tests (DLL, lib, interface level)</a:t>
          </a:r>
          <a:endParaRPr lang="en-US" sz="2000" kern="1200" dirty="0"/>
        </a:p>
      </dsp:txBody>
      <dsp:txXfrm>
        <a:off x="2148306" y="240432"/>
        <a:ext cx="2182744" cy="1440969"/>
      </dsp:txXfrm>
    </dsp:sp>
    <dsp:sp modelId="{7078C4E8-9326-457C-BA51-FDD1DF208E53}">
      <dsp:nvSpPr>
        <dsp:cNvPr id="0" name=""/>
        <dsp:cNvSpPr/>
      </dsp:nvSpPr>
      <dsp:spPr>
        <a:xfrm rot="1200000">
          <a:off x="4751644" y="168710"/>
          <a:ext cx="2330648" cy="1514921"/>
        </a:xfrm>
        <a:prstGeom prst="round2SameRect">
          <a:avLst/>
        </a:prstGeom>
        <a:solidFill>
          <a:schemeClr val="accent5">
            <a:hueOff val="5888237"/>
            <a:satOff val="19172"/>
            <a:lumOff val="666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System Tests</a:t>
          </a:r>
          <a:endParaRPr lang="en-US" sz="2000" kern="1200" dirty="0"/>
        </a:p>
      </dsp:txBody>
      <dsp:txXfrm>
        <a:off x="4812949" y="240432"/>
        <a:ext cx="2182744" cy="1440969"/>
      </dsp:txXfrm>
    </dsp:sp>
    <dsp:sp modelId="{63E38476-70B2-4886-9174-027746DA3EFC}">
      <dsp:nvSpPr>
        <dsp:cNvPr id="0" name=""/>
        <dsp:cNvSpPr/>
      </dsp:nvSpPr>
      <dsp:spPr>
        <a:xfrm rot="3600000">
          <a:off x="6812254" y="1897768"/>
          <a:ext cx="2330648" cy="1514921"/>
        </a:xfrm>
        <a:prstGeom prst="round2Same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Performance Tests (benchmarking, fine-tuning)</a:t>
          </a:r>
          <a:endParaRPr lang="en-US" sz="2000" kern="1200" dirty="0"/>
        </a:p>
      </dsp:txBody>
      <dsp:txXfrm>
        <a:off x="6854184" y="1953232"/>
        <a:ext cx="2182744" cy="14409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1C8D9-43C6-462E-855A-88FF8A01F2AF}">
      <dsp:nvSpPr>
        <dsp:cNvPr id="0" name=""/>
        <dsp:cNvSpPr/>
      </dsp:nvSpPr>
      <dsp:spPr>
        <a:xfrm>
          <a:off x="1202532" y="1019174"/>
          <a:ext cx="3057525" cy="30575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5CD8467-028C-4BEB-A0D3-F039C569C99A}">
      <dsp:nvSpPr>
        <dsp:cNvPr id="0" name=""/>
        <dsp:cNvSpPr/>
      </dsp:nvSpPr>
      <dsp:spPr>
        <a:xfrm>
          <a:off x="1639504" y="1456146"/>
          <a:ext cx="2183582" cy="21835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70D076-E406-4333-8E3A-B7D8BFF2C16D}">
      <dsp:nvSpPr>
        <dsp:cNvPr id="0" name=""/>
        <dsp:cNvSpPr/>
      </dsp:nvSpPr>
      <dsp:spPr>
        <a:xfrm>
          <a:off x="2076220" y="1892862"/>
          <a:ext cx="1310149" cy="1310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FEC7A8A-CAE5-45D1-A900-9D4D112AC6F7}">
      <dsp:nvSpPr>
        <dsp:cNvPr id="0" name=""/>
        <dsp:cNvSpPr/>
      </dsp:nvSpPr>
      <dsp:spPr>
        <a:xfrm>
          <a:off x="2512937" y="2329579"/>
          <a:ext cx="436716" cy="4367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123D244-450B-4875-A1F1-7451037B69BF}">
      <dsp:nvSpPr>
        <dsp:cNvPr id="0" name=""/>
        <dsp:cNvSpPr/>
      </dsp:nvSpPr>
      <dsp:spPr>
        <a:xfrm>
          <a:off x="4460086" y="0"/>
          <a:ext cx="2147880" cy="731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Context Manager</a:t>
          </a:r>
          <a:endParaRPr lang="en-US" sz="1900" kern="1200" dirty="0"/>
        </a:p>
      </dsp:txBody>
      <dsp:txXfrm>
        <a:off x="4460086" y="0"/>
        <a:ext cx="2147880" cy="731258"/>
      </dsp:txXfrm>
    </dsp:sp>
    <dsp:sp modelId="{BCD8B122-CDDF-4B1B-9E82-DC2C2FEC68DC}">
      <dsp:nvSpPr>
        <dsp:cNvPr id="0" name=""/>
        <dsp:cNvSpPr/>
      </dsp:nvSpPr>
      <dsp:spPr>
        <a:xfrm>
          <a:off x="4387454" y="365629"/>
          <a:ext cx="38219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4ACB43C-7F44-433C-B724-0D7B2CBA9758}">
      <dsp:nvSpPr>
        <dsp:cNvPr id="0" name=""/>
        <dsp:cNvSpPr/>
      </dsp:nvSpPr>
      <dsp:spPr>
        <a:xfrm rot="5400000">
          <a:off x="2466309" y="606409"/>
          <a:ext cx="2160651" cy="1681638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445AD63-0AF7-4CDF-8019-5F1C8798944B}">
      <dsp:nvSpPr>
        <dsp:cNvPr id="0" name=""/>
        <dsp:cNvSpPr/>
      </dsp:nvSpPr>
      <dsp:spPr>
        <a:xfrm>
          <a:off x="4769645" y="731258"/>
          <a:ext cx="1528762" cy="731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Function-level patch</a:t>
          </a:r>
          <a:endParaRPr lang="en-US" sz="1900" kern="1200" dirty="0"/>
        </a:p>
      </dsp:txBody>
      <dsp:txXfrm>
        <a:off x="4769645" y="731258"/>
        <a:ext cx="1528762" cy="731258"/>
      </dsp:txXfrm>
    </dsp:sp>
    <dsp:sp modelId="{C56FA63E-B4D5-44ED-B45E-735BF18AEF74}">
      <dsp:nvSpPr>
        <dsp:cNvPr id="0" name=""/>
        <dsp:cNvSpPr/>
      </dsp:nvSpPr>
      <dsp:spPr>
        <a:xfrm>
          <a:off x="4387454" y="1096887"/>
          <a:ext cx="38219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E78E9BF-0CB4-4802-9AAF-73A0814347A2}">
      <dsp:nvSpPr>
        <dsp:cNvPr id="0" name=""/>
        <dsp:cNvSpPr/>
      </dsp:nvSpPr>
      <dsp:spPr>
        <a:xfrm rot="5400000">
          <a:off x="2840347" y="1325691"/>
          <a:ext cx="1774383" cy="1317283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61E091C-D419-4107-B45F-A46AF05D12B2}">
      <dsp:nvSpPr>
        <dsp:cNvPr id="0" name=""/>
        <dsp:cNvSpPr/>
      </dsp:nvSpPr>
      <dsp:spPr>
        <a:xfrm>
          <a:off x="4769645" y="1462516"/>
          <a:ext cx="1528762" cy="731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Patch at class scope</a:t>
          </a:r>
          <a:endParaRPr lang="en-US" sz="1900" kern="1200" dirty="0"/>
        </a:p>
      </dsp:txBody>
      <dsp:txXfrm>
        <a:off x="4769645" y="1462516"/>
        <a:ext cx="1528762" cy="731258"/>
      </dsp:txXfrm>
    </dsp:sp>
    <dsp:sp modelId="{CF0C009B-0FFC-48B5-AAB1-2A21E493A9FC}">
      <dsp:nvSpPr>
        <dsp:cNvPr id="0" name=""/>
        <dsp:cNvSpPr/>
      </dsp:nvSpPr>
      <dsp:spPr>
        <a:xfrm>
          <a:off x="4387454" y="1828145"/>
          <a:ext cx="38219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74713F2-07AC-4A7E-89D5-0CB1913B622B}">
      <dsp:nvSpPr>
        <dsp:cNvPr id="0" name=""/>
        <dsp:cNvSpPr/>
      </dsp:nvSpPr>
      <dsp:spPr>
        <a:xfrm rot="5400000">
          <a:off x="3202409" y="1996054"/>
          <a:ext cx="1353464" cy="1016627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A23456D-6F3C-494D-9087-3818CEB0C5F9}">
      <dsp:nvSpPr>
        <dsp:cNvPr id="0" name=""/>
        <dsp:cNvSpPr/>
      </dsp:nvSpPr>
      <dsp:spPr>
        <a:xfrm>
          <a:off x="4769645" y="2193774"/>
          <a:ext cx="1528762" cy="731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Manual patching</a:t>
          </a:r>
          <a:endParaRPr lang="en-US" sz="1900" kern="1200" dirty="0"/>
        </a:p>
      </dsp:txBody>
      <dsp:txXfrm>
        <a:off x="4769645" y="2193774"/>
        <a:ext cx="1528762" cy="731258"/>
      </dsp:txXfrm>
    </dsp:sp>
    <dsp:sp modelId="{03C35B01-9B57-42DA-9899-5F785621F3E3}">
      <dsp:nvSpPr>
        <dsp:cNvPr id="0" name=""/>
        <dsp:cNvSpPr/>
      </dsp:nvSpPr>
      <dsp:spPr>
        <a:xfrm>
          <a:off x="4387454" y="2559403"/>
          <a:ext cx="38219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A358962-F1BF-41A0-8410-95B715EA5A35}">
      <dsp:nvSpPr>
        <dsp:cNvPr id="0" name=""/>
        <dsp:cNvSpPr/>
      </dsp:nvSpPr>
      <dsp:spPr>
        <a:xfrm rot="5400000">
          <a:off x="3565337" y="2669066"/>
          <a:ext cx="930302" cy="710364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CE939-D5DC-4C7D-B785-1C42A5B44883}">
      <dsp:nvSpPr>
        <dsp:cNvPr id="0" name=""/>
        <dsp:cNvSpPr/>
      </dsp:nvSpPr>
      <dsp:spPr>
        <a:xfrm>
          <a:off x="-4088720" y="-631998"/>
          <a:ext cx="4907012" cy="4907012"/>
        </a:xfrm>
        <a:prstGeom prst="blockArc">
          <a:avLst>
            <a:gd name="adj1" fmla="val 18900000"/>
            <a:gd name="adj2" fmla="val 2700000"/>
            <a:gd name="adj3" fmla="val 440"/>
          </a:avLst>
        </a:pr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C3AF7-F1CB-4750-888A-6AA5779EE10D}">
      <dsp:nvSpPr>
        <dsp:cNvPr id="0" name=""/>
        <dsp:cNvSpPr/>
      </dsp:nvSpPr>
      <dsp:spPr>
        <a:xfrm>
          <a:off x="669677" y="520441"/>
          <a:ext cx="3616405" cy="10407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6085" tIns="30480" rIns="30480" bIns="3048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Use of patch decorator takes care of setup and cleanup of the patch/mock objects by itself</a:t>
          </a:r>
          <a:endParaRPr lang="en-IN" sz="1200" kern="1200" dirty="0"/>
        </a:p>
      </dsp:txBody>
      <dsp:txXfrm>
        <a:off x="669677" y="520441"/>
        <a:ext cx="3616405" cy="1040736"/>
      </dsp:txXfrm>
    </dsp:sp>
    <dsp:sp modelId="{D0EF9509-4565-4853-89F5-12E4AADD1C0B}">
      <dsp:nvSpPr>
        <dsp:cNvPr id="0" name=""/>
        <dsp:cNvSpPr/>
      </dsp:nvSpPr>
      <dsp:spPr>
        <a:xfrm>
          <a:off x="19216" y="390349"/>
          <a:ext cx="1300920" cy="130092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634574B-0339-44BC-912F-D1B7F474C333}">
      <dsp:nvSpPr>
        <dsp:cNvPr id="0" name=""/>
        <dsp:cNvSpPr/>
      </dsp:nvSpPr>
      <dsp:spPr>
        <a:xfrm>
          <a:off x="669677" y="2081837"/>
          <a:ext cx="3616405" cy="1040736"/>
        </a:xfrm>
        <a:prstGeom prst="rect">
          <a:avLst/>
        </a:prstGeom>
        <a:gradFill rotWithShape="0">
          <a:gsLst>
            <a:gs pos="0">
              <a:schemeClr val="accent4">
                <a:hueOff val="4803510"/>
                <a:satOff val="18182"/>
                <a:lumOff val="-1177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4803510"/>
                <a:satOff val="18182"/>
                <a:lumOff val="-1177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4803510"/>
                <a:satOff val="18182"/>
                <a:lumOff val="-1177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6085" tIns="30480" rIns="30480" bIns="3048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Manual invocation of patch objects using ‘start’ and ‘</a:t>
          </a:r>
          <a:r>
            <a:rPr lang="en-US" sz="1200" kern="1200" dirty="0" err="1" smtClean="0"/>
            <a:t>stopxxx</a:t>
          </a:r>
          <a:r>
            <a:rPr lang="en-US" sz="1200" kern="1200" dirty="0" smtClean="0"/>
            <a:t>’ methods, the developer has to take care of the setup and cleanup of these mocked/patched objects</a:t>
          </a:r>
          <a:endParaRPr lang="en-IN" sz="1200" kern="1200" dirty="0"/>
        </a:p>
      </dsp:txBody>
      <dsp:txXfrm>
        <a:off x="669677" y="2081837"/>
        <a:ext cx="3616405" cy="1040736"/>
      </dsp:txXfrm>
    </dsp:sp>
    <dsp:sp modelId="{7AA06032-583F-4365-9043-B74D43351D3A}">
      <dsp:nvSpPr>
        <dsp:cNvPr id="0" name=""/>
        <dsp:cNvSpPr/>
      </dsp:nvSpPr>
      <dsp:spPr>
        <a:xfrm>
          <a:off x="19216" y="1951745"/>
          <a:ext cx="1300920" cy="130092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4">
              <a:hueOff val="4803510"/>
              <a:satOff val="18182"/>
              <a:lumOff val="-1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B3ECC-78C9-4375-9853-53EF2CD81CE4}">
      <dsp:nvSpPr>
        <dsp:cNvPr id="0" name=""/>
        <dsp:cNvSpPr/>
      </dsp:nvSpPr>
      <dsp:spPr>
        <a:xfrm>
          <a:off x="0" y="53302"/>
          <a:ext cx="2962275" cy="1333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Intent is to test the dependency calls between m_1 and m_2 methods</a:t>
          </a:r>
          <a:endParaRPr lang="en-IN" sz="1900" kern="1200" dirty="0"/>
        </a:p>
      </dsp:txBody>
      <dsp:txXfrm>
        <a:off x="65111" y="118413"/>
        <a:ext cx="2832053" cy="1203577"/>
      </dsp:txXfrm>
    </dsp:sp>
    <dsp:sp modelId="{C32B1BEA-D1FB-495E-8AFB-CFA6CB434E33}">
      <dsp:nvSpPr>
        <dsp:cNvPr id="0" name=""/>
        <dsp:cNvSpPr/>
      </dsp:nvSpPr>
      <dsp:spPr>
        <a:xfrm>
          <a:off x="0" y="1479922"/>
          <a:ext cx="2962275" cy="1333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Observe that both m_1 and m_2 methods don’t return anything</a:t>
          </a:r>
          <a:endParaRPr lang="en-IN" sz="1900" kern="1200" dirty="0"/>
        </a:p>
      </dsp:txBody>
      <dsp:txXfrm>
        <a:off x="65111" y="1545033"/>
        <a:ext cx="2832053" cy="12035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704DC-2D32-4138-A4CF-7CBF45445C37}">
      <dsp:nvSpPr>
        <dsp:cNvPr id="0" name=""/>
        <dsp:cNvSpPr/>
      </dsp:nvSpPr>
      <dsp:spPr>
        <a:xfrm>
          <a:off x="0" y="73787"/>
          <a:ext cx="3962400" cy="9149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So, how to execute and verify our tests now ?</a:t>
          </a:r>
          <a:endParaRPr lang="en-IN" sz="2300" kern="1200" dirty="0"/>
        </a:p>
      </dsp:txBody>
      <dsp:txXfrm>
        <a:off x="44664" y="118451"/>
        <a:ext cx="3873072" cy="825612"/>
      </dsp:txXfrm>
    </dsp:sp>
    <dsp:sp modelId="{D900B2EC-DE07-4691-A006-8D4B31B0C221}">
      <dsp:nvSpPr>
        <dsp:cNvPr id="0" name=""/>
        <dsp:cNvSpPr/>
      </dsp:nvSpPr>
      <dsp:spPr>
        <a:xfrm>
          <a:off x="0" y="1054967"/>
          <a:ext cx="3962400" cy="9149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Using </a:t>
          </a:r>
          <a:r>
            <a:rPr lang="en-US" sz="2300" kern="1200" dirty="0" err="1" smtClean="0"/>
            <a:t>unittest.main</a:t>
          </a:r>
          <a:r>
            <a:rPr lang="en-US" sz="2300" kern="1200" dirty="0" smtClean="0"/>
            <a:t>() ?</a:t>
          </a:r>
          <a:endParaRPr lang="en-IN" sz="2300" kern="1200" dirty="0"/>
        </a:p>
      </dsp:txBody>
      <dsp:txXfrm>
        <a:off x="44664" y="1099631"/>
        <a:ext cx="3873072" cy="825612"/>
      </dsp:txXfrm>
    </dsp:sp>
    <dsp:sp modelId="{89ECF9F2-F453-4D33-B082-70D838F15C78}">
      <dsp:nvSpPr>
        <dsp:cNvPr id="0" name=""/>
        <dsp:cNvSpPr/>
      </dsp:nvSpPr>
      <dsp:spPr>
        <a:xfrm>
          <a:off x="0" y="1969907"/>
          <a:ext cx="39624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806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python &lt;test_file.py&gt; -v</a:t>
          </a:r>
          <a:endParaRPr lang="en-IN" sz="1800" kern="1200" dirty="0"/>
        </a:p>
      </dsp:txBody>
      <dsp:txXfrm>
        <a:off x="0" y="1969907"/>
        <a:ext cx="3962400" cy="380880"/>
      </dsp:txXfrm>
    </dsp:sp>
    <dsp:sp modelId="{6B3804FE-C29F-40F0-8A74-DD91018CAC87}">
      <dsp:nvSpPr>
        <dsp:cNvPr id="0" name=""/>
        <dsp:cNvSpPr/>
      </dsp:nvSpPr>
      <dsp:spPr>
        <a:xfrm>
          <a:off x="0" y="2350787"/>
          <a:ext cx="3962400" cy="9149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Not using </a:t>
          </a:r>
          <a:r>
            <a:rPr lang="en-US" sz="2300" kern="1200" dirty="0" err="1" smtClean="0"/>
            <a:t>unittest.main</a:t>
          </a:r>
          <a:r>
            <a:rPr lang="en-US" sz="2300" kern="1200" dirty="0" smtClean="0"/>
            <a:t>() ?</a:t>
          </a:r>
          <a:endParaRPr lang="en-IN" sz="2300" kern="1200" dirty="0"/>
        </a:p>
      </dsp:txBody>
      <dsp:txXfrm>
        <a:off x="44664" y="2395451"/>
        <a:ext cx="3873072" cy="825612"/>
      </dsp:txXfrm>
    </dsp:sp>
    <dsp:sp modelId="{E09EA5D7-50EB-4C93-9D61-B4965E8F9090}">
      <dsp:nvSpPr>
        <dsp:cNvPr id="0" name=""/>
        <dsp:cNvSpPr/>
      </dsp:nvSpPr>
      <dsp:spPr>
        <a:xfrm>
          <a:off x="0" y="3265727"/>
          <a:ext cx="3962400" cy="559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806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python –m </a:t>
          </a:r>
          <a:r>
            <a:rPr lang="en-US" sz="1800" kern="1200" dirty="0" err="1" smtClean="0"/>
            <a:t>unittest</a:t>
          </a:r>
          <a:r>
            <a:rPr lang="en-US" sz="1800" kern="1200" dirty="0" smtClean="0"/>
            <a:t> &lt;test_file.py&gt; -v</a:t>
          </a:r>
          <a:endParaRPr lang="en-IN" sz="1800" kern="1200" dirty="0"/>
        </a:p>
      </dsp:txBody>
      <dsp:txXfrm>
        <a:off x="0" y="3265727"/>
        <a:ext cx="3962400" cy="5594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914C9-1835-495A-A0F6-B288761C00C6}">
      <dsp:nvSpPr>
        <dsp:cNvPr id="0" name=""/>
        <dsp:cNvSpPr/>
      </dsp:nvSpPr>
      <dsp:spPr>
        <a:xfrm>
          <a:off x="0" y="21162"/>
          <a:ext cx="2486025" cy="198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Order of the patch decorators is important w.r.t. the mock objects passed as arguments to the test fixture</a:t>
          </a:r>
          <a:endParaRPr lang="en-IN" sz="1700" kern="1200"/>
        </a:p>
      </dsp:txBody>
      <dsp:txXfrm>
        <a:off x="97095" y="118257"/>
        <a:ext cx="2291835" cy="17948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914C9-1835-495A-A0F6-B288761C00C6}">
      <dsp:nvSpPr>
        <dsp:cNvPr id="0" name=""/>
        <dsp:cNvSpPr/>
      </dsp:nvSpPr>
      <dsp:spPr>
        <a:xfrm>
          <a:off x="0" y="218535"/>
          <a:ext cx="2486025" cy="1645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Provide the actual instance of the class/object to the </a:t>
          </a:r>
          <a:r>
            <a:rPr lang="en-US" sz="1900" kern="1200" dirty="0" err="1" smtClean="0"/>
            <a:t>patch.object</a:t>
          </a:r>
          <a:r>
            <a:rPr lang="en-US" sz="1900" kern="1200" dirty="0" smtClean="0"/>
            <a:t> call</a:t>
          </a:r>
          <a:endParaRPr lang="en-IN" sz="1900" kern="1200" dirty="0"/>
        </a:p>
      </dsp:txBody>
      <dsp:txXfrm>
        <a:off x="80303" y="298838"/>
        <a:ext cx="2325419" cy="1484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4778E44-A219-438B-85A9-B0F4236B5B6D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C4FC45-7ED2-4AB2-A1D7-D6964E301C57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79153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8E44-A219-438B-85A9-B0F4236B5B6D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FC45-7ED2-4AB2-A1D7-D6964E301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23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8E44-A219-438B-85A9-B0F4236B5B6D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FC45-7ED2-4AB2-A1D7-D6964E301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2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8E44-A219-438B-85A9-B0F4236B5B6D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FC45-7ED2-4AB2-A1D7-D6964E301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04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778E44-A219-438B-85A9-B0F4236B5B6D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C4FC45-7ED2-4AB2-A1D7-D6964E301C5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6059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8E44-A219-438B-85A9-B0F4236B5B6D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FC45-7ED2-4AB2-A1D7-D6964E301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140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8E44-A219-438B-85A9-B0F4236B5B6D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FC45-7ED2-4AB2-A1D7-D6964E301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59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8E44-A219-438B-85A9-B0F4236B5B6D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FC45-7ED2-4AB2-A1D7-D6964E301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55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8E44-A219-438B-85A9-B0F4236B5B6D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FC45-7ED2-4AB2-A1D7-D6964E301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42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778E44-A219-438B-85A9-B0F4236B5B6D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C4FC45-7ED2-4AB2-A1D7-D6964E301C5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060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778E44-A219-438B-85A9-B0F4236B5B6D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C4FC45-7ED2-4AB2-A1D7-D6964E301C5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838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4778E44-A219-438B-85A9-B0F4236B5B6D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7C4FC45-7ED2-4AB2-A1D7-D6964E301C5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215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Testing Strategies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5456" y="5071847"/>
            <a:ext cx="3019339" cy="524281"/>
          </a:xfrm>
        </p:spPr>
        <p:txBody>
          <a:bodyPr/>
          <a:lstStyle/>
          <a:p>
            <a:r>
              <a:rPr lang="en-US" dirty="0" smtClean="0"/>
              <a:t>P V S Phaneendra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8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Doubles (contd.. 1)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938528"/>
            <a:ext cx="9601200" cy="424281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/>
              <a:t>Test Dummy</a:t>
            </a:r>
            <a:endParaRPr lang="en-US" dirty="0" smtClean="0"/>
          </a:p>
          <a:p>
            <a:pPr lvl="1" algn="just"/>
            <a:r>
              <a:rPr lang="en-US" dirty="0" smtClean="0"/>
              <a:t>Objects are just passed around as placeholders, but never used</a:t>
            </a:r>
          </a:p>
          <a:p>
            <a:pPr algn="just"/>
            <a:r>
              <a:rPr lang="en-US" b="1" dirty="0" smtClean="0"/>
              <a:t>Test Fake</a:t>
            </a:r>
          </a:p>
          <a:p>
            <a:pPr lvl="1" algn="just"/>
            <a:r>
              <a:rPr lang="en-US" dirty="0" smtClean="0"/>
              <a:t>Objects perform some implementations but using some shortcuts (not suitable for production setup).  </a:t>
            </a:r>
            <a:r>
              <a:rPr lang="en-US" dirty="0" err="1" smtClean="0"/>
              <a:t>Eg</a:t>
            </a:r>
            <a:r>
              <a:rPr lang="en-US" dirty="0" smtClean="0"/>
              <a:t>. Memory implementation</a:t>
            </a:r>
          </a:p>
          <a:p>
            <a:pPr algn="just"/>
            <a:r>
              <a:rPr lang="en-US" b="1" dirty="0" smtClean="0"/>
              <a:t>Test Stub</a:t>
            </a:r>
          </a:p>
          <a:p>
            <a:pPr lvl="1" algn="just"/>
            <a:r>
              <a:rPr lang="en-US" dirty="0" smtClean="0"/>
              <a:t>Objects provide canned (pre-determined) responses</a:t>
            </a:r>
          </a:p>
          <a:p>
            <a:pPr algn="just"/>
            <a:r>
              <a:rPr lang="en-US" b="1" dirty="0" smtClean="0"/>
              <a:t>Test Spy</a:t>
            </a:r>
          </a:p>
          <a:p>
            <a:pPr lvl="1" algn="just"/>
            <a:r>
              <a:rPr lang="en-US" dirty="0" smtClean="0"/>
              <a:t>Objects that ‘spy’ or record information based on how they were called</a:t>
            </a:r>
          </a:p>
          <a:p>
            <a:pPr algn="just"/>
            <a:r>
              <a:rPr lang="en-US" b="1" dirty="0" smtClean="0"/>
              <a:t>Test Mock</a:t>
            </a:r>
          </a:p>
          <a:p>
            <a:pPr lvl="1" algn="just"/>
            <a:r>
              <a:rPr lang="en-US" dirty="0" smtClean="0"/>
              <a:t>Most sophisticated of all, work with pre-determined expect calls, </a:t>
            </a:r>
          </a:p>
          <a:p>
            <a:pPr lvl="1" algn="just"/>
            <a:r>
              <a:rPr lang="en-US" dirty="0" smtClean="0"/>
              <a:t>can throw exceptions (side-effect behaviors), </a:t>
            </a:r>
          </a:p>
          <a:p>
            <a:pPr lvl="1" algn="just"/>
            <a:r>
              <a:rPr lang="en-US" dirty="0" smtClean="0"/>
              <a:t>work with assertions on how they were called, how many times they were called, what order were they called, et cetera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770888" y="6150864"/>
            <a:ext cx="375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NOTE:  </a:t>
            </a:r>
            <a:r>
              <a:rPr lang="en-US" b="1" i="1" dirty="0" smtClean="0">
                <a:solidFill>
                  <a:srgbClr val="0070C0"/>
                </a:solidFill>
              </a:rPr>
              <a:t>Mock</a:t>
            </a:r>
            <a:r>
              <a:rPr lang="en-US" b="1" dirty="0" smtClean="0">
                <a:solidFill>
                  <a:srgbClr val="0070C0"/>
                </a:solidFill>
              </a:rPr>
              <a:t> aren’t </a:t>
            </a:r>
            <a:r>
              <a:rPr lang="en-US" b="1" i="1" dirty="0" smtClean="0">
                <a:solidFill>
                  <a:srgbClr val="0070C0"/>
                </a:solidFill>
              </a:rPr>
              <a:t>Stubs</a:t>
            </a:r>
            <a:r>
              <a:rPr lang="en-US" b="1" dirty="0" smtClean="0">
                <a:solidFill>
                  <a:srgbClr val="0070C0"/>
                </a:solidFill>
              </a:rPr>
              <a:t> !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4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Mocks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Presenting An Analogy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3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In </a:t>
            </a:r>
            <a:r>
              <a:rPr lang="en-US" dirty="0" err="1" smtClean="0"/>
              <a:t>Cpp</a:t>
            </a:r>
            <a:r>
              <a:rPr lang="en-US" dirty="0" smtClean="0"/>
              <a:t> (An Analogy)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776472"/>
          </a:xfrm>
        </p:spPr>
        <p:txBody>
          <a:bodyPr>
            <a:normAutofit/>
          </a:bodyPr>
          <a:lstStyle/>
          <a:p>
            <a:r>
              <a:rPr lang="en-US" dirty="0" err="1" smtClean="0"/>
              <a:t>GMock</a:t>
            </a:r>
            <a:r>
              <a:rPr lang="en-US" dirty="0" smtClean="0"/>
              <a:t> is one </a:t>
            </a:r>
            <a:r>
              <a:rPr lang="en-US" dirty="0"/>
              <a:t>of the open-source mocking libraries</a:t>
            </a:r>
            <a:endParaRPr lang="en-IN" dirty="0"/>
          </a:p>
          <a:p>
            <a:r>
              <a:rPr lang="en-US" dirty="0" smtClean="0"/>
              <a:t>Steps involved</a:t>
            </a:r>
          </a:p>
          <a:p>
            <a:pPr lvl="1"/>
            <a:r>
              <a:rPr lang="en-US" dirty="0"/>
              <a:t>Select an interface for </a:t>
            </a:r>
            <a:r>
              <a:rPr lang="en-US" dirty="0" smtClean="0"/>
              <a:t>Object </a:t>
            </a:r>
            <a:r>
              <a:rPr lang="en-US" dirty="0"/>
              <a:t>Under Test for mocking</a:t>
            </a:r>
          </a:p>
          <a:p>
            <a:pPr lvl="1"/>
            <a:r>
              <a:rPr lang="en-US" dirty="0" smtClean="0"/>
              <a:t>Create a class for that interface by inheriting from </a:t>
            </a:r>
            <a:r>
              <a:rPr lang="en-US" dirty="0" err="1" smtClean="0"/>
              <a:t>GMock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Use this mock in the test framework</a:t>
            </a:r>
          </a:p>
          <a:p>
            <a:pPr lvl="1"/>
            <a:r>
              <a:rPr lang="en-US" dirty="0" smtClean="0"/>
              <a:t>In test-fixtures,</a:t>
            </a:r>
          </a:p>
          <a:p>
            <a:pPr lvl="2"/>
            <a:r>
              <a:rPr lang="en-US" dirty="0" smtClean="0"/>
              <a:t>Setup expectations for the testing objects</a:t>
            </a:r>
          </a:p>
          <a:p>
            <a:pPr lvl="2"/>
            <a:r>
              <a:rPr lang="en-US" dirty="0" smtClean="0"/>
              <a:t>Perform actions</a:t>
            </a:r>
          </a:p>
          <a:p>
            <a:pPr lvl="2"/>
            <a:r>
              <a:rPr lang="en-US" dirty="0" smtClean="0"/>
              <a:t>Validate the assertions</a:t>
            </a:r>
          </a:p>
        </p:txBody>
      </p:sp>
    </p:spTree>
    <p:extLst>
      <p:ext uri="{BB962C8B-B14F-4D97-AF65-F5344CB8AC3E}">
        <p14:creationId xmlns:p14="http://schemas.microsoft.com/office/powerpoint/2010/main" val="124684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Ease of Mocking In Python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423160"/>
          </a:xfrm>
        </p:spPr>
        <p:txBody>
          <a:bodyPr>
            <a:normAutofit/>
          </a:bodyPr>
          <a:lstStyle/>
          <a:p>
            <a:r>
              <a:rPr lang="en-US" dirty="0" smtClean="0"/>
              <a:t>Import a mocking library</a:t>
            </a:r>
          </a:p>
          <a:p>
            <a:r>
              <a:rPr lang="en-US" dirty="0" smtClean="0"/>
              <a:t>No need for creating an explicit interface (higher abstract language)</a:t>
            </a:r>
          </a:p>
          <a:p>
            <a:r>
              <a:rPr lang="en-US" dirty="0" smtClean="0"/>
              <a:t>Setup expectations for the </a:t>
            </a:r>
            <a:r>
              <a:rPr lang="en-US" b="1" i="1" dirty="0"/>
              <a:t>O</a:t>
            </a:r>
            <a:r>
              <a:rPr lang="en-US" b="1" i="1" dirty="0" smtClean="0"/>
              <a:t>bjects Under Test (OUT)</a:t>
            </a:r>
          </a:p>
          <a:p>
            <a:r>
              <a:rPr lang="en-US" dirty="0" smtClean="0"/>
              <a:t>Do actions</a:t>
            </a:r>
          </a:p>
          <a:p>
            <a:r>
              <a:rPr lang="en-US" dirty="0" smtClean="0"/>
              <a:t>Validate the assertions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0888" y="5090160"/>
            <a:ext cx="769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Here, let’s explore </a:t>
            </a:r>
            <a:r>
              <a:rPr lang="en-US" b="1" i="1" dirty="0" smtClean="0">
                <a:solidFill>
                  <a:srgbClr val="0070C0"/>
                </a:solidFill>
              </a:rPr>
              <a:t>mocking</a:t>
            </a:r>
            <a:r>
              <a:rPr lang="en-US" b="1" dirty="0" smtClean="0">
                <a:solidFill>
                  <a:srgbClr val="0070C0"/>
                </a:solidFill>
              </a:rPr>
              <a:t> using Python </a:t>
            </a:r>
            <a:r>
              <a:rPr lang="en-US" b="1" dirty="0" err="1" smtClean="0">
                <a:solidFill>
                  <a:srgbClr val="0070C0"/>
                </a:solidFill>
              </a:rPr>
              <a:t>unittest</a:t>
            </a:r>
            <a:r>
              <a:rPr lang="en-US" b="1" dirty="0" smtClean="0">
                <a:solidFill>
                  <a:srgbClr val="0070C0"/>
                </a:solidFill>
              </a:rPr>
              <a:t> library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07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in python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sing ‘</a:t>
            </a:r>
            <a:r>
              <a:rPr lang="en-US" dirty="0" err="1" smtClean="0"/>
              <a:t>unittest</a:t>
            </a:r>
            <a:r>
              <a:rPr lang="en-US" dirty="0" smtClean="0"/>
              <a:t>’ Test Framework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20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/>
              <a:t>m</a:t>
            </a:r>
            <a:r>
              <a:rPr lang="en-US" dirty="0" smtClean="0"/>
              <a:t>ock library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2286001"/>
            <a:ext cx="9601200" cy="1843238"/>
          </a:xfrm>
        </p:spPr>
        <p:txBody>
          <a:bodyPr>
            <a:normAutofit/>
          </a:bodyPr>
          <a:lstStyle/>
          <a:p>
            <a:r>
              <a:rPr lang="en-US" dirty="0" smtClean="0"/>
              <a:t>For Python version &gt; 3.3, mock is inbuilt into the standard </a:t>
            </a:r>
            <a:r>
              <a:rPr lang="en-US" dirty="0" err="1" smtClean="0"/>
              <a:t>unittest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For Python version &lt; 3.3, it can be pip installed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i="1" dirty="0" smtClean="0"/>
              <a:t>&gt;$ pip install mock</a:t>
            </a:r>
          </a:p>
        </p:txBody>
      </p:sp>
    </p:spTree>
    <p:extLst>
      <p:ext uri="{BB962C8B-B14F-4D97-AF65-F5344CB8AC3E}">
        <p14:creationId xmlns:p14="http://schemas.microsoft.com/office/powerpoint/2010/main" val="20775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</a:t>
            </a:r>
            <a:r>
              <a:rPr lang="en-US" b="1" dirty="0" err="1" smtClean="0"/>
              <a:t>nittest</a:t>
            </a:r>
            <a:r>
              <a:rPr lang="en-US" dirty="0" smtClean="0"/>
              <a:t> Methods &amp; Properties</a:t>
            </a:r>
            <a:endParaRPr lang="en-IN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368552" y="2295144"/>
            <a:ext cx="9601200" cy="4306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import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unittest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unittest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BaseTestSuite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FunctionTestCase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SkipTest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TestCase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TestLoader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TestProgram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TestResult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TestSuite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TextTestResult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TextTestRunner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TextTestResult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'__all__', '__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__', '__cached__', '__doc__', '__file__', '__loader__', '__name__', '__package__', '__path__', '__spec__', '__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unittest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'case',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defaultTestLoader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expectedFailure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findTestCases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getTestCaseNames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installHandler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load_tests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'loader', 'main',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makeSuite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registerResult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removeHandler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removeResult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'result', 'runner', 'signals', 'skip',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skipIf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skipUnless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'suite',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util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90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30590" cy="902368"/>
          </a:xfrm>
        </p:spPr>
        <p:txBody>
          <a:bodyPr/>
          <a:lstStyle/>
          <a:p>
            <a:r>
              <a:rPr lang="en-US" b="1" dirty="0" smtClean="0"/>
              <a:t>mock</a:t>
            </a:r>
            <a:r>
              <a:rPr lang="en-US" dirty="0" smtClean="0"/>
              <a:t> Module Methods &amp; Properties</a:t>
            </a:r>
            <a:endParaRPr lang="en-IN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368552" y="1810512"/>
            <a:ext cx="10006584" cy="4608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from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unittest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import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mock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(mock)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['ANY', 'Base',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BaseExceptions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CallableMixin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'DEFAULT', 'FILTER_DIR',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FunctionTypes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MagicMixin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MagicMock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MagicProxy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MethodWrapperTypes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'Mock',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ModuleType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NonCallableMagicMock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NonCallableMock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PropertyMock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'_ANY', '_Call',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CallList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MockIter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'_Sentinel',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SentinelObject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SpecState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'__all__', '__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__', '__cached__', '__doc__', '__file__', '__loader__', '__name__', '__package__', '__spec__', '__version__',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all_magics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allowed_names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calculate_return_value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'_callable',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check_and_set_parent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check_signature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clear_dict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'_copy',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copy_func_details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delegating_property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'_deleted',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dot_lookup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format_call_signature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get_class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get_eq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get_iter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get_method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get_ne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get_signature_object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get_target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'_importer',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instance_callable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is_exception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is_instance_mock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is_list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is_magic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is_started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iterate_read_data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magics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'_missing',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must_skip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non_defaults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'_patch',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patch_dict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patch_multiple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patch_object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patch_stopall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return_values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safe_super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set_return_value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set_signature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setup_func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side_effect_methods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try_iter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unsupported_magics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'call',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create_autospec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file_spec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inplace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'inspect',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magic_methods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mock_open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numerics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'partial', 'patch',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pprint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'right', 'seal', 'sentinel', 'sys', 'wraps']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5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909208" cy="911994"/>
          </a:xfrm>
        </p:spPr>
        <p:txBody>
          <a:bodyPr/>
          <a:lstStyle/>
          <a:p>
            <a:r>
              <a:rPr lang="en-US" b="1" dirty="0"/>
              <a:t>M</a:t>
            </a:r>
            <a:r>
              <a:rPr lang="en-US" b="1" dirty="0" smtClean="0"/>
              <a:t>ock</a:t>
            </a:r>
            <a:r>
              <a:rPr lang="en-US" dirty="0" smtClean="0"/>
              <a:t> Class Methods &amp; Properties</a:t>
            </a:r>
            <a:endParaRPr lang="en-IN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368552" y="1810512"/>
            <a:ext cx="96012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from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unittest.mock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import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Mock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(Mock())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assert_any_call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assert_called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assert_called_once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assert_called_once_with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assert_called_with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assert_has_calls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assert_not_called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attach_mock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call_args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call_args_list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call_count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'called',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configure_mock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method_calls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mock_add_spec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mock_calls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reset_mock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return_value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side_effect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17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148813" cy="1485900"/>
          </a:xfrm>
        </p:spPr>
        <p:txBody>
          <a:bodyPr/>
          <a:lstStyle/>
          <a:p>
            <a:r>
              <a:rPr lang="en-US" b="1" dirty="0" err="1" smtClean="0"/>
              <a:t>MagicMock</a:t>
            </a:r>
            <a:r>
              <a:rPr lang="en-US" dirty="0" smtClean="0"/>
              <a:t> Class Methods &amp; Properties</a:t>
            </a:r>
            <a:endParaRPr lang="en-IN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368552" y="2070393"/>
            <a:ext cx="96012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from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unittest.mock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import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MagicMock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MagicMock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assert_any_call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assert_called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assert_called_once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assert_called_once_with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assert_called_with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assert_has_calls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assert_not_called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attach_mock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call_args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call_args_list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call_count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'called',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configure_mock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method_calls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mock_add_spec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mock_calls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reset_mock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return_value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side_effect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69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share my assorted learnings put together in a more structured format</a:t>
            </a:r>
          </a:p>
          <a:p>
            <a:r>
              <a:rPr lang="en-US" dirty="0" smtClean="0"/>
              <a:t>To prepare a launch pad to the first-timers doing testing in Python</a:t>
            </a:r>
          </a:p>
          <a:p>
            <a:r>
              <a:rPr lang="en-US" dirty="0" smtClean="0"/>
              <a:t>For already knowledgeable and experts, may be a small brush up ?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00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versus </a:t>
            </a:r>
            <a:r>
              <a:rPr lang="en-US" dirty="0" err="1" smtClean="0"/>
              <a:t>MagicMock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811512" cy="3581400"/>
          </a:xfrm>
        </p:spPr>
        <p:txBody>
          <a:bodyPr/>
          <a:lstStyle/>
          <a:p>
            <a:r>
              <a:rPr lang="en-US" dirty="0" smtClean="0"/>
              <a:t>Mock and </a:t>
            </a:r>
            <a:r>
              <a:rPr lang="en-US" dirty="0" err="1" smtClean="0"/>
              <a:t>MagicMock</a:t>
            </a:r>
            <a:r>
              <a:rPr lang="en-US" dirty="0" smtClean="0"/>
              <a:t> offer same set of the interfaces</a:t>
            </a:r>
          </a:p>
          <a:p>
            <a:r>
              <a:rPr lang="en-US" dirty="0" smtClean="0"/>
              <a:t>Why two different mock objects are supported by </a:t>
            </a:r>
            <a:r>
              <a:rPr lang="en-US" i="1" dirty="0" err="1" smtClean="0"/>
              <a:t>unittest</a:t>
            </a:r>
            <a:r>
              <a:rPr lang="en-US" dirty="0" smtClean="0"/>
              <a:t> framework ?</a:t>
            </a:r>
          </a:p>
          <a:p>
            <a:r>
              <a:rPr lang="en-US" dirty="0" err="1" smtClean="0"/>
              <a:t>MagicMock</a:t>
            </a:r>
            <a:r>
              <a:rPr lang="en-US" dirty="0" smtClean="0"/>
              <a:t> subclasses (inherits) from Mock class and provides default implementations for all of the </a:t>
            </a:r>
            <a:r>
              <a:rPr lang="en-US" i="1" dirty="0" smtClean="0"/>
              <a:t>magic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Wait! What are these magic methods ?</a:t>
            </a:r>
          </a:p>
          <a:p>
            <a:r>
              <a:rPr lang="en-US" b="1" dirty="0" err="1" smtClean="0"/>
              <a:t>Dunder</a:t>
            </a:r>
            <a:r>
              <a:rPr lang="en-US" b="1" dirty="0" smtClean="0"/>
              <a:t> (Magic, Special) methods</a:t>
            </a:r>
            <a:endParaRPr lang="en-US" dirty="0" smtClean="0"/>
          </a:p>
          <a:p>
            <a:pPr lvl="1"/>
            <a:r>
              <a:rPr lang="en-US" dirty="0" smtClean="0"/>
              <a:t>Any function that starts with ‘__’ (double underscore) and ends in ‘__’ (double underscore)</a:t>
            </a:r>
          </a:p>
        </p:txBody>
      </p:sp>
    </p:spTree>
    <p:extLst>
      <p:ext uri="{BB962C8B-B14F-4D97-AF65-F5344CB8AC3E}">
        <p14:creationId xmlns:p14="http://schemas.microsoft.com/office/powerpoint/2010/main" val="235720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442448" cy="859536"/>
          </a:xfrm>
        </p:spPr>
        <p:txBody>
          <a:bodyPr/>
          <a:lstStyle/>
          <a:p>
            <a:r>
              <a:rPr lang="en-US" dirty="0" err="1" smtClean="0"/>
              <a:t>MagicMock</a:t>
            </a:r>
            <a:r>
              <a:rPr lang="en-US" dirty="0" smtClean="0"/>
              <a:t>: </a:t>
            </a:r>
            <a:r>
              <a:rPr lang="en-US" dirty="0" err="1" smtClean="0"/>
              <a:t>Dunder</a:t>
            </a:r>
            <a:r>
              <a:rPr lang="en-US" dirty="0" smtClean="0"/>
              <a:t> Methods </a:t>
            </a:r>
            <a:r>
              <a:rPr lang="en-US" dirty="0" err="1" smtClean="0"/>
              <a:t>Impl</a:t>
            </a:r>
            <a:r>
              <a:rPr lang="en-US" dirty="0" smtClean="0"/>
              <a:t>’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71600" y="1691640"/>
            <a:ext cx="4105656" cy="2606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__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lt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__: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NotImplemented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/>
            </a:r>
            <a:br>
              <a:rPr lang="en-IN" dirty="0">
                <a:solidFill>
                  <a:schemeClr val="accent6">
                    <a:lumMod val="75000"/>
                  </a:schemeClr>
                </a:solidFill>
                <a:latin typeface="+mj-lt"/>
              </a:rPr>
            </a:b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__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gt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__: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NotImplemented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/>
            </a:r>
            <a:br>
              <a:rPr lang="en-IN" dirty="0">
                <a:solidFill>
                  <a:schemeClr val="accent6">
                    <a:lumMod val="75000"/>
                  </a:schemeClr>
                </a:solidFill>
                <a:latin typeface="+mj-lt"/>
              </a:rPr>
            </a:b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__le__: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NotImplemented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/>
            </a:r>
            <a:br>
              <a:rPr lang="en-IN" dirty="0">
                <a:solidFill>
                  <a:schemeClr val="accent6">
                    <a:lumMod val="75000"/>
                  </a:schemeClr>
                </a:solidFill>
                <a:latin typeface="+mj-lt"/>
              </a:rPr>
            </a:b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__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ge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__: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NotImplemented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/>
            </a:r>
            <a:br>
              <a:rPr lang="en-IN" dirty="0">
                <a:solidFill>
                  <a:schemeClr val="accent6">
                    <a:lumMod val="75000"/>
                  </a:schemeClr>
                </a:solidFill>
                <a:latin typeface="+mj-lt"/>
              </a:rPr>
            </a:b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__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int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__: 1</a:t>
            </a:r>
            <a:br>
              <a:rPr lang="en-IN" dirty="0">
                <a:solidFill>
                  <a:schemeClr val="accent6">
                    <a:lumMod val="75000"/>
                  </a:schemeClr>
                </a:solidFill>
                <a:latin typeface="+mj-lt"/>
              </a:rPr>
            </a:b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__contains__: False</a:t>
            </a:r>
            <a:br>
              <a:rPr lang="en-IN" dirty="0">
                <a:solidFill>
                  <a:schemeClr val="accent6">
                    <a:lumMod val="75000"/>
                  </a:schemeClr>
                </a:solidFill>
                <a:latin typeface="+mj-lt"/>
              </a:rPr>
            </a:b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__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len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__: 0</a:t>
            </a:r>
            <a:br>
              <a:rPr lang="en-IN" dirty="0">
                <a:solidFill>
                  <a:schemeClr val="accent6">
                    <a:lumMod val="75000"/>
                  </a:schemeClr>
                </a:solidFill>
                <a:latin typeface="+mj-lt"/>
              </a:rPr>
            </a:b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__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iter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__: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iter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([])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18632" y="1639664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>
                <a:solidFill>
                  <a:srgbClr val="E28394">
                    <a:lumMod val="75000"/>
                  </a:srgbClr>
                </a:solidFill>
                <a:latin typeface="Consolas" panose="020B0609020204030204"/>
              </a:rPr>
              <a:t>__exit__: False</a:t>
            </a:r>
            <a:br>
              <a:rPr lang="en-IN" sz="2000" dirty="0">
                <a:solidFill>
                  <a:srgbClr val="E28394">
                    <a:lumMod val="75000"/>
                  </a:srgbClr>
                </a:solidFill>
                <a:latin typeface="Consolas" panose="020B0609020204030204"/>
              </a:rPr>
            </a:br>
            <a:r>
              <a:rPr lang="en-IN" sz="2000" dirty="0">
                <a:solidFill>
                  <a:srgbClr val="E28394">
                    <a:lumMod val="75000"/>
                  </a:srgbClr>
                </a:solidFill>
                <a:latin typeface="Consolas" panose="020B0609020204030204"/>
              </a:rPr>
              <a:t>__complex__: 1j</a:t>
            </a:r>
            <a:br>
              <a:rPr lang="en-IN" sz="2000" dirty="0">
                <a:solidFill>
                  <a:srgbClr val="E28394">
                    <a:lumMod val="75000"/>
                  </a:srgbClr>
                </a:solidFill>
                <a:latin typeface="Consolas" panose="020B0609020204030204"/>
              </a:rPr>
            </a:br>
            <a:r>
              <a:rPr lang="en-IN" sz="2000" dirty="0">
                <a:solidFill>
                  <a:srgbClr val="E28394">
                    <a:lumMod val="75000"/>
                  </a:srgbClr>
                </a:solidFill>
                <a:latin typeface="Consolas" panose="020B0609020204030204"/>
              </a:rPr>
              <a:t>__float__: 1.0</a:t>
            </a:r>
            <a:br>
              <a:rPr lang="en-IN" sz="2000" dirty="0">
                <a:solidFill>
                  <a:srgbClr val="E28394">
                    <a:lumMod val="75000"/>
                  </a:srgbClr>
                </a:solidFill>
                <a:latin typeface="Consolas" panose="020B0609020204030204"/>
              </a:rPr>
            </a:br>
            <a:r>
              <a:rPr lang="en-IN" sz="2000" dirty="0">
                <a:solidFill>
                  <a:srgbClr val="E28394">
                    <a:lumMod val="75000"/>
                  </a:srgbClr>
                </a:solidFill>
                <a:latin typeface="Consolas" panose="020B0609020204030204"/>
              </a:rPr>
              <a:t>__bool__: True</a:t>
            </a:r>
            <a:br>
              <a:rPr lang="en-IN" sz="2000" dirty="0">
                <a:solidFill>
                  <a:srgbClr val="E28394">
                    <a:lumMod val="75000"/>
                  </a:srgbClr>
                </a:solidFill>
                <a:latin typeface="Consolas" panose="020B0609020204030204"/>
              </a:rPr>
            </a:br>
            <a:r>
              <a:rPr lang="en-IN" sz="2000" dirty="0">
                <a:solidFill>
                  <a:srgbClr val="E28394">
                    <a:lumMod val="75000"/>
                  </a:srgbClr>
                </a:solidFill>
                <a:latin typeface="Consolas" panose="020B0609020204030204"/>
              </a:rPr>
              <a:t>__index__: 1</a:t>
            </a:r>
            <a:br>
              <a:rPr lang="en-IN" sz="2000" dirty="0">
                <a:solidFill>
                  <a:srgbClr val="E28394">
                    <a:lumMod val="75000"/>
                  </a:srgbClr>
                </a:solidFill>
                <a:latin typeface="Consolas" panose="020B0609020204030204"/>
              </a:rPr>
            </a:br>
            <a:r>
              <a:rPr lang="en-IN" sz="2000" dirty="0">
                <a:solidFill>
                  <a:srgbClr val="E28394">
                    <a:lumMod val="75000"/>
                  </a:srgbClr>
                </a:solidFill>
                <a:latin typeface="Consolas" panose="020B0609020204030204"/>
              </a:rPr>
              <a:t>__hash__: default hash for the mock</a:t>
            </a:r>
            <a:br>
              <a:rPr lang="en-IN" sz="2000" dirty="0">
                <a:solidFill>
                  <a:srgbClr val="E28394">
                    <a:lumMod val="75000"/>
                  </a:srgbClr>
                </a:solidFill>
                <a:latin typeface="Consolas" panose="020B0609020204030204"/>
              </a:rPr>
            </a:br>
            <a:r>
              <a:rPr lang="en-IN" sz="2000" dirty="0">
                <a:solidFill>
                  <a:srgbClr val="E28394">
                    <a:lumMod val="75000"/>
                  </a:srgbClr>
                </a:solidFill>
                <a:latin typeface="Consolas" panose="020B0609020204030204"/>
              </a:rPr>
              <a:t>__</a:t>
            </a:r>
            <a:r>
              <a:rPr lang="en-IN" sz="2000" dirty="0" err="1">
                <a:solidFill>
                  <a:srgbClr val="E28394">
                    <a:lumMod val="75000"/>
                  </a:srgbClr>
                </a:solidFill>
                <a:latin typeface="Consolas" panose="020B0609020204030204"/>
              </a:rPr>
              <a:t>str</a:t>
            </a:r>
            <a:r>
              <a:rPr lang="en-IN" sz="2000" dirty="0">
                <a:solidFill>
                  <a:srgbClr val="E28394">
                    <a:lumMod val="75000"/>
                  </a:srgbClr>
                </a:solidFill>
                <a:latin typeface="Consolas" panose="020B0609020204030204"/>
              </a:rPr>
              <a:t>__: default </a:t>
            </a:r>
            <a:r>
              <a:rPr lang="en-IN" sz="2000" dirty="0" err="1">
                <a:solidFill>
                  <a:srgbClr val="E28394">
                    <a:lumMod val="75000"/>
                  </a:srgbClr>
                </a:solidFill>
                <a:latin typeface="Consolas" panose="020B0609020204030204"/>
              </a:rPr>
              <a:t>str</a:t>
            </a:r>
            <a:r>
              <a:rPr lang="en-IN" sz="2000" dirty="0">
                <a:solidFill>
                  <a:srgbClr val="E28394">
                    <a:lumMod val="75000"/>
                  </a:srgbClr>
                </a:solidFill>
                <a:latin typeface="Consolas" panose="020B0609020204030204"/>
              </a:rPr>
              <a:t> for the mock</a:t>
            </a:r>
            <a:br>
              <a:rPr lang="en-IN" sz="2000" dirty="0">
                <a:solidFill>
                  <a:srgbClr val="E28394">
                    <a:lumMod val="75000"/>
                  </a:srgbClr>
                </a:solidFill>
                <a:latin typeface="Consolas" panose="020B0609020204030204"/>
              </a:rPr>
            </a:br>
            <a:r>
              <a:rPr lang="en-IN" sz="2000" dirty="0">
                <a:solidFill>
                  <a:srgbClr val="E28394">
                    <a:lumMod val="75000"/>
                  </a:srgbClr>
                </a:solidFill>
                <a:latin typeface="Consolas" panose="020B0609020204030204"/>
              </a:rPr>
              <a:t>__</a:t>
            </a:r>
            <a:r>
              <a:rPr lang="en-IN" sz="2000" dirty="0" err="1">
                <a:solidFill>
                  <a:srgbClr val="E28394">
                    <a:lumMod val="75000"/>
                  </a:srgbClr>
                </a:solidFill>
                <a:latin typeface="Consolas" panose="020B0609020204030204"/>
              </a:rPr>
              <a:t>sizeof</a:t>
            </a:r>
            <a:r>
              <a:rPr lang="en-IN" sz="2000" dirty="0">
                <a:solidFill>
                  <a:srgbClr val="E28394">
                    <a:lumMod val="75000"/>
                  </a:srgbClr>
                </a:solidFill>
                <a:latin typeface="Consolas" panose="020B0609020204030204"/>
              </a:rPr>
              <a:t>__: default </a:t>
            </a:r>
            <a:r>
              <a:rPr lang="en-IN" sz="2000" dirty="0" err="1">
                <a:solidFill>
                  <a:srgbClr val="E28394">
                    <a:lumMod val="75000"/>
                  </a:srgbClr>
                </a:solidFill>
                <a:latin typeface="Consolas" panose="020B0609020204030204"/>
              </a:rPr>
              <a:t>sizeof</a:t>
            </a:r>
            <a:r>
              <a:rPr lang="en-IN" sz="2000" dirty="0">
                <a:solidFill>
                  <a:srgbClr val="E28394">
                    <a:lumMod val="75000"/>
                  </a:srgbClr>
                </a:solidFill>
                <a:latin typeface="Consolas" panose="020B0609020204030204"/>
              </a:rPr>
              <a:t> for the mock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770888" y="5090160"/>
            <a:ext cx="852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Mock class would not have implemented the following methods.  Querying them might result in errors.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8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/>
              <a:t>m</a:t>
            </a:r>
            <a:r>
              <a:rPr lang="en-US" dirty="0" smtClean="0"/>
              <a:t>ock library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2286001"/>
            <a:ext cx="9601200" cy="1843238"/>
          </a:xfrm>
        </p:spPr>
        <p:txBody>
          <a:bodyPr>
            <a:normAutofit/>
          </a:bodyPr>
          <a:lstStyle/>
          <a:p>
            <a:r>
              <a:rPr lang="en-US" dirty="0" smtClean="0"/>
              <a:t>For Python version &gt; 3.3, mock is inbuilt into the standard </a:t>
            </a:r>
            <a:r>
              <a:rPr lang="en-US" dirty="0" err="1" smtClean="0"/>
              <a:t>unittest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For Python version &lt; 3.3, it can be pip installed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i="1" dirty="0" smtClean="0"/>
              <a:t>&gt;$ pip install mock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0887" y="4907280"/>
            <a:ext cx="902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Sometimes, the implementation might not yet be complete, but still the developer would want to test the existing code.  Mocks are an extremely useful non-invasive instrumentation for these scenario.</a:t>
            </a:r>
          </a:p>
        </p:txBody>
      </p:sp>
    </p:spTree>
    <p:extLst>
      <p:ext uri="{BB962C8B-B14F-4D97-AF65-F5344CB8AC3E}">
        <p14:creationId xmlns:p14="http://schemas.microsoft.com/office/powerpoint/2010/main" val="277467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9536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MagicMock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1764792"/>
            <a:ext cx="9601200" cy="481888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IN" dirty="0">
                <a:solidFill>
                  <a:srgbClr val="E28394">
                    <a:lumMod val="75000"/>
                  </a:srgbClr>
                </a:solidFill>
              </a:rPr>
              <a:t>&gt;&gt;&gt; from </a:t>
            </a:r>
            <a:r>
              <a:rPr lang="en-IN" dirty="0" err="1">
                <a:solidFill>
                  <a:srgbClr val="E28394">
                    <a:lumMod val="75000"/>
                  </a:srgbClr>
                </a:solidFill>
              </a:rPr>
              <a:t>unittest.mock</a:t>
            </a:r>
            <a:r>
              <a:rPr lang="en-IN" dirty="0">
                <a:solidFill>
                  <a:srgbClr val="E28394">
                    <a:lumMod val="75000"/>
                  </a:srgbClr>
                </a:solidFill>
              </a:rPr>
              <a:t> import </a:t>
            </a:r>
            <a:r>
              <a:rPr lang="en-IN" dirty="0" err="1">
                <a:solidFill>
                  <a:srgbClr val="E28394">
                    <a:lumMod val="75000"/>
                  </a:srgbClr>
                </a:solidFill>
              </a:rPr>
              <a:t>MagicMock</a:t>
            </a:r>
            <a:endParaRPr lang="en-IN" dirty="0">
              <a:solidFill>
                <a:srgbClr val="E28394">
                  <a:lumMod val="75000"/>
                </a:srgbClr>
              </a:solidFill>
            </a:endParaRPr>
          </a:p>
          <a:p>
            <a:pPr marL="0" lvl="0" indent="0">
              <a:buNone/>
            </a:pPr>
            <a:r>
              <a:rPr lang="en-IN" dirty="0">
                <a:solidFill>
                  <a:srgbClr val="E28394">
                    <a:lumMod val="75000"/>
                  </a:srgbClr>
                </a:solidFill>
              </a:rPr>
              <a:t>&gt;&gt;&gt; </a:t>
            </a:r>
            <a:r>
              <a:rPr lang="en-IN" dirty="0" err="1">
                <a:solidFill>
                  <a:srgbClr val="E28394">
                    <a:lumMod val="75000"/>
                  </a:srgbClr>
                </a:solidFill>
              </a:rPr>
              <a:t>mm_object</a:t>
            </a:r>
            <a:r>
              <a:rPr lang="en-IN" dirty="0">
                <a:solidFill>
                  <a:srgbClr val="E28394">
                    <a:lumMod val="75000"/>
                  </a:srgbClr>
                </a:solidFill>
              </a:rPr>
              <a:t> = </a:t>
            </a:r>
            <a:r>
              <a:rPr lang="en-IN" dirty="0" err="1">
                <a:solidFill>
                  <a:srgbClr val="E28394">
                    <a:lumMod val="75000"/>
                  </a:srgbClr>
                </a:solidFill>
              </a:rPr>
              <a:t>MagicMock</a:t>
            </a:r>
            <a:r>
              <a:rPr lang="en-IN" dirty="0">
                <a:solidFill>
                  <a:srgbClr val="E28394">
                    <a:lumMod val="75000"/>
                  </a:srgbClr>
                </a:solidFill>
              </a:rPr>
              <a:t>()</a:t>
            </a:r>
          </a:p>
          <a:p>
            <a:pPr marL="0" lvl="0" indent="0">
              <a:buNone/>
            </a:pPr>
            <a:r>
              <a:rPr lang="en-IN" dirty="0">
                <a:solidFill>
                  <a:srgbClr val="E28394">
                    <a:lumMod val="75000"/>
                  </a:srgbClr>
                </a:solidFill>
              </a:rPr>
              <a:t>&gt;&gt;&gt; print(</a:t>
            </a:r>
            <a:r>
              <a:rPr lang="en-IN" dirty="0" err="1">
                <a:solidFill>
                  <a:srgbClr val="E28394">
                    <a:lumMod val="75000"/>
                  </a:srgbClr>
                </a:solidFill>
              </a:rPr>
              <a:t>mm_object</a:t>
            </a:r>
            <a:r>
              <a:rPr lang="en-IN" dirty="0">
                <a:solidFill>
                  <a:srgbClr val="E28394">
                    <a:lumMod val="75000"/>
                  </a:srgbClr>
                </a:solidFill>
              </a:rPr>
              <a:t>)</a:t>
            </a:r>
          </a:p>
          <a:p>
            <a:pPr marL="0" lvl="0" indent="0">
              <a:buNone/>
            </a:pPr>
            <a:r>
              <a:rPr lang="en-IN" dirty="0">
                <a:solidFill>
                  <a:srgbClr val="E28394">
                    <a:lumMod val="75000"/>
                  </a:srgbClr>
                </a:solidFill>
              </a:rPr>
              <a:t>&lt;</a:t>
            </a:r>
            <a:r>
              <a:rPr lang="en-IN" dirty="0" err="1">
                <a:solidFill>
                  <a:srgbClr val="E28394">
                    <a:lumMod val="75000"/>
                  </a:srgbClr>
                </a:solidFill>
              </a:rPr>
              <a:t>MagicMock</a:t>
            </a:r>
            <a:r>
              <a:rPr lang="en-IN" dirty="0">
                <a:solidFill>
                  <a:srgbClr val="E28394">
                    <a:lumMod val="75000"/>
                  </a:srgbClr>
                </a:solidFill>
              </a:rPr>
              <a:t> id='2961226316432'&gt;</a:t>
            </a:r>
          </a:p>
          <a:p>
            <a:pPr marL="0" lvl="0" indent="0">
              <a:buNone/>
            </a:pPr>
            <a:r>
              <a:rPr lang="en-IN" dirty="0">
                <a:solidFill>
                  <a:srgbClr val="E28394">
                    <a:lumMod val="75000"/>
                  </a:srgbClr>
                </a:solidFill>
              </a:rPr>
              <a:t>&gt;&gt;&gt; print(mm_object.__</a:t>
            </a:r>
            <a:r>
              <a:rPr lang="en-IN" dirty="0" err="1">
                <a:solidFill>
                  <a:srgbClr val="E28394">
                    <a:lumMod val="75000"/>
                  </a:srgbClr>
                </a:solidFill>
              </a:rPr>
              <a:t>len</a:t>
            </a:r>
            <a:r>
              <a:rPr lang="en-IN" dirty="0">
                <a:solidFill>
                  <a:srgbClr val="E28394">
                    <a:lumMod val="75000"/>
                  </a:srgbClr>
                </a:solidFill>
              </a:rPr>
              <a:t>__)</a:t>
            </a:r>
          </a:p>
          <a:p>
            <a:pPr marL="0" lvl="0" indent="0">
              <a:buNone/>
            </a:pPr>
            <a:r>
              <a:rPr lang="en-IN" dirty="0">
                <a:solidFill>
                  <a:srgbClr val="E28394">
                    <a:lumMod val="75000"/>
                  </a:srgbClr>
                </a:solidFill>
              </a:rPr>
              <a:t>&lt;</a:t>
            </a:r>
            <a:r>
              <a:rPr lang="en-IN" dirty="0" err="1">
                <a:solidFill>
                  <a:srgbClr val="E28394">
                    <a:lumMod val="75000"/>
                  </a:srgbClr>
                </a:solidFill>
              </a:rPr>
              <a:t>MagicMock</a:t>
            </a:r>
            <a:r>
              <a:rPr lang="en-IN" dirty="0">
                <a:solidFill>
                  <a:srgbClr val="E28394">
                    <a:lumMod val="75000"/>
                  </a:srgbClr>
                </a:solidFill>
              </a:rPr>
              <a:t> name='mock.__</a:t>
            </a:r>
            <a:r>
              <a:rPr lang="en-IN" dirty="0" err="1">
                <a:solidFill>
                  <a:srgbClr val="E28394">
                    <a:lumMod val="75000"/>
                  </a:srgbClr>
                </a:solidFill>
              </a:rPr>
              <a:t>len</a:t>
            </a:r>
            <a:r>
              <a:rPr lang="en-IN" dirty="0">
                <a:solidFill>
                  <a:srgbClr val="E28394">
                    <a:lumMod val="75000"/>
                  </a:srgbClr>
                </a:solidFill>
              </a:rPr>
              <a:t>__' id='2961231951912'&gt;</a:t>
            </a:r>
          </a:p>
          <a:p>
            <a:pPr marL="0" lvl="0" indent="0">
              <a:buNone/>
            </a:pPr>
            <a:r>
              <a:rPr lang="en-IN" dirty="0">
                <a:solidFill>
                  <a:srgbClr val="E28394">
                    <a:lumMod val="75000"/>
                  </a:srgbClr>
                </a:solidFill>
              </a:rPr>
              <a:t>&gt;&gt;&gt; print(mm_object.__</a:t>
            </a:r>
            <a:r>
              <a:rPr lang="en-IN" dirty="0" err="1">
                <a:solidFill>
                  <a:srgbClr val="E28394">
                    <a:lumMod val="75000"/>
                  </a:srgbClr>
                </a:solidFill>
              </a:rPr>
              <a:t>len</a:t>
            </a:r>
            <a:r>
              <a:rPr lang="en-IN" dirty="0">
                <a:solidFill>
                  <a:srgbClr val="E28394">
                    <a:lumMod val="75000"/>
                  </a:srgbClr>
                </a:solidFill>
              </a:rPr>
              <a:t>__())</a:t>
            </a:r>
          </a:p>
          <a:p>
            <a:pPr marL="0" lvl="0" indent="0">
              <a:buNone/>
            </a:pPr>
            <a:r>
              <a:rPr lang="en-IN" dirty="0">
                <a:solidFill>
                  <a:srgbClr val="E28394">
                    <a:lumMod val="75000"/>
                  </a:srgbClr>
                </a:solidFill>
              </a:rPr>
              <a:t>0</a:t>
            </a:r>
          </a:p>
          <a:p>
            <a:pPr marL="0" lvl="0" indent="0">
              <a:buNone/>
            </a:pPr>
            <a:r>
              <a:rPr lang="en-IN" dirty="0">
                <a:solidFill>
                  <a:srgbClr val="E28394">
                    <a:lumMod val="75000"/>
                  </a:srgbClr>
                </a:solidFill>
              </a:rPr>
              <a:t>&gt;&gt;&gt; print(</a:t>
            </a:r>
            <a:r>
              <a:rPr lang="en-IN" dirty="0" err="1">
                <a:solidFill>
                  <a:srgbClr val="E28394">
                    <a:lumMod val="75000"/>
                  </a:srgbClr>
                </a:solidFill>
              </a:rPr>
              <a:t>mm_object.__index</a:t>
            </a:r>
            <a:r>
              <a:rPr lang="en-IN" dirty="0">
                <a:solidFill>
                  <a:srgbClr val="E28394">
                    <a:lumMod val="75000"/>
                  </a:srgbClr>
                </a:solidFill>
              </a:rPr>
              <a:t>__())</a:t>
            </a:r>
          </a:p>
          <a:p>
            <a:pPr marL="0" lvl="0" indent="0">
              <a:buNone/>
            </a:pPr>
            <a:r>
              <a:rPr lang="en-IN" dirty="0">
                <a:solidFill>
                  <a:srgbClr val="E28394">
                    <a:lumMod val="75000"/>
                  </a:srgbClr>
                </a:solidFill>
              </a:rPr>
              <a:t>1</a:t>
            </a:r>
          </a:p>
          <a:p>
            <a:pPr marL="0" lvl="0" indent="0">
              <a:buNone/>
            </a:pPr>
            <a:r>
              <a:rPr lang="en-IN" dirty="0">
                <a:solidFill>
                  <a:srgbClr val="E28394">
                    <a:lumMod val="75000"/>
                  </a:srgbClr>
                </a:solidFill>
              </a:rPr>
              <a:t>&gt;&gt;&gt; print(</a:t>
            </a:r>
            <a:r>
              <a:rPr lang="en-IN" dirty="0" err="1">
                <a:solidFill>
                  <a:srgbClr val="E28394">
                    <a:lumMod val="75000"/>
                  </a:srgbClr>
                </a:solidFill>
              </a:rPr>
              <a:t>mm_object.__le</a:t>
            </a:r>
            <a:r>
              <a:rPr lang="en-IN" dirty="0">
                <a:solidFill>
                  <a:srgbClr val="E28394">
                    <a:lumMod val="75000"/>
                  </a:srgbClr>
                </a:solidFill>
              </a:rPr>
              <a:t>__())</a:t>
            </a:r>
          </a:p>
          <a:p>
            <a:pPr marL="0" lvl="0" indent="0">
              <a:buNone/>
            </a:pPr>
            <a:r>
              <a:rPr lang="en-IN" dirty="0" err="1">
                <a:solidFill>
                  <a:srgbClr val="E28394">
                    <a:lumMod val="75000"/>
                  </a:srgbClr>
                </a:solidFill>
              </a:rPr>
              <a:t>NotImplemented</a:t>
            </a:r>
            <a:endParaRPr lang="en-IN" dirty="0">
              <a:solidFill>
                <a:srgbClr val="E2839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50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9536"/>
          </a:xfrm>
        </p:spPr>
        <p:txBody>
          <a:bodyPr/>
          <a:lstStyle/>
          <a:p>
            <a:r>
              <a:rPr lang="en-US" dirty="0" smtClean="0"/>
              <a:t>Example: Mock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1764792"/>
            <a:ext cx="9601200" cy="48188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&gt;&gt;&gt; from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unittest.mock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import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Mock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m_object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= Mock()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&gt;&gt;&gt; print(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m_object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&lt;Mock id='1626288732872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'&gt;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&gt;&gt;&gt; print(m_object.__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__)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Traceback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(most recent call last):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 File "&lt;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stdin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&gt;", line 1, in &lt;module&gt;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 File "C:\Users\Paluri\AppData\Local\Programs\Python\Python37\lib\unittest\mock.py", line 592, in __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getattr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__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   raise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AttributeError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(name)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AttributeError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__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__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&gt;&gt;&gt; print(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m_object.__index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__)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Traceback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(most recent call last):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 File "&lt;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stdin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&gt;", line 1, in &lt;module&gt;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 File "C:\Users\Paluri\AppData\Local\Programs\Python\Python37\lib\unittest\mock.py", line 592, in __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getattr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__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   raise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AttributeError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(name)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AttributeError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__index__</a:t>
            </a:r>
          </a:p>
        </p:txBody>
      </p:sp>
    </p:spTree>
    <p:extLst>
      <p:ext uri="{BB962C8B-B14F-4D97-AF65-F5344CB8AC3E}">
        <p14:creationId xmlns:p14="http://schemas.microsoft.com/office/powerpoint/2010/main" val="279310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43962" cy="10789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Implementing Magic Methods for Mock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1803292"/>
            <a:ext cx="9601200" cy="4818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m_object.__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__ = Mock(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return_value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=3)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&gt;&gt;&gt; print(m_object.__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__)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&lt;Mock name='mock.__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__' id='1626288732928'&gt;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&gt;&gt;&gt; print(m_object.__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__())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&gt;&gt;&gt;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m_object.__index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__ = Mock(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return_value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=10)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&gt;&gt;&gt; print(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m_object.__index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__)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&lt;Mock name='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mock.__index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__' id='1626288733096'&gt;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&gt;&gt;&gt; print(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m_object.__index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__())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62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4992"/>
          </a:xfrm>
        </p:spPr>
        <p:txBody>
          <a:bodyPr/>
          <a:lstStyle/>
          <a:p>
            <a:r>
              <a:rPr lang="en-US" dirty="0" err="1" smtClean="0"/>
              <a:t>mock.Mock</a:t>
            </a:r>
            <a:r>
              <a:rPr lang="en-US" dirty="0" smtClean="0"/>
              <a:t>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4046"/>
            <a:ext cx="9601200" cy="4173354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pec</a:t>
            </a:r>
          </a:p>
          <a:p>
            <a:r>
              <a:rPr lang="en-US" dirty="0" err="1" smtClean="0"/>
              <a:t>side_effect</a:t>
            </a:r>
            <a:endParaRPr lang="en-US" dirty="0" smtClean="0"/>
          </a:p>
          <a:p>
            <a:r>
              <a:rPr lang="en-US" dirty="0" err="1" smtClean="0"/>
              <a:t>return_value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raps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err="1" smtClean="0"/>
              <a:t>spec_set</a:t>
            </a:r>
            <a:endParaRPr lang="en-US" dirty="0" smtClean="0"/>
          </a:p>
          <a:p>
            <a:r>
              <a:rPr lang="en-US" dirty="0" smtClean="0"/>
              <a:t>Unsafe</a:t>
            </a:r>
          </a:p>
          <a:p>
            <a:r>
              <a:rPr lang="en-US" dirty="0" smtClean="0"/>
              <a:t>**</a:t>
            </a:r>
            <a:r>
              <a:rPr lang="en-US" dirty="0" err="1" smtClean="0"/>
              <a:t>kwargs</a:t>
            </a:r>
            <a:r>
              <a:rPr lang="en-US" dirty="0" smtClean="0"/>
              <a:t> (keyword arguments)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80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601201" cy="83499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mock.Mock</a:t>
            </a:r>
            <a:r>
              <a:rPr lang="en-US" dirty="0" smtClean="0"/>
              <a:t> Create &amp; Set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4046"/>
            <a:ext cx="9601200" cy="417335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IN" sz="6200" dirty="0" err="1">
                <a:solidFill>
                  <a:schemeClr val="accent6">
                    <a:lumMod val="75000"/>
                  </a:schemeClr>
                </a:solidFill>
              </a:rPr>
              <a:t>m_object</a:t>
            </a: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 = Mock()</a:t>
            </a:r>
          </a:p>
          <a:p>
            <a:pPr marL="0" indent="0">
              <a:buNone/>
            </a:pP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&gt;&gt;&gt; print(</a:t>
            </a:r>
            <a:r>
              <a:rPr lang="en-IN" sz="6200" dirty="0" err="1">
                <a:solidFill>
                  <a:schemeClr val="accent6">
                    <a:lumMod val="75000"/>
                  </a:schemeClr>
                </a:solidFill>
              </a:rPr>
              <a:t>m_object</a:t>
            </a: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&lt;Mock id='1626324995824'&gt;</a:t>
            </a:r>
          </a:p>
          <a:p>
            <a:pPr marL="0" indent="0">
              <a:buNone/>
            </a:pP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IN" sz="6200" dirty="0" err="1">
                <a:solidFill>
                  <a:schemeClr val="accent6">
                    <a:lumMod val="75000"/>
                  </a:schemeClr>
                </a:solidFill>
              </a:rPr>
              <a:t>m_object.x_attr</a:t>
            </a: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 = 10</a:t>
            </a:r>
          </a:p>
          <a:p>
            <a:pPr marL="0" indent="0">
              <a:buNone/>
            </a:pP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IN" sz="6200" dirty="0" err="1">
                <a:solidFill>
                  <a:schemeClr val="accent6">
                    <a:lumMod val="75000"/>
                  </a:schemeClr>
                </a:solidFill>
              </a:rPr>
              <a:t>m_object.y_attr</a:t>
            </a: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 = 'new attribute'</a:t>
            </a:r>
          </a:p>
          <a:p>
            <a:pPr marL="0" indent="0">
              <a:buNone/>
            </a:pP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&gt;&gt;&gt; print(</a:t>
            </a:r>
            <a:r>
              <a:rPr lang="en-IN" sz="6200" dirty="0" err="1">
                <a:solidFill>
                  <a:schemeClr val="accent6">
                    <a:lumMod val="75000"/>
                  </a:schemeClr>
                </a:solidFill>
              </a:rPr>
              <a:t>m_object.x_attr</a:t>
            </a: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10</a:t>
            </a:r>
          </a:p>
          <a:p>
            <a:pPr marL="0" indent="0">
              <a:buNone/>
            </a:pP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&gt;&gt;&gt; print(</a:t>
            </a:r>
            <a:r>
              <a:rPr lang="en-IN" sz="6200" dirty="0" err="1">
                <a:solidFill>
                  <a:schemeClr val="accent6">
                    <a:lumMod val="75000"/>
                  </a:schemeClr>
                </a:solidFill>
              </a:rPr>
              <a:t>m_object.y_attr</a:t>
            </a: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new attribute</a:t>
            </a:r>
          </a:p>
        </p:txBody>
      </p:sp>
    </p:spTree>
    <p:extLst>
      <p:ext uri="{BB962C8B-B14F-4D97-AF65-F5344CB8AC3E}">
        <p14:creationId xmlns:p14="http://schemas.microsoft.com/office/powerpoint/2010/main" val="372092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601201" cy="83499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mock.Mock</a:t>
            </a:r>
            <a:r>
              <a:rPr lang="en-US" dirty="0" smtClean="0"/>
              <a:t> Create &amp; Set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4046"/>
            <a:ext cx="9601200" cy="417335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IN" sz="6200" dirty="0" err="1">
                <a:solidFill>
                  <a:schemeClr val="accent6">
                    <a:lumMod val="75000"/>
                  </a:schemeClr>
                </a:solidFill>
              </a:rPr>
              <a:t>m_object</a:t>
            </a: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 = Mock(x=10, y=20)</a:t>
            </a:r>
          </a:p>
          <a:p>
            <a:pPr marL="0" indent="0">
              <a:buNone/>
            </a:pP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&gt;&gt;&gt; print(</a:t>
            </a:r>
            <a:r>
              <a:rPr lang="en-IN" sz="6200" dirty="0" err="1">
                <a:solidFill>
                  <a:schemeClr val="accent6">
                    <a:lumMod val="75000"/>
                  </a:schemeClr>
                </a:solidFill>
              </a:rPr>
              <a:t>m_object</a:t>
            </a: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&lt;Mock id='1626324995264'&gt;</a:t>
            </a:r>
          </a:p>
          <a:p>
            <a:pPr marL="0" indent="0">
              <a:buNone/>
            </a:pP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&gt;&gt;&gt; print(</a:t>
            </a:r>
            <a:r>
              <a:rPr lang="en-IN" sz="6200" dirty="0" err="1">
                <a:solidFill>
                  <a:schemeClr val="accent6">
                    <a:lumMod val="75000"/>
                  </a:schemeClr>
                </a:solidFill>
              </a:rPr>
              <a:t>m_object.x</a:t>
            </a: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10</a:t>
            </a:r>
          </a:p>
          <a:p>
            <a:pPr marL="0" indent="0">
              <a:buNone/>
            </a:pP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&gt;&gt;&gt; print(</a:t>
            </a:r>
            <a:r>
              <a:rPr lang="en-IN" sz="6200" dirty="0" err="1">
                <a:solidFill>
                  <a:schemeClr val="accent6">
                    <a:lumMod val="75000"/>
                  </a:schemeClr>
                </a:solidFill>
              </a:rPr>
              <a:t>m_object.y</a:t>
            </a: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20</a:t>
            </a:r>
          </a:p>
          <a:p>
            <a:pPr marL="0" indent="0">
              <a:buNone/>
            </a:pP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&gt;&gt;&gt; print(</a:t>
            </a:r>
            <a:r>
              <a:rPr lang="en-IN" sz="6200" dirty="0" err="1">
                <a:solidFill>
                  <a:schemeClr val="accent6">
                    <a:lumMod val="75000"/>
                  </a:schemeClr>
                </a:solidFill>
              </a:rPr>
              <a:t>m_object.z</a:t>
            </a: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&lt;Mock name='</a:t>
            </a:r>
            <a:r>
              <a:rPr lang="en-IN" sz="6200" dirty="0" err="1">
                <a:solidFill>
                  <a:schemeClr val="accent6">
                    <a:lumMod val="75000"/>
                  </a:schemeClr>
                </a:solidFill>
              </a:rPr>
              <a:t>mock.z</a:t>
            </a: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' id='1626324995376'&gt;</a:t>
            </a:r>
          </a:p>
          <a:p>
            <a:pPr marL="0" indent="0">
              <a:buNone/>
            </a:pP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IN" sz="6200" dirty="0" err="1">
                <a:solidFill>
                  <a:schemeClr val="accent6">
                    <a:lumMod val="75000"/>
                  </a:schemeClr>
                </a:solidFill>
              </a:rPr>
              <a:t>m_object.z</a:t>
            </a: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 = 30</a:t>
            </a:r>
          </a:p>
          <a:p>
            <a:pPr marL="0" indent="0">
              <a:buNone/>
            </a:pP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&gt;&gt;&gt; print(</a:t>
            </a:r>
            <a:r>
              <a:rPr lang="en-IN" sz="6200" dirty="0" err="1">
                <a:solidFill>
                  <a:schemeClr val="accent6">
                    <a:lumMod val="75000"/>
                  </a:schemeClr>
                </a:solidFill>
              </a:rPr>
              <a:t>m_object.z</a:t>
            </a: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6200" dirty="0">
                <a:solidFill>
                  <a:schemeClr val="accent6">
                    <a:lumMod val="75000"/>
                  </a:schemeClr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98934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4992"/>
          </a:xfrm>
        </p:spPr>
        <p:txBody>
          <a:bodyPr>
            <a:normAutofit/>
          </a:bodyPr>
          <a:lstStyle/>
          <a:p>
            <a:r>
              <a:rPr lang="en-US" dirty="0" err="1" smtClean="0"/>
              <a:t>mock.Mock</a:t>
            </a:r>
            <a:r>
              <a:rPr lang="en-US" dirty="0" smtClean="0"/>
              <a:t>().</a:t>
            </a:r>
            <a:r>
              <a:rPr lang="en-US" dirty="0" err="1" smtClean="0"/>
              <a:t>return_value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4045"/>
            <a:ext cx="9601200" cy="41292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&gt;&gt;&gt; class </a:t>
            </a:r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MyClass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(object):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chemeClr val="accent6">
                    <a:lumMod val="75000"/>
                  </a:schemeClr>
                </a:solidFill>
              </a:rPr>
              <a:t>    ...   </a:t>
            </a:r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 get(self):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chemeClr val="accent6">
                    <a:lumMod val="75000"/>
                  </a:schemeClr>
                </a:solidFill>
              </a:rPr>
              <a:t>    ...     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return 3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...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class_obj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MyClass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&gt;&gt;&gt; print(</a:t>
            </a:r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class_obj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class_obj.get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&lt;__main__.</a:t>
            </a:r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MyClass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 object at 0x0000017AA887C198&gt; &lt;bound method </a:t>
            </a:r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MyClass.get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 of &lt;__main__.</a:t>
            </a:r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MyClass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 object at 0x0000017AA887C198</a:t>
            </a:r>
            <a:r>
              <a:rPr lang="en-IN" sz="1600" dirty="0" smtClean="0">
                <a:solidFill>
                  <a:schemeClr val="accent6">
                    <a:lumMod val="75000"/>
                  </a:schemeClr>
                </a:solidFill>
              </a:rPr>
              <a:t>&gt;&gt;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class_obj.get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84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Ground Ups 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4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4992"/>
          </a:xfrm>
        </p:spPr>
        <p:txBody>
          <a:bodyPr>
            <a:normAutofit/>
          </a:bodyPr>
          <a:lstStyle/>
          <a:p>
            <a:r>
              <a:rPr lang="en-US" dirty="0" err="1" smtClean="0"/>
              <a:t>mock.Mock</a:t>
            </a:r>
            <a:r>
              <a:rPr lang="en-US" dirty="0" smtClean="0"/>
              <a:t>().</a:t>
            </a:r>
            <a:r>
              <a:rPr lang="en-US" dirty="0" err="1" smtClean="0"/>
              <a:t>return_value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4045"/>
            <a:ext cx="9601200" cy="41292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class_obj.get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 = Mock(</a:t>
            </a:r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return_value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=10)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&gt;&gt;&gt; print(</a:t>
            </a:r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class_obj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class_obj.get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&lt;__main__.</a:t>
            </a:r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MyClass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 object at 0x0000017AA887C198&gt; &lt;Mock id='1626325106984</a:t>
            </a:r>
            <a:r>
              <a:rPr lang="en-IN" sz="1600" dirty="0" smtClean="0">
                <a:solidFill>
                  <a:schemeClr val="accent6">
                    <a:lumMod val="75000"/>
                  </a:schemeClr>
                </a:solidFill>
              </a:rPr>
              <a:t>'&gt;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&gt;&gt;&gt; print(</a:t>
            </a:r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class_obj.get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())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10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class_obj.get.return_value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 = 'new value'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&gt;&gt;&gt; print(</a:t>
            </a:r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class_obj.get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())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new value</a:t>
            </a:r>
          </a:p>
        </p:txBody>
      </p:sp>
    </p:spTree>
    <p:extLst>
      <p:ext uri="{BB962C8B-B14F-4D97-AF65-F5344CB8AC3E}">
        <p14:creationId xmlns:p14="http://schemas.microsoft.com/office/powerpoint/2010/main" val="345776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4992"/>
          </a:xfrm>
        </p:spPr>
        <p:txBody>
          <a:bodyPr>
            <a:normAutofit/>
          </a:bodyPr>
          <a:lstStyle/>
          <a:p>
            <a:r>
              <a:rPr lang="en-US" dirty="0" err="1" smtClean="0"/>
              <a:t>mock.Mock</a:t>
            </a:r>
            <a:r>
              <a:rPr lang="en-US" dirty="0" smtClean="0"/>
              <a:t>().</a:t>
            </a:r>
            <a:r>
              <a:rPr lang="en-US" dirty="0" err="1" smtClean="0"/>
              <a:t>side_effect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694045"/>
            <a:ext cx="9764829" cy="1183909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Let’s say you want to use a random function’s outcome in a test.  How would you use it ?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How to mock multiple values in a test ?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How to mock </a:t>
            </a:r>
            <a:r>
              <a:rPr lang="en-US" sz="1600" dirty="0" smtClean="0">
                <a:solidFill>
                  <a:schemeClr val="tx1"/>
                </a:solidFill>
              </a:rPr>
              <a:t>and simulate exceptions </a:t>
            </a:r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599" y="3051207"/>
            <a:ext cx="9601200" cy="3022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&gt;&gt;&gt; class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random_number_gen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(object):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   ...  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get(self):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   ... 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return 11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   ...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random_number_gen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obj.get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11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88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4992"/>
          </a:xfrm>
        </p:spPr>
        <p:txBody>
          <a:bodyPr>
            <a:normAutofit/>
          </a:bodyPr>
          <a:lstStyle/>
          <a:p>
            <a:r>
              <a:rPr lang="en-US" dirty="0" err="1" smtClean="0"/>
              <a:t>mock.Mock</a:t>
            </a:r>
            <a:r>
              <a:rPr lang="en-US" dirty="0" smtClean="0"/>
              <a:t>().</a:t>
            </a:r>
            <a:r>
              <a:rPr lang="en-US" dirty="0" err="1" smtClean="0"/>
              <a:t>side_effect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636295"/>
            <a:ext cx="9601200" cy="49570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obj.get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Mock(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side_effect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=[11, 22, 33])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obj.get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obj.get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obj.get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obj.get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Traceback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File "&lt;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stdin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File "C:\Users\Paluri\AppData\Local\Programs\Python\Python37\lib\unittest\mock.py", line 960, in __call__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return _mock_self._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mock_call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(*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**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kwargs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File "C:\Users\Paluri\AppData\Local\Programs\Python\Python37\lib\unittest\mock.py", line 1022, in 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mock_call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result = next(effect)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StopIteration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4992"/>
          </a:xfrm>
        </p:spPr>
        <p:txBody>
          <a:bodyPr>
            <a:normAutofit/>
          </a:bodyPr>
          <a:lstStyle/>
          <a:p>
            <a:r>
              <a:rPr lang="en-US" dirty="0" err="1" smtClean="0"/>
              <a:t>mock.Mock</a:t>
            </a:r>
            <a:r>
              <a:rPr lang="en-US" dirty="0" smtClean="0"/>
              <a:t>().</a:t>
            </a:r>
            <a:r>
              <a:rPr lang="en-US" dirty="0" err="1" smtClean="0"/>
              <a:t>side_effect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636295"/>
            <a:ext cx="9601200" cy="49570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obj.get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Mock(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side_effect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=[11, 22, 33,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StopIteration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('Iteration Error.')])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obj.get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obj.get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obj.get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obj.get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Traceback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File "&lt;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stdin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File "C:\Users\Paluri\AppData\Local\Programs\Python\Python37\lib\unittest\mock.py", line 960, in __call__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return _mock_self._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mock_call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(*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**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kwargs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File "C:\Users\Paluri\AppData\Local\Programs\Python\Python37\lib\unittest\mock.py", line 1024, in 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mock_call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raise result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StopIteration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 Iteration Error.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44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4992"/>
          </a:xfrm>
        </p:spPr>
        <p:txBody>
          <a:bodyPr>
            <a:normAutofit/>
          </a:bodyPr>
          <a:lstStyle/>
          <a:p>
            <a:r>
              <a:rPr lang="en-US" dirty="0" smtClean="0"/>
              <a:t>Sample Test Class Setup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599" y="1636295"/>
            <a:ext cx="6219825" cy="49570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MyClass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(object):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...   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method1(self):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...         return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...   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method2(self):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...         return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...   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method3(self):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...         return 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MyClass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obj.method1 = Mock()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obj.method2 = Mock()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obj.method3 = Mock()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48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4992"/>
          </a:xfrm>
        </p:spPr>
        <p:txBody>
          <a:bodyPr>
            <a:normAutofit/>
          </a:bodyPr>
          <a:lstStyle/>
          <a:p>
            <a:r>
              <a:rPr lang="en-US" dirty="0" err="1" smtClean="0"/>
              <a:t>mock.Mock</a:t>
            </a:r>
            <a:r>
              <a:rPr lang="en-US" dirty="0" smtClean="0"/>
              <a:t>().</a:t>
            </a:r>
            <a:r>
              <a:rPr lang="en-US" dirty="0" err="1" smtClean="0"/>
              <a:t>assert_called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599" y="1636295"/>
            <a:ext cx="10267951" cy="49570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obj.method1()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Mock name='mock()' id='1308656385664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'&gt;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obj.method2()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&lt;Mock name='mock()' id='1308659648160'&gt;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obj.method1.assert_called()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obj.method2.assert_called()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obj.method3.assert_called()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Traceback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File "&lt;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stdin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File "C:\Users\Paluri\AppData\Local\Programs\Python\Python37\lib\unittest\mock.py", line 801,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assert_called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raise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AssertionError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msg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AssertionError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 Expected 'None' to have been called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43775" y="1724026"/>
            <a:ext cx="430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Asserts True for all mocks that have been called at least once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552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499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mock.Mock</a:t>
            </a:r>
            <a:r>
              <a:rPr lang="en-US" dirty="0" smtClean="0"/>
              <a:t>().</a:t>
            </a:r>
            <a:r>
              <a:rPr lang="en-US" dirty="0" err="1" smtClean="0"/>
              <a:t>assert_called_once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599" y="1636295"/>
            <a:ext cx="10591801" cy="49570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obj.method1()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&lt;Mock name='mock()' id='1308662022552'&gt;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obj.method2()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&lt;Mock name='mock()' id='1308662022776'&gt;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obj.method2()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&lt;Mock name='mock()' id='1308662022776'&gt;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obj.method1.assert_called_once()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obj.method2.assert_called_once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Traceback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File "&lt;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stdin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File "C:\Users\Paluri\AppData\Local\Programs\Python\Python37\lib\unittest\mock.py", line 810,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assert_called_once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raise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AssertionError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msg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AssertionError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 Expected 'mock' to have been called once. Called 2 times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500" y="1636295"/>
            <a:ext cx="430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Asserts True for all mocks that have been called </a:t>
            </a:r>
            <a:r>
              <a:rPr lang="en-US" b="1" i="1" dirty="0" smtClean="0"/>
              <a:t>EXACTLY </a:t>
            </a:r>
            <a:r>
              <a:rPr lang="en-US" b="1" dirty="0" smtClean="0"/>
              <a:t>once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245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499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mock.Mock</a:t>
            </a:r>
            <a:r>
              <a:rPr lang="en-US" dirty="0" smtClean="0"/>
              <a:t>().</a:t>
            </a:r>
            <a:r>
              <a:rPr lang="en-US" dirty="0" err="1" smtClean="0"/>
              <a:t>assert_called_once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599" y="1636295"/>
            <a:ext cx="10591801" cy="4957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obj.method3.assert_called_once()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Traceback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File "&lt;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stdin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File "C:\Users\Paluri\AppData\Local\Programs\Python\Python37\lib\unittest\mock.py", line 810,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assert_called_once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raise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AssertionError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msg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AssertionError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 Expected 'mock' to have been called once. Called 0 times.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5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4992"/>
          </a:xfrm>
        </p:spPr>
        <p:txBody>
          <a:bodyPr>
            <a:normAutofit/>
          </a:bodyPr>
          <a:lstStyle/>
          <a:p>
            <a:r>
              <a:rPr lang="en-US" dirty="0" smtClean="0"/>
              <a:t>New Test Class Setup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599" y="1636294"/>
            <a:ext cx="6219825" cy="3411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class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NewClass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(object):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...   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method(self, a, b, c):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...         pass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NewClass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Mock()</a:t>
            </a:r>
          </a:p>
        </p:txBody>
      </p:sp>
    </p:spTree>
    <p:extLst>
      <p:ext uri="{BB962C8B-B14F-4D97-AF65-F5344CB8AC3E}">
        <p14:creationId xmlns:p14="http://schemas.microsoft.com/office/powerpoint/2010/main" val="41925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499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mock.Mock</a:t>
            </a:r>
            <a:r>
              <a:rPr lang="en-US" dirty="0" smtClean="0"/>
              <a:t>().</a:t>
            </a:r>
            <a:r>
              <a:rPr lang="en-US" dirty="0" err="1" smtClean="0"/>
              <a:t>assert_called_with</a:t>
            </a:r>
            <a:r>
              <a:rPr lang="en-US" dirty="0" smtClean="0"/>
              <a:t>(*)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599" y="1636295"/>
            <a:ext cx="10591801" cy="49570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(10, 20, 30)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&lt;Mock name='mock()' id='1308662025128'&gt;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(11, 22, 33)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&lt;Mock name='mock()' id='1308662025128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'&gt;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                                                                                                                                 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obj.method.assert_called_with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(11, 22, 33)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                                                                                                                                 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obj.method.assert_called_with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(10, 20, 30)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Traceback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File "&lt;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stdin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File "C:\Users\Paluri\AppData\Local\Programs\Python\Python37\lib\unittest\mock.py", line 829,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assert_called_with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raise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AssertionError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(_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error_message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()) from cause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AssertionError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 Expected call: mock(10, 20, 30)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Actual call: mock(11, 22, 33)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499" y="1636295"/>
            <a:ext cx="488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Assert consumes all generic arguments – positional &amp; keyword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7500" y="2398129"/>
            <a:ext cx="430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Asserts True for LAST call with CORRECT arguments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609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 Cases</a:t>
            </a:r>
            <a:endParaRPr lang="en-IN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83560949"/>
              </p:ext>
            </p:extLst>
          </p:nvPr>
        </p:nvGraphicFramePr>
        <p:xfrm>
          <a:off x="1645920" y="2286000"/>
          <a:ext cx="91440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781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88243B8-D463-4FE1-B390-67368399A4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76BE5DA-6590-442C-96E7-00DDF96A0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078C4E8-9326-457C-BA51-FDD1DF208E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3E38476-70B2-4886-9174-027746DA3E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820400" cy="83499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mock.Mock</a:t>
            </a:r>
            <a:r>
              <a:rPr lang="en-US" dirty="0" smtClean="0"/>
              <a:t>().</a:t>
            </a:r>
            <a:r>
              <a:rPr lang="en-US" dirty="0" err="1" smtClean="0"/>
              <a:t>assert_called_once_with</a:t>
            </a:r>
            <a:r>
              <a:rPr lang="en-US" dirty="0" smtClean="0"/>
              <a:t>(*)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599" y="1636295"/>
            <a:ext cx="10591801" cy="49570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(1, 2, 3)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&lt;Mock name='mock()' id='1308662025016'&gt;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obj.method.assert_called_once_with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(1, 2, 3)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(10, 20, 30)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&lt;Mock name='mock()' id='1308662025016'&gt;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obj.method.assert_called_once_with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(10, 20, 30)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Traceback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File "&lt;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stdin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File "C:\Users\Paluri\AppData\Local\Programs\Python\Python37\lib\unittest\mock.py", line 839,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assert_called_once_with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raise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AssertionError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msg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AssertionError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 Expected 'mock' to be called once. Called 2 times.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7075" y="1406976"/>
            <a:ext cx="488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Assert consumes all generic arguments – positional &amp; keyword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58100" y="2168810"/>
            <a:ext cx="430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Asserts True for mock called EXACTLY once with the correct arguments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5565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820400" cy="834992"/>
          </a:xfrm>
        </p:spPr>
        <p:txBody>
          <a:bodyPr>
            <a:normAutofit/>
          </a:bodyPr>
          <a:lstStyle/>
          <a:p>
            <a:r>
              <a:rPr lang="en-US" dirty="0" err="1" smtClean="0"/>
              <a:t>mock.Mock</a:t>
            </a:r>
            <a:r>
              <a:rPr lang="en-US" dirty="0" smtClean="0"/>
              <a:t>().</a:t>
            </a:r>
            <a:r>
              <a:rPr lang="en-US" dirty="0" err="1" smtClean="0"/>
              <a:t>assert_any_call</a:t>
            </a:r>
            <a:r>
              <a:rPr lang="en-US" dirty="0" smtClean="0"/>
              <a:t>(*)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599" y="1636295"/>
            <a:ext cx="10591801" cy="49570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(1, 2, 3)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&lt;Mock name='mock()' id='1308662023840'&gt;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(4, 5, 6)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&lt;Mock name='mock()' id='1308662023840'&gt;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obj.method.assert_any_call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(1, 2, 3)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obj.method.assert_any_call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(4, 5, 6)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obj.method.assert_any_call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(7, 8, 9)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Traceback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File "&lt;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stdin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File "C:\Users\Paluri\AppData\Local\Programs\Python\Python37\lib\unittest\mock.py", line 891,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assert_any_call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) from cause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AssertionError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 mock(7, 8, 9) call not found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7075" y="1406976"/>
            <a:ext cx="488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Assert consumes all generic arguments – positional &amp; keyword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58100" y="2168810"/>
            <a:ext cx="430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Asserts True for mock called with CORRECT arguments (order doesn’t matter)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2643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820400" cy="834992"/>
          </a:xfrm>
        </p:spPr>
        <p:txBody>
          <a:bodyPr>
            <a:normAutofit/>
          </a:bodyPr>
          <a:lstStyle/>
          <a:p>
            <a:r>
              <a:rPr lang="en-US" dirty="0" err="1" smtClean="0"/>
              <a:t>mock.Mock</a:t>
            </a:r>
            <a:r>
              <a:rPr lang="en-US" dirty="0" smtClean="0"/>
              <a:t>().</a:t>
            </a:r>
            <a:r>
              <a:rPr lang="en-US" dirty="0" err="1" smtClean="0"/>
              <a:t>assert_not_called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599" y="1636295"/>
            <a:ext cx="10591801" cy="49570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obj.method.assert_not_called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(1, 2, 3)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&lt;Mock name='mock()' id='1308662046392'&gt;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obj.method.assert_not_called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Traceback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File "&lt;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stdin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File "C:\Users\Paluri\AppData\Local\Programs\Python\Python37\lib\unittest\mock.py", line 792,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assert_not_called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raise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AssertionError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msg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AssertionError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 Expected 'mock' to not have been called. Called 1 times.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7075" y="1406976"/>
            <a:ext cx="488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Asserts TRUE for mock function that never got called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0631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820400" cy="834992"/>
          </a:xfrm>
        </p:spPr>
        <p:txBody>
          <a:bodyPr>
            <a:normAutofit/>
          </a:bodyPr>
          <a:lstStyle/>
          <a:p>
            <a:r>
              <a:rPr lang="en-US" dirty="0" err="1" smtClean="0"/>
              <a:t>mock.Mock</a:t>
            </a:r>
            <a:r>
              <a:rPr lang="en-US" dirty="0" smtClean="0"/>
              <a:t>().</a:t>
            </a:r>
            <a:r>
              <a:rPr lang="en-US" dirty="0" err="1" smtClean="0"/>
              <a:t>reset_mock</a:t>
            </a:r>
            <a:r>
              <a:rPr lang="en-US" dirty="0" smtClean="0"/>
              <a:t>(*)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599" y="1636295"/>
            <a:ext cx="10591801" cy="49570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(1, 2, 3)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&lt;Mock name='mock()' id='1308662046616'&gt;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(4, 5, 6)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&lt;Mock name='mock()' id='1308662046616'&gt;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obj.method.reset_mock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obj.method.assert_called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Traceback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File "&lt;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stdin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File "C:\Users\Paluri\AppData\Local\Programs\Python\Python37\lib\unittest\mock.py", line 801,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assert_called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raise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AssertionError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msg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AssertionError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 Expected 'None' to have been called.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7076" y="1406976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Resets the mock function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77076" y="1778451"/>
            <a:ext cx="4486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/>
              <a:t>return_value</a:t>
            </a:r>
            <a:r>
              <a:rPr lang="en-US" b="1" dirty="0" smtClean="0"/>
              <a:t>, </a:t>
            </a:r>
            <a:r>
              <a:rPr lang="en-US" b="1" dirty="0" err="1" smtClean="0"/>
              <a:t>side_effect</a:t>
            </a:r>
            <a:r>
              <a:rPr lang="en-US" b="1" dirty="0" smtClean="0"/>
              <a:t>, assert calls are reset/clear/set to defaults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4299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820400" cy="834992"/>
          </a:xfrm>
        </p:spPr>
        <p:txBody>
          <a:bodyPr>
            <a:normAutofit/>
          </a:bodyPr>
          <a:lstStyle/>
          <a:p>
            <a:r>
              <a:rPr lang="en-US" dirty="0" err="1" smtClean="0"/>
              <a:t>mock.Mock</a:t>
            </a:r>
            <a:r>
              <a:rPr lang="en-US" dirty="0" smtClean="0"/>
              <a:t>().called | </a:t>
            </a:r>
            <a:r>
              <a:rPr lang="en-US" dirty="0" err="1" smtClean="0"/>
              <a:t>call_count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636295"/>
            <a:ext cx="5572126" cy="49570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obj.method.called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obj.method.call_count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(1, 2, 3)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&lt;Mock name='mock()' id='1308662153344'&gt;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(4, 5, 6)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&lt;Mock name='mock()' id='1308662153344'&gt;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obj.method.called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True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obj.method.call_count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7076" y="1511751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called </a:t>
            </a:r>
            <a:r>
              <a:rPr lang="en-US" b="1" dirty="0" smtClean="0">
                <a:sym typeface="Wingdings" panose="05000000000000000000" pitchFamily="2" charset="2"/>
              </a:rPr>
              <a:t> returns TRUE if mock is called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77076" y="2216601"/>
            <a:ext cx="448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/>
              <a:t>call_count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 returns number of times a mock is called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8483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820400" cy="834992"/>
          </a:xfrm>
        </p:spPr>
        <p:txBody>
          <a:bodyPr>
            <a:normAutofit/>
          </a:bodyPr>
          <a:lstStyle/>
          <a:p>
            <a:r>
              <a:rPr lang="en-US" dirty="0" smtClean="0"/>
              <a:t>Other </a:t>
            </a:r>
            <a:r>
              <a:rPr lang="en-US" dirty="0" err="1" smtClean="0"/>
              <a:t>mock.Mock</a:t>
            </a:r>
            <a:r>
              <a:rPr lang="en-US" dirty="0" smtClean="0"/>
              <a:t>().</a:t>
            </a:r>
            <a:r>
              <a:rPr lang="en-US" i="1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assert_has_calls</a:t>
            </a:r>
            <a:r>
              <a:rPr lang="en-US" dirty="0" smtClean="0"/>
              <a:t> (call, </a:t>
            </a:r>
            <a:r>
              <a:rPr lang="en-US" dirty="0" err="1" smtClean="0"/>
              <a:t>any_order</a:t>
            </a:r>
            <a:r>
              <a:rPr lang="en-US" dirty="0" smtClean="0"/>
              <a:t>=False)</a:t>
            </a:r>
          </a:p>
          <a:p>
            <a:r>
              <a:rPr lang="en-US" dirty="0" err="1" smtClean="0"/>
              <a:t>mock_add_spec</a:t>
            </a:r>
            <a:r>
              <a:rPr lang="en-US" dirty="0" smtClean="0"/>
              <a:t> (spec, </a:t>
            </a:r>
            <a:r>
              <a:rPr lang="en-US" dirty="0" err="1" smtClean="0"/>
              <a:t>spec_set</a:t>
            </a:r>
            <a:r>
              <a:rPr lang="en-US" dirty="0" smtClean="0"/>
              <a:t>=False)</a:t>
            </a:r>
          </a:p>
          <a:p>
            <a:r>
              <a:rPr lang="en-US" dirty="0" err="1" smtClean="0"/>
              <a:t>attach_mock</a:t>
            </a:r>
            <a:r>
              <a:rPr lang="en-US" dirty="0" smtClean="0"/>
              <a:t> (mock, attribute)</a:t>
            </a:r>
          </a:p>
          <a:p>
            <a:r>
              <a:rPr lang="en-US" dirty="0" err="1" smtClean="0"/>
              <a:t>configure_mock</a:t>
            </a:r>
            <a:r>
              <a:rPr lang="en-US" dirty="0" smtClean="0"/>
              <a:t> (**</a:t>
            </a:r>
            <a:r>
              <a:rPr lang="en-US" dirty="0" err="1" smtClean="0"/>
              <a:t>kwargs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call_args</a:t>
            </a:r>
            <a:endParaRPr lang="en-US" dirty="0" smtClean="0"/>
          </a:p>
          <a:p>
            <a:r>
              <a:rPr lang="en-US" dirty="0" err="1" smtClean="0"/>
              <a:t>call_args_list</a:t>
            </a:r>
            <a:endParaRPr lang="en-US" dirty="0" smtClean="0"/>
          </a:p>
          <a:p>
            <a:r>
              <a:rPr lang="en-US" dirty="0" err="1" smtClean="0"/>
              <a:t>method_calls</a:t>
            </a:r>
            <a:endParaRPr lang="en-US" dirty="0" smtClean="0"/>
          </a:p>
          <a:p>
            <a:r>
              <a:rPr lang="en-US" dirty="0" err="1" smtClean="0"/>
              <a:t>mock_calls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457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820400" cy="834992"/>
          </a:xfrm>
        </p:spPr>
        <p:txBody>
          <a:bodyPr>
            <a:normAutofit/>
          </a:bodyPr>
          <a:lstStyle/>
          <a:p>
            <a:r>
              <a:rPr lang="en-US" dirty="0" err="1" smtClean="0"/>
              <a:t>mock.Mock</a:t>
            </a:r>
            <a:r>
              <a:rPr lang="en-US" dirty="0" smtClean="0"/>
              <a:t>().</a:t>
            </a:r>
            <a:r>
              <a:rPr lang="en-US" dirty="0" err="1" smtClean="0"/>
              <a:t>NonCallableMock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non-callable version of the mock</a:t>
            </a:r>
          </a:p>
          <a:p>
            <a:r>
              <a:rPr lang="en-US" i="1" dirty="0" err="1" smtClean="0"/>
              <a:t>return_value</a:t>
            </a:r>
            <a:r>
              <a:rPr lang="en-US" dirty="0" smtClean="0"/>
              <a:t> and </a:t>
            </a:r>
            <a:r>
              <a:rPr lang="en-US" i="1" dirty="0" err="1" smtClean="0"/>
              <a:t>side_effect</a:t>
            </a:r>
            <a:r>
              <a:rPr lang="en-US" dirty="0" smtClean="0"/>
              <a:t> have no meaning for this type of mock</a:t>
            </a:r>
          </a:p>
          <a:p>
            <a:r>
              <a:rPr lang="en-US" dirty="0" smtClean="0"/>
              <a:t>Well, I’ve not used this yet, so can’t comment for now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4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820400" cy="834992"/>
          </a:xfrm>
        </p:spPr>
        <p:txBody>
          <a:bodyPr>
            <a:normAutofit/>
          </a:bodyPr>
          <a:lstStyle/>
          <a:p>
            <a:r>
              <a:rPr lang="en-US" dirty="0" smtClean="0"/>
              <a:t>Mocking: Points to Note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599" y="1636295"/>
            <a:ext cx="8143875" cy="4957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NewClass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Mock()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obj.method.caled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&lt;Mock name='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mock.caled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' id='1308662153960'&gt;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obj.method.astert_called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&lt;Mock name='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mock.astert_called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()' id='1308662154128'&gt;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38975" y="2026654"/>
            <a:ext cx="430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Any new attribute or method assigned on the mock object to which error is NOT reported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71599" y="5936675"/>
            <a:ext cx="690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How to solve this ?</a:t>
            </a:r>
          </a:p>
          <a:p>
            <a:pPr algn="just"/>
            <a:r>
              <a:rPr lang="en-US" b="1" dirty="0" smtClean="0"/>
              <a:t>Keep your questions alive &amp; open !  </a:t>
            </a:r>
            <a:r>
              <a:rPr lang="en-US" b="1" dirty="0" smtClean="0">
                <a:sym typeface="Wingdings" panose="05000000000000000000" pitchFamily="2" charset="2"/>
              </a:rPr>
              <a:t>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2015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820400" cy="834992"/>
          </a:xfrm>
        </p:spPr>
        <p:txBody>
          <a:bodyPr>
            <a:normAutofit/>
          </a:bodyPr>
          <a:lstStyle/>
          <a:p>
            <a:r>
              <a:rPr lang="en-US" dirty="0" smtClean="0"/>
              <a:t>Benefits of </a:t>
            </a:r>
            <a:r>
              <a:rPr lang="en-US" i="1" dirty="0" smtClean="0"/>
              <a:t>mocking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Testing becomes simple with mock (</a:t>
            </a:r>
            <a:r>
              <a:rPr lang="en-US" dirty="0" err="1" smtClean="0"/>
              <a:t>ofcourse</a:t>
            </a:r>
            <a:r>
              <a:rPr lang="en-US" dirty="0" smtClean="0"/>
              <a:t>, one needs to understand </a:t>
            </a:r>
            <a:r>
              <a:rPr lang="en-US" i="1" dirty="0" smtClean="0"/>
              <a:t>mocking</a:t>
            </a:r>
            <a:r>
              <a:rPr lang="en-US" dirty="0" smtClean="0"/>
              <a:t>.  Nothing comes for free!)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 don’t want to spend my time writing tests for my </a:t>
            </a:r>
            <a:r>
              <a:rPr lang="en-US" dirty="0" err="1" smtClean="0"/>
              <a:t>testbench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Mocking helps us avoid writing methods for testing and more importantly – ‘test those </a:t>
            </a:r>
            <a:r>
              <a:rPr lang="en-US" dirty="0" err="1" smtClean="0"/>
              <a:t>testbench</a:t>
            </a:r>
            <a:r>
              <a:rPr lang="en-US" dirty="0" smtClean="0"/>
              <a:t> methods’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Makes our tests writing </a:t>
            </a:r>
            <a:r>
              <a:rPr lang="en-US" i="1" dirty="0" smtClean="0"/>
              <a:t>faster</a:t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dirty="0" smtClean="0"/>
              <a:t>Dealing with exceptions, errors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37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Patching in Python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do some Patching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784080" cy="1485900"/>
          </a:xfrm>
        </p:spPr>
        <p:txBody>
          <a:bodyPr/>
          <a:lstStyle/>
          <a:p>
            <a:r>
              <a:rPr lang="en-US" dirty="0" smtClean="0"/>
              <a:t>Types of Test Cases (contd.. 1)</a:t>
            </a:r>
            <a:endParaRPr lang="en-IN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2578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012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this </a:t>
            </a:r>
            <a:r>
              <a:rPr lang="en-US" i="1" dirty="0" smtClean="0"/>
              <a:t>Patching</a:t>
            </a:r>
            <a:r>
              <a:rPr lang="en-US" dirty="0" smtClean="0"/>
              <a:t> ?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14800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unittest.mock.Mock</a:t>
            </a:r>
            <a:r>
              <a:rPr lang="en-US" i="1" dirty="0" smtClean="0"/>
              <a:t> and </a:t>
            </a:r>
            <a:r>
              <a:rPr lang="en-US" i="1" dirty="0" err="1" smtClean="0"/>
              <a:t>unittest.mock.MagicMock</a:t>
            </a:r>
            <a:r>
              <a:rPr lang="en-US" i="1" dirty="0" smtClean="0"/>
              <a:t> </a:t>
            </a:r>
            <a:r>
              <a:rPr lang="en-US" dirty="0" smtClean="0"/>
              <a:t>are for the mocking of a function, it’s return value, it’s side-effects, performing assert operations on the </a:t>
            </a:r>
            <a:r>
              <a:rPr lang="en-US" i="1" dirty="0" smtClean="0"/>
              <a:t>mocked</a:t>
            </a:r>
            <a:r>
              <a:rPr lang="en-US" dirty="0"/>
              <a:t> </a:t>
            </a:r>
            <a:r>
              <a:rPr lang="en-US" dirty="0" smtClean="0"/>
              <a:t>object.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Patch supports this under-lying behavior of </a:t>
            </a:r>
            <a:r>
              <a:rPr lang="en-US" i="1" dirty="0" smtClean="0"/>
              <a:t>mocking</a:t>
            </a:r>
            <a:r>
              <a:rPr lang="en-US" dirty="0" smtClean="0"/>
              <a:t> just that now it allows applying this powerful mocking mechanism onto the </a:t>
            </a:r>
            <a:r>
              <a:rPr lang="en-US" b="1" i="1" dirty="0" smtClean="0"/>
              <a:t>OUT</a:t>
            </a:r>
            <a:r>
              <a:rPr lang="en-US" b="1" dirty="0" smtClean="0"/>
              <a:t> </a:t>
            </a:r>
            <a:r>
              <a:rPr lang="en-US" dirty="0" smtClean="0"/>
              <a:t>and replaces </a:t>
            </a:r>
            <a:r>
              <a:rPr lang="en-US" b="1" i="1" dirty="0" smtClean="0"/>
              <a:t>OUT</a:t>
            </a:r>
            <a:r>
              <a:rPr lang="en-US" dirty="0"/>
              <a:t> </a:t>
            </a:r>
            <a:r>
              <a:rPr lang="en-US" dirty="0" smtClean="0"/>
              <a:t>with a mock object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Patch works on the importing of a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Patching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14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Available as:</a:t>
            </a:r>
          </a:p>
          <a:p>
            <a:pPr lvl="1"/>
            <a:r>
              <a:rPr lang="en-US" i="0" dirty="0" smtClean="0"/>
              <a:t>context managers</a:t>
            </a:r>
          </a:p>
          <a:p>
            <a:pPr lvl="1"/>
            <a:r>
              <a:rPr lang="en-US" i="0" dirty="0" smtClean="0"/>
              <a:t>decorators</a:t>
            </a:r>
          </a:p>
          <a:p>
            <a:pPr lvl="1"/>
            <a:r>
              <a:rPr lang="en-US" i="0" dirty="0" smtClean="0"/>
              <a:t>manually apply patch (</a:t>
            </a:r>
            <a:r>
              <a:rPr lang="en-US" dirty="0" smtClean="0"/>
              <a:t>use with caution!)</a:t>
            </a:r>
            <a:r>
              <a:rPr lang="en-US" i="0" dirty="0" smtClean="0"/>
              <a:t/>
            </a:r>
            <a:br>
              <a:rPr lang="en-US" i="0" dirty="0" smtClean="0"/>
            </a:br>
            <a:endParaRPr lang="en-US" i="0" dirty="0" smtClean="0"/>
          </a:p>
          <a:p>
            <a:r>
              <a:rPr lang="en-US" dirty="0" smtClean="0"/>
              <a:t>Scope of </a:t>
            </a:r>
            <a:r>
              <a:rPr lang="en-US" i="1" dirty="0" smtClean="0"/>
              <a:t>patching</a:t>
            </a:r>
          </a:p>
          <a:p>
            <a:pPr lvl="1"/>
            <a:r>
              <a:rPr lang="en-US" i="0" dirty="0" smtClean="0"/>
              <a:t>Use as </a:t>
            </a:r>
            <a:r>
              <a:rPr lang="en-US" dirty="0" smtClean="0"/>
              <a:t>context </a:t>
            </a:r>
            <a:r>
              <a:rPr lang="en-US" i="0" dirty="0" smtClean="0"/>
              <a:t>manager if the scope is limited to some duration within a function</a:t>
            </a:r>
          </a:p>
          <a:p>
            <a:pPr lvl="1"/>
            <a:r>
              <a:rPr lang="en-US" i="0" dirty="0" smtClean="0"/>
              <a:t>Decorate a class method if a function is to be patched for the entire duration of that function call</a:t>
            </a:r>
          </a:p>
          <a:p>
            <a:pPr lvl="1"/>
            <a:r>
              <a:rPr lang="en-US" i="0" dirty="0" smtClean="0"/>
              <a:t>Decorate at class level if the function is to be patched for the entire duration of that function call within that class</a:t>
            </a:r>
          </a:p>
        </p:txBody>
      </p:sp>
    </p:spTree>
    <p:extLst>
      <p:ext uri="{BB962C8B-B14F-4D97-AF65-F5344CB8AC3E}">
        <p14:creationId xmlns:p14="http://schemas.microsoft.com/office/powerpoint/2010/main" val="32218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More on Patching …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14800"/>
          </a:xfrm>
        </p:spPr>
        <p:txBody>
          <a:bodyPr>
            <a:normAutofit/>
          </a:bodyPr>
          <a:lstStyle/>
          <a:p>
            <a:r>
              <a:rPr lang="en-US" dirty="0"/>
              <a:t>DO NOT </a:t>
            </a:r>
            <a:r>
              <a:rPr lang="en-US" dirty="0" smtClean="0"/>
              <a:t>apply </a:t>
            </a:r>
            <a:r>
              <a:rPr lang="en-US" i="1" dirty="0" smtClean="0"/>
              <a:t>Patch</a:t>
            </a:r>
            <a:r>
              <a:rPr lang="en-US" dirty="0" smtClean="0"/>
              <a:t> </a:t>
            </a:r>
            <a:r>
              <a:rPr lang="en-US" dirty="0"/>
              <a:t>where it downloaded </a:t>
            </a:r>
            <a:r>
              <a:rPr lang="en-US" dirty="0" smtClean="0"/>
              <a:t>from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Apply </a:t>
            </a:r>
            <a:r>
              <a:rPr lang="en-US" i="1" dirty="0"/>
              <a:t>Patch</a:t>
            </a:r>
            <a:r>
              <a:rPr lang="en-US" dirty="0"/>
              <a:t> where it is </a:t>
            </a:r>
            <a:r>
              <a:rPr lang="en-US" dirty="0" smtClean="0"/>
              <a:t>used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 short, what all one can do ?</a:t>
            </a:r>
          </a:p>
          <a:p>
            <a:pPr lvl="1"/>
            <a:r>
              <a:rPr lang="en-US" dirty="0" smtClean="0"/>
              <a:t>Patch</a:t>
            </a:r>
            <a:r>
              <a:rPr lang="en-US" i="0" dirty="0" smtClean="0"/>
              <a:t> a class (public) method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Patch</a:t>
            </a:r>
            <a:r>
              <a:rPr lang="en-US" i="0" dirty="0" smtClean="0">
                <a:solidFill>
                  <a:srgbClr val="FF0000"/>
                </a:solidFill>
              </a:rPr>
              <a:t> a class (private) method </a:t>
            </a:r>
            <a:r>
              <a:rPr lang="en-US" i="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i="0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Patch</a:t>
            </a:r>
            <a:r>
              <a:rPr lang="en-US" i="0" dirty="0" smtClean="0">
                <a:solidFill>
                  <a:srgbClr val="FF0000"/>
                </a:solidFill>
              </a:rPr>
              <a:t> an object that is (public/private) attribute of a class </a:t>
            </a:r>
            <a:r>
              <a:rPr lang="en-US" i="0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Patch</a:t>
            </a:r>
            <a:r>
              <a:rPr lang="en-US" i="0" dirty="0" smtClean="0">
                <a:sym typeface="Wingdings" panose="05000000000000000000" pitchFamily="2" charset="2"/>
              </a:rPr>
              <a:t> a </a:t>
            </a:r>
            <a:r>
              <a:rPr lang="en-US" i="0" dirty="0" err="1" smtClean="0">
                <a:sym typeface="Wingdings" panose="05000000000000000000" pitchFamily="2" charset="2"/>
              </a:rPr>
              <a:t>dict</a:t>
            </a:r>
            <a:endParaRPr lang="en-US" i="0" dirty="0" smtClean="0"/>
          </a:p>
        </p:txBody>
      </p:sp>
    </p:spTree>
    <p:extLst>
      <p:ext uri="{BB962C8B-B14F-4D97-AF65-F5344CB8AC3E}">
        <p14:creationId xmlns:p14="http://schemas.microsoft.com/office/powerpoint/2010/main" val="237558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for Patching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273229"/>
              </p:ext>
            </p:extLst>
          </p:nvPr>
        </p:nvGraphicFramePr>
        <p:xfrm>
          <a:off x="1085850" y="2314575"/>
          <a:ext cx="7810500" cy="4076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95067550"/>
              </p:ext>
            </p:extLst>
          </p:nvPr>
        </p:nvGraphicFramePr>
        <p:xfrm>
          <a:off x="7486650" y="2052935"/>
          <a:ext cx="4305300" cy="3643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507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graphicEl>
                                              <a:dgm id="{34ACB43C-7F44-433C-B724-0D7B2CBA9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graphicEl>
                                              <a:dgm id="{34ACB43C-7F44-433C-B724-0D7B2CBA9758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graphicEl>
                                              <a:dgm id="{BCD8B122-CDDF-4B1B-9E82-DC2C2FEC68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graphicEl>
                                              <a:dgm id="{BCD8B122-CDDF-4B1B-9E82-DC2C2FEC68DC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graphicEl>
                                              <a:dgm id="{AFEC7A8A-CAE5-45D1-A900-9D4D112AC6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graphicEl>
                                              <a:dgm id="{AFEC7A8A-CAE5-45D1-A900-9D4D112AC6F7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graphicEl>
                                              <a:dgm id="{0123D244-450B-4875-A1F1-7451037B69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graphicEl>
                                              <a:dgm id="{0123D244-450B-4875-A1F1-7451037B69BF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graphicEl>
                                              <a:dgm id="{C56FA63E-B4D5-44ED-B45E-735BF18AEF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graphicEl>
                                              <a:dgm id="{C56FA63E-B4D5-44ED-B45E-735BF18AEF74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">
                                            <p:graphicEl>
                                              <a:dgm id="{3270D076-E406-4333-8E3A-B7D8BFF2C1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">
                                            <p:graphicEl>
                                              <a:dgm id="{3270D076-E406-4333-8E3A-B7D8BFF2C16D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">
                                            <p:graphicEl>
                                              <a:dgm id="{6E78E9BF-0CB4-4802-9AAF-73A0814347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">
                                            <p:graphicEl>
                                              <a:dgm id="{6E78E9BF-0CB4-4802-9AAF-73A0814347A2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">
                                            <p:graphicEl>
                                              <a:dgm id="{E445AD63-0AF7-4CDF-8019-5F1C879894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">
                                            <p:graphicEl>
                                              <a:dgm id="{E445AD63-0AF7-4CDF-8019-5F1C8798944B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">
                                            <p:graphicEl>
                                              <a:dgm id="{85CD8467-028C-4BEB-A0D3-F039C569C9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">
                                            <p:graphicEl>
                                              <a:dgm id="{85CD8467-028C-4BEB-A0D3-F039C569C99A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">
                                            <p:graphicEl>
                                              <a:dgm id="{574713F2-07AC-4A7E-89D5-0CB1913B62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">
                                            <p:graphicEl>
                                              <a:dgm id="{574713F2-07AC-4A7E-89D5-0CB1913B622B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">
                                            <p:graphicEl>
                                              <a:dgm id="{CF0C009B-0FFC-48B5-AAB1-2A21E493A9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">
                                            <p:graphicEl>
                                              <a:dgm id="{CF0C009B-0FFC-48B5-AAB1-2A21E493A9FC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">
                                            <p:graphicEl>
                                              <a:dgm id="{061E091C-D419-4107-B45F-A46AF05D12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">
                                            <p:graphicEl>
                                              <a:dgm id="{061E091C-D419-4107-B45F-A46AF05D12B2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">
                                            <p:graphicEl>
                                              <a:dgm id="{4261C8D9-43C6-462E-855A-88FF8A01F2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">
                                            <p:graphicEl>
                                              <a:dgm id="{4261C8D9-43C6-462E-855A-88FF8A01F2AF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">
                                            <p:graphicEl>
                                              <a:dgm id="{0A358962-F1BF-41A0-8410-95B715EA5A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">
                                            <p:graphicEl>
                                              <a:dgm id="{0A358962-F1BF-41A0-8410-95B715EA5A35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3">
                                            <p:graphicEl>
                                              <a:dgm id="{03C35B01-9B57-42DA-9899-5F785621F3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3">
                                            <p:graphicEl>
                                              <a:dgm id="{03C35B01-9B57-42DA-9899-5F785621F3E3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3">
                                            <p:graphicEl>
                                              <a:dgm id="{CA23456D-6F3C-494D-9087-3818CEB0C5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3">
                                            <p:graphicEl>
                                              <a:dgm id="{CA23456D-6F3C-494D-9087-3818CEB0C5F9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Graphic spid="7" grpId="0">
        <p:bldAsOne/>
      </p:bldGraphic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820400" cy="834992"/>
          </a:xfrm>
        </p:spPr>
        <p:txBody>
          <a:bodyPr>
            <a:normAutofit/>
          </a:bodyPr>
          <a:lstStyle/>
          <a:p>
            <a:r>
              <a:rPr lang="en-US" dirty="0" smtClean="0"/>
              <a:t>Sample Test Class Setup</a:t>
            </a:r>
            <a:endParaRPr lang="en-IN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877003454"/>
              </p:ext>
            </p:extLst>
          </p:nvPr>
        </p:nvGraphicFramePr>
        <p:xfrm>
          <a:off x="7467600" y="1895475"/>
          <a:ext cx="2962275" cy="2828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181225" y="1520792"/>
            <a:ext cx="3267075" cy="533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0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48825" cy="834992"/>
          </a:xfrm>
        </p:spPr>
        <p:txBody>
          <a:bodyPr>
            <a:normAutofit/>
          </a:bodyPr>
          <a:lstStyle/>
          <a:p>
            <a:r>
              <a:rPr lang="en-US" i="1" dirty="0"/>
              <a:t>patch</a:t>
            </a:r>
            <a:r>
              <a:rPr lang="en-US" dirty="0"/>
              <a:t> as context manager (cm)</a:t>
            </a:r>
            <a:endParaRPr lang="en-IN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46834346"/>
              </p:ext>
            </p:extLst>
          </p:nvPr>
        </p:nvGraphicFramePr>
        <p:xfrm>
          <a:off x="7762875" y="1463642"/>
          <a:ext cx="3962400" cy="389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471811" y="1463642"/>
            <a:ext cx="5586214" cy="536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1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8B704DC-2D32-4138-A4CF-7CBF45445C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900B2EC-DE07-4691-A006-8D4B31B0C2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9ECF9F2-F453-4D33-B082-70D838F15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B3804FE-C29F-40F0-8A74-DD91018CA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09EA5D7-50EB-4C93-9D61-B4965E8F90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772650" cy="834992"/>
          </a:xfrm>
        </p:spPr>
        <p:txBody>
          <a:bodyPr>
            <a:normAutofit/>
          </a:bodyPr>
          <a:lstStyle/>
          <a:p>
            <a:r>
              <a:rPr lang="en-US" i="1" dirty="0"/>
              <a:t>patch</a:t>
            </a:r>
            <a:r>
              <a:rPr lang="en-US" dirty="0"/>
              <a:t> as context manager (cm)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024" y="1447800"/>
            <a:ext cx="7104961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1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48825" cy="834992"/>
          </a:xfrm>
        </p:spPr>
        <p:txBody>
          <a:bodyPr>
            <a:normAutofit/>
          </a:bodyPr>
          <a:lstStyle/>
          <a:p>
            <a:r>
              <a:rPr lang="en-US" i="1" dirty="0"/>
              <a:t>patch</a:t>
            </a:r>
            <a:r>
              <a:rPr lang="en-US" dirty="0"/>
              <a:t> </a:t>
            </a:r>
            <a:r>
              <a:rPr lang="en-US" dirty="0" smtClean="0"/>
              <a:t>function as decorator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175" y="1557860"/>
            <a:ext cx="6235813" cy="4992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735" y="1557860"/>
            <a:ext cx="4402265" cy="89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3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72750" cy="834992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patch</a:t>
            </a:r>
            <a:r>
              <a:rPr lang="en-US" dirty="0"/>
              <a:t> </a:t>
            </a:r>
            <a:r>
              <a:rPr lang="en-US" dirty="0" smtClean="0"/>
              <a:t>multiple functions as decorator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757" y="1377917"/>
            <a:ext cx="6810793" cy="45841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515" y="5962105"/>
            <a:ext cx="5916986" cy="833927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76225543"/>
              </p:ext>
            </p:extLst>
          </p:nvPr>
        </p:nvGraphicFramePr>
        <p:xfrm>
          <a:off x="9000707" y="1377917"/>
          <a:ext cx="2486025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1761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72750" cy="834992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patch</a:t>
            </a:r>
            <a:r>
              <a:rPr lang="en-US" dirty="0" err="1" smtClean="0"/>
              <a:t>.</a:t>
            </a:r>
            <a:r>
              <a:rPr lang="en-US" i="1" dirty="0" err="1" smtClean="0"/>
              <a:t>object</a:t>
            </a:r>
            <a:r>
              <a:rPr lang="en-US" dirty="0" smtClean="0"/>
              <a:t> as context manager</a:t>
            </a:r>
            <a:endParaRPr lang="en-IN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903408749"/>
              </p:ext>
            </p:extLst>
          </p:nvPr>
        </p:nvGraphicFramePr>
        <p:xfrm>
          <a:off x="9000707" y="1682717"/>
          <a:ext cx="2486025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371600" y="1790999"/>
            <a:ext cx="7004180" cy="392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4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Presenting an 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63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72750" cy="834992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patch</a:t>
            </a:r>
            <a:r>
              <a:rPr lang="en-US" dirty="0" err="1" smtClean="0"/>
              <a:t>.</a:t>
            </a:r>
            <a:r>
              <a:rPr lang="en-US" i="1" dirty="0" err="1" smtClean="0"/>
              <a:t>object</a:t>
            </a:r>
            <a:r>
              <a:rPr lang="en-US" dirty="0" smtClean="0"/>
              <a:t> as context manager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625" y="1694702"/>
            <a:ext cx="8705152" cy="19336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2624" y="4086225"/>
            <a:ext cx="7315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Remember how to retrieve the class attributes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Just print using ‘</a:t>
            </a:r>
            <a:r>
              <a:rPr lang="en-US" b="1" dirty="0" err="1" smtClean="0"/>
              <a:t>dir</a:t>
            </a:r>
            <a:r>
              <a:rPr lang="en-US" b="1" dirty="0" smtClean="0"/>
              <a:t>(&lt;OUT&gt;)’ </a:t>
            </a:r>
            <a:r>
              <a:rPr lang="en-US" b="1" dirty="0" smtClean="0">
                <a:sym typeface="Wingdings" panose="05000000000000000000" pitchFamily="2" charset="2"/>
              </a:rPr>
              <a:t></a:t>
            </a:r>
            <a:r>
              <a:rPr lang="en-US" b="1" dirty="0" smtClean="0"/>
              <a:t> 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4" y="5011880"/>
            <a:ext cx="5876926" cy="133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72750" cy="834992"/>
          </a:xfrm>
        </p:spPr>
        <p:txBody>
          <a:bodyPr>
            <a:normAutofit/>
          </a:bodyPr>
          <a:lstStyle/>
          <a:p>
            <a:r>
              <a:rPr lang="en-US" i="1" dirty="0"/>
              <a:t>patch</a:t>
            </a:r>
            <a:r>
              <a:rPr lang="en-US" dirty="0"/>
              <a:t> </a:t>
            </a:r>
            <a:r>
              <a:rPr lang="en-US" dirty="0" err="1" smtClean="0"/>
              <a:t>builtins</a:t>
            </a:r>
            <a:r>
              <a:rPr lang="en-US" dirty="0" smtClean="0"/>
              <a:t>: ‘</a:t>
            </a:r>
            <a:r>
              <a:rPr lang="en-US" i="1" dirty="0" err="1" smtClean="0"/>
              <a:t>os.listdir</a:t>
            </a:r>
            <a:r>
              <a:rPr lang="en-US" i="1" dirty="0" smtClean="0"/>
              <a:t>’</a:t>
            </a:r>
            <a:endParaRPr lang="en-IN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490" y="2606642"/>
            <a:ext cx="8380409" cy="37274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5025" y="1704975"/>
            <a:ext cx="328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mock / patch ‘</a:t>
            </a:r>
            <a:r>
              <a:rPr lang="en-US" b="1" dirty="0" err="1" smtClean="0"/>
              <a:t>os.listdir</a:t>
            </a:r>
            <a:r>
              <a:rPr lang="en-US" b="1" dirty="0" smtClean="0"/>
              <a:t>’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3986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72750" cy="834992"/>
          </a:xfrm>
        </p:spPr>
        <p:txBody>
          <a:bodyPr>
            <a:normAutofit/>
          </a:bodyPr>
          <a:lstStyle/>
          <a:p>
            <a:r>
              <a:rPr lang="en-US" i="1" dirty="0"/>
              <a:t>patch</a:t>
            </a:r>
            <a:r>
              <a:rPr lang="en-US" dirty="0"/>
              <a:t> </a:t>
            </a:r>
            <a:r>
              <a:rPr lang="en-US" dirty="0" err="1" smtClean="0"/>
              <a:t>builtins</a:t>
            </a:r>
            <a:r>
              <a:rPr lang="en-US" dirty="0" smtClean="0"/>
              <a:t>: ‘</a:t>
            </a:r>
            <a:r>
              <a:rPr lang="en-US" i="1" dirty="0" err="1" smtClean="0"/>
              <a:t>os.walk</a:t>
            </a:r>
            <a:r>
              <a:rPr lang="en-US" i="1" dirty="0" smtClean="0"/>
              <a:t>’</a:t>
            </a:r>
            <a:endParaRPr lang="en-IN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000875" y="1671922"/>
            <a:ext cx="314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mock / patch ‘</a:t>
            </a:r>
            <a:r>
              <a:rPr lang="en-US" b="1" dirty="0" err="1" smtClean="0"/>
              <a:t>os.walk</a:t>
            </a:r>
            <a:r>
              <a:rPr lang="en-US" b="1" dirty="0" smtClean="0"/>
              <a:t>’</a:t>
            </a:r>
            <a:endParaRPr lang="en-IN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779" y="1671922"/>
            <a:ext cx="5093822" cy="51765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320" y="2609823"/>
            <a:ext cx="5061210" cy="10287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00874" y="4260199"/>
            <a:ext cx="4817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Likewise, patch many other </a:t>
            </a:r>
            <a:r>
              <a:rPr lang="en-US" b="1" dirty="0" err="1" smtClean="0"/>
              <a:t>builtins</a:t>
            </a:r>
            <a:endParaRPr lang="en-US" b="1" dirty="0" smtClean="0"/>
          </a:p>
          <a:p>
            <a:r>
              <a:rPr lang="en-US" b="1" dirty="0"/>
              <a:t>a</a:t>
            </a:r>
            <a:r>
              <a:rPr lang="en-US" b="1" dirty="0" smtClean="0"/>
              <a:t>s well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0776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patch stuff not yet discussed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0859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Lambda</a:t>
            </a:r>
            <a:endParaRPr lang="en-US" dirty="0" smtClean="0"/>
          </a:p>
          <a:p>
            <a:r>
              <a:rPr lang="en-US" dirty="0" smtClean="0"/>
              <a:t>Create</a:t>
            </a:r>
          </a:p>
          <a:p>
            <a:r>
              <a:rPr lang="en-US" dirty="0" smtClean="0"/>
              <a:t>Patching </a:t>
            </a:r>
            <a:r>
              <a:rPr lang="en-US" dirty="0" err="1" smtClean="0"/>
              <a:t>dicts</a:t>
            </a:r>
            <a:endParaRPr lang="en-US" dirty="0" smtClean="0"/>
          </a:p>
          <a:p>
            <a:r>
              <a:rPr lang="en-US" dirty="0" smtClean="0"/>
              <a:t>Patching </a:t>
            </a:r>
            <a:r>
              <a:rPr lang="en-US" dirty="0" err="1" smtClean="0"/>
              <a:t>PropertyMock</a:t>
            </a:r>
            <a:endParaRPr lang="en-US" dirty="0" smtClean="0"/>
          </a:p>
          <a:p>
            <a:r>
              <a:rPr lang="en-US" dirty="0" smtClean="0"/>
              <a:t>Manual patch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465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Spec’ing in Python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Advanced Topic - 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3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AUTOSpec’ing</a:t>
            </a:r>
            <a:r>
              <a:rPr lang="en-US" dirty="0" smtClean="0"/>
              <a:t> in Python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Advanced Topic - II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88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3581400" y="2505075"/>
            <a:ext cx="590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Q&amp;A Break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345937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I’ve few (more)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spec=True is not made default for the patch ?</a:t>
            </a:r>
          </a:p>
          <a:p>
            <a:r>
              <a:rPr lang="en-US" dirty="0" smtClean="0"/>
              <a:t>When spec should be preferred over </a:t>
            </a:r>
            <a:r>
              <a:rPr lang="en-US" dirty="0" err="1" smtClean="0"/>
              <a:t>autospec</a:t>
            </a:r>
            <a:r>
              <a:rPr lang="en-US" dirty="0" smtClean="0"/>
              <a:t>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8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1038225"/>
            <a:ext cx="9601200" cy="5038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Ok – Now that you know stuff</a:t>
            </a:r>
            <a:br>
              <a:rPr lang="en-US" sz="4800" dirty="0"/>
            </a:br>
            <a:r>
              <a:rPr lang="en-US" sz="4800" dirty="0"/>
              <a:t>Call </a:t>
            </a:r>
            <a:r>
              <a:rPr lang="en-US" sz="4800" dirty="0" smtClean="0"/>
              <a:t>yourself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800" dirty="0" smtClean="0"/>
              <a:t>Mocker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800" dirty="0" err="1" smtClean="0"/>
              <a:t>Patcher</a:t>
            </a:r>
            <a:endParaRPr lang="en-US" sz="4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4800" dirty="0" err="1" smtClean="0"/>
              <a:t>Spec’er</a:t>
            </a:r>
            <a:endParaRPr lang="en-US" sz="4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4800" dirty="0" err="1" smtClean="0"/>
              <a:t>Autospec’er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91776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2838450" y="2505075"/>
            <a:ext cx="7115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Thank You !!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322174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Usual Test Practice Demo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441448" y="2596896"/>
            <a:ext cx="36393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 Under Test (OUT)</a:t>
            </a:r>
          </a:p>
          <a:p>
            <a:endParaRPr lang="en-US" b="1" dirty="0" smtClean="0"/>
          </a:p>
          <a:p>
            <a:endParaRPr lang="en-US" i="1" dirty="0"/>
          </a:p>
          <a:p>
            <a:r>
              <a:rPr lang="en-US" i="1" dirty="0" smtClean="0"/>
              <a:t>Func1()</a:t>
            </a:r>
          </a:p>
          <a:p>
            <a:r>
              <a:rPr lang="en-US" i="1" dirty="0"/>
              <a:t> </a:t>
            </a:r>
            <a:r>
              <a:rPr lang="en-US" i="1" dirty="0" smtClean="0"/>
              <a:t> ….</a:t>
            </a:r>
          </a:p>
          <a:p>
            <a:endParaRPr lang="en-US" i="1" dirty="0"/>
          </a:p>
          <a:p>
            <a:r>
              <a:rPr lang="en-US" i="1" dirty="0" smtClean="0"/>
              <a:t>Class </a:t>
            </a:r>
            <a:r>
              <a:rPr lang="en-US" i="1" dirty="0" err="1" smtClean="0"/>
              <a:t>abc</a:t>
            </a:r>
            <a:r>
              <a:rPr lang="en-US" i="1" dirty="0" smtClean="0"/>
              <a:t>:</a:t>
            </a:r>
          </a:p>
          <a:p>
            <a:r>
              <a:rPr lang="en-US" i="1" dirty="0" smtClean="0"/>
              <a:t>    Func2()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….</a:t>
            </a:r>
          </a:p>
        </p:txBody>
      </p:sp>
      <p:sp>
        <p:nvSpPr>
          <p:cNvPr id="5" name="Flowchart: Document 4"/>
          <p:cNvSpPr/>
          <p:nvPr/>
        </p:nvSpPr>
        <p:spPr>
          <a:xfrm>
            <a:off x="6245352" y="1810512"/>
            <a:ext cx="2386584" cy="15270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Script 1</a:t>
            </a:r>
            <a:br>
              <a:rPr lang="en-US" dirty="0" smtClean="0"/>
            </a:br>
            <a:r>
              <a:rPr lang="en-US" dirty="0" smtClean="0"/>
              <a:t>(Func1)</a:t>
            </a:r>
            <a:endParaRPr lang="en-IN" dirty="0"/>
          </a:p>
        </p:txBody>
      </p:sp>
      <p:sp>
        <p:nvSpPr>
          <p:cNvPr id="6" name="Flowchart: Document 5"/>
          <p:cNvSpPr/>
          <p:nvPr/>
        </p:nvSpPr>
        <p:spPr>
          <a:xfrm>
            <a:off x="6245352" y="3889557"/>
            <a:ext cx="2386584" cy="15270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Script 2</a:t>
            </a:r>
            <a:br>
              <a:rPr lang="en-US" dirty="0" smtClean="0"/>
            </a:br>
            <a:r>
              <a:rPr lang="en-US" dirty="0" smtClean="0"/>
              <a:t>(Class </a:t>
            </a:r>
            <a:r>
              <a:rPr lang="en-US" dirty="0" err="1" smtClean="0"/>
              <a:t>abc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7" name="Flowchart: Document 6"/>
          <p:cNvSpPr/>
          <p:nvPr/>
        </p:nvSpPr>
        <p:spPr>
          <a:xfrm>
            <a:off x="9086088" y="3889557"/>
            <a:ext cx="2386584" cy="15270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Script 3</a:t>
            </a:r>
            <a:br>
              <a:rPr lang="en-US" dirty="0" smtClean="0"/>
            </a:br>
            <a:r>
              <a:rPr lang="en-US" dirty="0" smtClean="0"/>
              <a:t>(Func2)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764792" y="5760720"/>
            <a:ext cx="860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This presentations scope is being limited to </a:t>
            </a:r>
            <a:r>
              <a:rPr lang="en-US" b="1" smtClean="0"/>
              <a:t>Unittest’ing in Python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70888" y="6150864"/>
            <a:ext cx="860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specifics are detailed in the slides to follow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314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 from Unit Tests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should be repeatable</a:t>
            </a:r>
          </a:p>
          <a:p>
            <a:r>
              <a:rPr lang="en-US" dirty="0" smtClean="0"/>
              <a:t>Tests should be deterministic in nature</a:t>
            </a:r>
          </a:p>
          <a:p>
            <a:r>
              <a:rPr lang="en-US" dirty="0" smtClean="0"/>
              <a:t>Tests should get executed in isolation</a:t>
            </a:r>
          </a:p>
          <a:p>
            <a:r>
              <a:rPr lang="en-US" dirty="0" smtClean="0"/>
              <a:t>Tests should execute fast</a:t>
            </a:r>
          </a:p>
          <a:p>
            <a:r>
              <a:rPr lang="en-US" dirty="0"/>
              <a:t>Tests should test functionality/responsibility </a:t>
            </a:r>
            <a:r>
              <a:rPr lang="en-US" dirty="0" smtClean="0"/>
              <a:t>of function(s)</a:t>
            </a:r>
            <a:endParaRPr lang="en-US" dirty="0"/>
          </a:p>
          <a:p>
            <a:r>
              <a:rPr lang="en-US" dirty="0" smtClean="0"/>
              <a:t>Tests should mimic external dependencies, if required</a:t>
            </a:r>
          </a:p>
          <a:p>
            <a:r>
              <a:rPr lang="en-US" dirty="0" smtClean="0"/>
              <a:t>Tests should be able to verify internal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129321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Doubles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a generic terminology that is used for testing purposes replacing the production code by an alternative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Known by different names too</a:t>
            </a:r>
          </a:p>
          <a:p>
            <a:pPr lvl="1"/>
            <a:r>
              <a:rPr lang="en-US" dirty="0" smtClean="0"/>
              <a:t>Test Dummy objects</a:t>
            </a:r>
          </a:p>
          <a:p>
            <a:pPr lvl="1"/>
            <a:r>
              <a:rPr lang="en-US" dirty="0" smtClean="0"/>
              <a:t>Test Fake objects</a:t>
            </a:r>
          </a:p>
          <a:p>
            <a:pPr lvl="1"/>
            <a:r>
              <a:rPr lang="en-US" dirty="0" smtClean="0"/>
              <a:t>Test Stub objects</a:t>
            </a:r>
          </a:p>
          <a:p>
            <a:pPr lvl="1"/>
            <a:r>
              <a:rPr lang="en-US" dirty="0" smtClean="0"/>
              <a:t>Test Spy objects</a:t>
            </a:r>
          </a:p>
          <a:p>
            <a:pPr lvl="1"/>
            <a:r>
              <a:rPr lang="en-US" dirty="0" smtClean="0"/>
              <a:t>Test Mock objects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25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FINEON_CATEGORY" val="{&quot;CategoryList&quot;:[],&quot;CategoryDictionary&quot;:{}}"/>
</p:tagLst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9272</TotalTime>
  <Words>3653</Words>
  <Application>Microsoft Office PowerPoint</Application>
  <PresentationFormat>Widescreen</PresentationFormat>
  <Paragraphs>512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Consolas</vt:lpstr>
      <vt:lpstr>Franklin Gothic Book</vt:lpstr>
      <vt:lpstr>Verdana</vt:lpstr>
      <vt:lpstr>Wingdings</vt:lpstr>
      <vt:lpstr>Crop</vt:lpstr>
      <vt:lpstr>Python Testing Strategies</vt:lpstr>
      <vt:lpstr>Agenda</vt:lpstr>
      <vt:lpstr>Introduction</vt:lpstr>
      <vt:lpstr>Types of Test Cases</vt:lpstr>
      <vt:lpstr>Types of Test Cases (contd.. 1)</vt:lpstr>
      <vt:lpstr>Unit tests</vt:lpstr>
      <vt:lpstr>Usual Test Practice Demo</vt:lpstr>
      <vt:lpstr>Expectations from Unit Tests</vt:lpstr>
      <vt:lpstr>Test Doubles</vt:lpstr>
      <vt:lpstr>Test Doubles (contd.. 1)</vt:lpstr>
      <vt:lpstr>Testing with Mocks</vt:lpstr>
      <vt:lpstr>Mocking In Cpp (An Analogy)</vt:lpstr>
      <vt:lpstr>Ease of Mocking In Python</vt:lpstr>
      <vt:lpstr>Mocking in python</vt:lpstr>
      <vt:lpstr>Installing mock library</vt:lpstr>
      <vt:lpstr>unittest Methods &amp; Properties</vt:lpstr>
      <vt:lpstr>mock Module Methods &amp; Properties</vt:lpstr>
      <vt:lpstr>Mock Class Methods &amp; Properties</vt:lpstr>
      <vt:lpstr>MagicMock Class Methods &amp; Properties</vt:lpstr>
      <vt:lpstr>Mock versus MagicMock</vt:lpstr>
      <vt:lpstr>MagicMock: Dunder Methods Impl’</vt:lpstr>
      <vt:lpstr>Installing mock library</vt:lpstr>
      <vt:lpstr>Example: MagicMock</vt:lpstr>
      <vt:lpstr>Example: Mock</vt:lpstr>
      <vt:lpstr>Example: Implementing Magic Methods for Mock</vt:lpstr>
      <vt:lpstr>mock.Mock Arguments</vt:lpstr>
      <vt:lpstr>mock.Mock Create &amp; Set Attributes</vt:lpstr>
      <vt:lpstr>mock.Mock Create &amp; Set Attributes</vt:lpstr>
      <vt:lpstr>mock.Mock().return_value</vt:lpstr>
      <vt:lpstr>mock.Mock().return_value</vt:lpstr>
      <vt:lpstr>mock.Mock().side_effect</vt:lpstr>
      <vt:lpstr>mock.Mock().side_effect</vt:lpstr>
      <vt:lpstr>mock.Mock().side_effect</vt:lpstr>
      <vt:lpstr>Sample Test Class Setup</vt:lpstr>
      <vt:lpstr>mock.Mock().assert_called()</vt:lpstr>
      <vt:lpstr>mock.Mock().assert_called_once()</vt:lpstr>
      <vt:lpstr>mock.Mock().assert_called_once()</vt:lpstr>
      <vt:lpstr>New Test Class Setup</vt:lpstr>
      <vt:lpstr>mock.Mock().assert_called_with(*)</vt:lpstr>
      <vt:lpstr>mock.Mock().assert_called_once_with(*)</vt:lpstr>
      <vt:lpstr>mock.Mock().assert_any_call(*)</vt:lpstr>
      <vt:lpstr>mock.Mock().assert_not_called()</vt:lpstr>
      <vt:lpstr>mock.Mock().reset_mock(*)</vt:lpstr>
      <vt:lpstr>mock.Mock().called | call_count</vt:lpstr>
      <vt:lpstr>Other mock.Mock().functions</vt:lpstr>
      <vt:lpstr>mock.Mock().NonCallableMock</vt:lpstr>
      <vt:lpstr>Mocking: Points to Note</vt:lpstr>
      <vt:lpstr>Benefits of mocking</vt:lpstr>
      <vt:lpstr>Patching in Python</vt:lpstr>
      <vt:lpstr>What’s this Patching ?</vt:lpstr>
      <vt:lpstr>More on Patching</vt:lpstr>
      <vt:lpstr>Still More on Patching …</vt:lpstr>
      <vt:lpstr>Scope for Patching</vt:lpstr>
      <vt:lpstr>Sample Test Class Setup</vt:lpstr>
      <vt:lpstr>patch as context manager (cm)</vt:lpstr>
      <vt:lpstr>patch as context manager (cm)</vt:lpstr>
      <vt:lpstr>patch function as decorator</vt:lpstr>
      <vt:lpstr>patch multiple functions as decorator</vt:lpstr>
      <vt:lpstr>patch.object as context manager</vt:lpstr>
      <vt:lpstr>patch.object as context manager</vt:lpstr>
      <vt:lpstr>patch builtins: ‘os.listdir’</vt:lpstr>
      <vt:lpstr>patch builtins: ‘os.walk’</vt:lpstr>
      <vt:lpstr>Other patch stuff not yet discussed</vt:lpstr>
      <vt:lpstr>Spec’ing in Python</vt:lpstr>
      <vt:lpstr>AUTOSpec’ing in Python</vt:lpstr>
      <vt:lpstr>PowerPoint Presentation</vt:lpstr>
      <vt:lpstr>OK, I’ve few (more) </vt:lpstr>
      <vt:lpstr>PowerPoint Presentation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Testing Strategies</dc:title>
  <dc:creator>Paluri Phaneendra (IFIN DSS TI TL)</dc:creator>
  <cp:lastModifiedBy>Paluri Phaneendra (IFIN DSS TI TL)</cp:lastModifiedBy>
  <cp:revision>429</cp:revision>
  <dcterms:created xsi:type="dcterms:W3CDTF">2020-06-27T02:43:50Z</dcterms:created>
  <dcterms:modified xsi:type="dcterms:W3CDTF">2020-07-10T07:42:18Z</dcterms:modified>
</cp:coreProperties>
</file>