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8" r:id="rId13"/>
    <p:sldId id="269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38C11-5625-4610-BAB6-BF1A0697FA55}" type="doc">
      <dgm:prSet loTypeId="urn:microsoft.com/office/officeart/2005/8/layout/default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CADF17-15F8-44BB-A867-431C07DE4B38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47623ED-8183-4737-8676-CA918454DFE0}" type="parTrans" cxnId="{4E397CDA-EBC4-4D04-BC78-43D116C737FF}">
      <dgm:prSet/>
      <dgm:spPr/>
      <dgm:t>
        <a:bodyPr/>
        <a:lstStyle/>
        <a:p>
          <a:endParaRPr lang="en-US"/>
        </a:p>
      </dgm:t>
    </dgm:pt>
    <dgm:pt modelId="{3FCF2B0F-3F63-4227-B3B8-E48C425CECCC}" type="sibTrans" cxnId="{4E397CDA-EBC4-4D04-BC78-43D116C737FF}">
      <dgm:prSet/>
      <dgm:spPr/>
      <dgm:t>
        <a:bodyPr/>
        <a:lstStyle/>
        <a:p>
          <a:endParaRPr lang="en-US"/>
        </a:p>
      </dgm:t>
    </dgm:pt>
    <dgm:pt modelId="{C79F2160-F732-4344-891A-26EE77C0123C}">
      <dgm:prSet phldrT="[Text]"/>
      <dgm:spPr/>
      <dgm:t>
        <a:bodyPr/>
        <a:lstStyle/>
        <a:p>
          <a:r>
            <a:rPr lang="en-US" dirty="0" smtClean="0"/>
            <a:t>OOPs</a:t>
          </a:r>
          <a:endParaRPr lang="en-US" dirty="0"/>
        </a:p>
      </dgm:t>
    </dgm:pt>
    <dgm:pt modelId="{9DB27CC3-EE6F-470B-82DD-698EEEB9CCC1}" type="parTrans" cxnId="{0CFC973B-B463-40D3-9075-05DD782A442D}">
      <dgm:prSet/>
      <dgm:spPr/>
      <dgm:t>
        <a:bodyPr/>
        <a:lstStyle/>
        <a:p>
          <a:endParaRPr lang="en-US"/>
        </a:p>
      </dgm:t>
    </dgm:pt>
    <dgm:pt modelId="{40838340-647B-4FC2-8AC4-50B3EEA6ECBB}" type="sibTrans" cxnId="{0CFC973B-B463-40D3-9075-05DD782A442D}">
      <dgm:prSet/>
      <dgm:spPr/>
      <dgm:t>
        <a:bodyPr/>
        <a:lstStyle/>
        <a:p>
          <a:endParaRPr lang="en-US"/>
        </a:p>
      </dgm:t>
    </dgm:pt>
    <dgm:pt modelId="{4314C7BC-ADD0-4205-BCC9-01FDC7679659}">
      <dgm:prSet phldrT="[Text]"/>
      <dgm:spPr/>
      <dgm:t>
        <a:bodyPr/>
        <a:lstStyle/>
        <a:p>
          <a:r>
            <a:rPr lang="en-US" dirty="0" smtClean="0"/>
            <a:t>Command-line parse</a:t>
          </a:r>
          <a:endParaRPr lang="en-US" dirty="0"/>
        </a:p>
      </dgm:t>
    </dgm:pt>
    <dgm:pt modelId="{E5DE59CC-D691-41A6-A9D1-7A9DD8695CF7}" type="parTrans" cxnId="{F2F7816B-F3BB-47C1-B4F2-F7C83AC74437}">
      <dgm:prSet/>
      <dgm:spPr/>
      <dgm:t>
        <a:bodyPr/>
        <a:lstStyle/>
        <a:p>
          <a:endParaRPr lang="en-US"/>
        </a:p>
      </dgm:t>
    </dgm:pt>
    <dgm:pt modelId="{A6345669-F879-4213-AE56-CFA3C5F0C70C}" type="sibTrans" cxnId="{F2F7816B-F3BB-47C1-B4F2-F7C83AC74437}">
      <dgm:prSet/>
      <dgm:spPr/>
      <dgm:t>
        <a:bodyPr/>
        <a:lstStyle/>
        <a:p>
          <a:endParaRPr lang="en-US"/>
        </a:p>
      </dgm:t>
    </dgm:pt>
    <dgm:pt modelId="{20FE007F-B7BF-44A5-855D-B42931FEC6D4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6F7500B-703B-4D16-8964-191D136F75C2}" type="parTrans" cxnId="{46C7A986-C93A-4B62-BAF7-ADDD4E16F30A}">
      <dgm:prSet/>
      <dgm:spPr/>
      <dgm:t>
        <a:bodyPr/>
        <a:lstStyle/>
        <a:p>
          <a:endParaRPr lang="en-US"/>
        </a:p>
      </dgm:t>
    </dgm:pt>
    <dgm:pt modelId="{0FB04AA8-74A5-4C07-8AC4-3EE2999C72B0}" type="sibTrans" cxnId="{46C7A986-C93A-4B62-BAF7-ADDD4E16F30A}">
      <dgm:prSet/>
      <dgm:spPr/>
      <dgm:t>
        <a:bodyPr/>
        <a:lstStyle/>
        <a:p>
          <a:endParaRPr lang="en-US"/>
        </a:p>
      </dgm:t>
    </dgm:pt>
    <dgm:pt modelId="{A38EF380-9DA3-4B06-ACC1-ADC905C76D8F}">
      <dgm:prSet phldrT="[Text]"/>
      <dgm:spPr/>
      <dgm:t>
        <a:bodyPr/>
        <a:lstStyle/>
        <a:p>
          <a:r>
            <a:rPr lang="en-US" dirty="0" smtClean="0"/>
            <a:t>Tuple</a:t>
          </a:r>
          <a:endParaRPr lang="en-US" dirty="0"/>
        </a:p>
      </dgm:t>
    </dgm:pt>
    <dgm:pt modelId="{D3B3D1C8-A14C-44FE-BD3B-262F34BAEA16}" type="parTrans" cxnId="{AF788FC7-C73A-4829-87D4-4ACCF92E3B7E}">
      <dgm:prSet/>
      <dgm:spPr/>
      <dgm:t>
        <a:bodyPr/>
        <a:lstStyle/>
        <a:p>
          <a:endParaRPr lang="en-US"/>
        </a:p>
      </dgm:t>
    </dgm:pt>
    <dgm:pt modelId="{1C20CD33-26B0-4081-A337-CE3831FD7D03}" type="sibTrans" cxnId="{AF788FC7-C73A-4829-87D4-4ACCF92E3B7E}">
      <dgm:prSet/>
      <dgm:spPr/>
      <dgm:t>
        <a:bodyPr/>
        <a:lstStyle/>
        <a:p>
          <a:endParaRPr lang="en-US"/>
        </a:p>
      </dgm:t>
    </dgm:pt>
    <dgm:pt modelId="{25087FBD-CB17-476B-99EB-4E6E5EDD6628}">
      <dgm:prSet phldrT="[Text]"/>
      <dgm:spPr/>
      <dgm:t>
        <a:bodyPr/>
        <a:lstStyle/>
        <a:p>
          <a:r>
            <a:rPr lang="en-US" dirty="0" smtClean="0"/>
            <a:t>Set</a:t>
          </a:r>
          <a:endParaRPr lang="en-US" dirty="0"/>
        </a:p>
      </dgm:t>
    </dgm:pt>
    <dgm:pt modelId="{F0F24C8B-A859-48E5-AAA4-A9F1EFEDF59E}" type="parTrans" cxnId="{A752DD5E-9566-4866-B2FA-F9C89C8A7AD5}">
      <dgm:prSet/>
      <dgm:spPr/>
      <dgm:t>
        <a:bodyPr/>
        <a:lstStyle/>
        <a:p>
          <a:endParaRPr lang="en-US"/>
        </a:p>
      </dgm:t>
    </dgm:pt>
    <dgm:pt modelId="{E4BD4FCC-9A8F-4C04-8A26-94897B92B645}" type="sibTrans" cxnId="{A752DD5E-9566-4866-B2FA-F9C89C8A7AD5}">
      <dgm:prSet/>
      <dgm:spPr/>
      <dgm:t>
        <a:bodyPr/>
        <a:lstStyle/>
        <a:p>
          <a:endParaRPr lang="en-US"/>
        </a:p>
      </dgm:t>
    </dgm:pt>
    <dgm:pt modelId="{A554226F-FEA2-4413-8E51-4E67A1DE43B6}">
      <dgm:prSet phldrT="[Text]"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5DBB58FD-1C4C-44BF-8640-62B8355228E2}" type="parTrans" cxnId="{F4248162-91D3-4350-9AF3-07D5969CFB54}">
      <dgm:prSet/>
      <dgm:spPr/>
      <dgm:t>
        <a:bodyPr/>
        <a:lstStyle/>
        <a:p>
          <a:endParaRPr lang="en-US"/>
        </a:p>
      </dgm:t>
    </dgm:pt>
    <dgm:pt modelId="{DAEB67D4-430F-4DC7-BC8D-54F3E8275FB8}" type="sibTrans" cxnId="{F4248162-91D3-4350-9AF3-07D5969CFB54}">
      <dgm:prSet/>
      <dgm:spPr/>
      <dgm:t>
        <a:bodyPr/>
        <a:lstStyle/>
        <a:p>
          <a:endParaRPr lang="en-US"/>
        </a:p>
      </dgm:t>
    </dgm:pt>
    <dgm:pt modelId="{26FD5C1D-71F4-45FC-8A70-E458D841DBBE}">
      <dgm:prSet phldrT="[Text]"/>
      <dgm:spPr/>
      <dgm:t>
        <a:bodyPr/>
        <a:lstStyle/>
        <a:p>
          <a:r>
            <a:rPr lang="en-US" dirty="0" smtClean="0"/>
            <a:t>Loop</a:t>
          </a:r>
          <a:endParaRPr lang="en-US" dirty="0"/>
        </a:p>
      </dgm:t>
    </dgm:pt>
    <dgm:pt modelId="{86350DFC-B92B-41FF-856C-7410D72D7B00}" type="parTrans" cxnId="{EB1C0676-3DAB-4BF3-BDEC-49C096D6D507}">
      <dgm:prSet/>
      <dgm:spPr/>
      <dgm:t>
        <a:bodyPr/>
        <a:lstStyle/>
        <a:p>
          <a:endParaRPr lang="en-US"/>
        </a:p>
      </dgm:t>
    </dgm:pt>
    <dgm:pt modelId="{C9228277-4E1B-4EB5-AFDC-F0FF8948D0C4}" type="sibTrans" cxnId="{EB1C0676-3DAB-4BF3-BDEC-49C096D6D507}">
      <dgm:prSet/>
      <dgm:spPr/>
      <dgm:t>
        <a:bodyPr/>
        <a:lstStyle/>
        <a:p>
          <a:endParaRPr lang="en-US"/>
        </a:p>
      </dgm:t>
    </dgm:pt>
    <dgm:pt modelId="{548C43C5-E0D5-4F11-ABAF-AA9F6EE4565E}">
      <dgm:prSet phldrT="[Text]"/>
      <dgm:spPr/>
      <dgm:t>
        <a:bodyPr/>
        <a:lstStyle/>
        <a:p>
          <a:r>
            <a:rPr lang="en-US" dirty="0" smtClean="0"/>
            <a:t>Comprehension Expressions</a:t>
          </a:r>
          <a:endParaRPr lang="en-US" dirty="0"/>
        </a:p>
      </dgm:t>
    </dgm:pt>
    <dgm:pt modelId="{DF3AFC99-2678-414C-80CE-975EAE817F33}" type="parTrans" cxnId="{1DE77856-B346-4A74-9A15-5F94BA07D65B}">
      <dgm:prSet/>
      <dgm:spPr/>
      <dgm:t>
        <a:bodyPr/>
        <a:lstStyle/>
        <a:p>
          <a:endParaRPr lang="en-US"/>
        </a:p>
      </dgm:t>
    </dgm:pt>
    <dgm:pt modelId="{266C9829-4895-4B97-9E24-4072748DBE62}" type="sibTrans" cxnId="{1DE77856-B346-4A74-9A15-5F94BA07D65B}">
      <dgm:prSet/>
      <dgm:spPr/>
      <dgm:t>
        <a:bodyPr/>
        <a:lstStyle/>
        <a:p>
          <a:endParaRPr lang="en-US"/>
        </a:p>
      </dgm:t>
    </dgm:pt>
    <dgm:pt modelId="{0E2926B5-BD79-4C7D-BAC1-A16CDB8181BD}">
      <dgm:prSet phldrT="[Text]"/>
      <dgm:spPr/>
      <dgm:t>
        <a:bodyPr/>
        <a:lstStyle/>
        <a:p>
          <a:r>
            <a:rPr lang="en-US" dirty="0" err="1" smtClean="0"/>
            <a:t>Metaclasses</a:t>
          </a:r>
          <a:endParaRPr lang="en-US" dirty="0"/>
        </a:p>
      </dgm:t>
    </dgm:pt>
    <dgm:pt modelId="{110FCEEA-F0B5-43C8-88CF-ED6E1E92CBAE}" type="parTrans" cxnId="{C39497A2-5884-4109-982C-F0999193F2BA}">
      <dgm:prSet/>
      <dgm:spPr/>
      <dgm:t>
        <a:bodyPr/>
        <a:lstStyle/>
        <a:p>
          <a:endParaRPr lang="en-US"/>
        </a:p>
      </dgm:t>
    </dgm:pt>
    <dgm:pt modelId="{6FBE610A-09D7-442C-AD50-CF6ECFB6B49D}" type="sibTrans" cxnId="{C39497A2-5884-4109-982C-F0999193F2BA}">
      <dgm:prSet/>
      <dgm:spPr/>
      <dgm:t>
        <a:bodyPr/>
        <a:lstStyle/>
        <a:p>
          <a:endParaRPr lang="en-US"/>
        </a:p>
      </dgm:t>
    </dgm:pt>
    <dgm:pt modelId="{F8AA3025-6E09-45A3-A351-417DDC76DDA3}">
      <dgm:prSet phldrT="[Text]"/>
      <dgm:spPr/>
      <dgm:t>
        <a:bodyPr/>
        <a:lstStyle/>
        <a:p>
          <a:r>
            <a:rPr lang="en-US" dirty="0" smtClean="0"/>
            <a:t>If-</a:t>
          </a:r>
          <a:r>
            <a:rPr lang="en-US" dirty="0" err="1" smtClean="0"/>
            <a:t>ElseIf</a:t>
          </a:r>
          <a:r>
            <a:rPr lang="en-US" dirty="0" smtClean="0"/>
            <a:t>-Else</a:t>
          </a:r>
          <a:endParaRPr lang="en-US" dirty="0"/>
        </a:p>
      </dgm:t>
    </dgm:pt>
    <dgm:pt modelId="{BF3C65C0-80D3-4EA8-A2C4-73BBEF1F9BB6}" type="parTrans" cxnId="{1E240784-EEDB-4C21-B60D-2D9E9EF0414D}">
      <dgm:prSet/>
      <dgm:spPr/>
      <dgm:t>
        <a:bodyPr/>
        <a:lstStyle/>
        <a:p>
          <a:endParaRPr lang="en-US"/>
        </a:p>
      </dgm:t>
    </dgm:pt>
    <dgm:pt modelId="{2FB1DC3C-3DA4-4F9B-A570-5D8BBD861D03}" type="sibTrans" cxnId="{1E240784-EEDB-4C21-B60D-2D9E9EF0414D}">
      <dgm:prSet/>
      <dgm:spPr/>
      <dgm:t>
        <a:bodyPr/>
        <a:lstStyle/>
        <a:p>
          <a:endParaRPr lang="en-US"/>
        </a:p>
      </dgm:t>
    </dgm:pt>
    <dgm:pt modelId="{7510C40E-1B57-42DF-81CF-8FB6BAA31868}" type="pres">
      <dgm:prSet presAssocID="{11238C11-5625-4610-BAB6-BF1A0697FA55}" presName="diagram" presStyleCnt="0">
        <dgm:presLayoutVars>
          <dgm:dir/>
          <dgm:resizeHandles val="exact"/>
        </dgm:presLayoutVars>
      </dgm:prSet>
      <dgm:spPr/>
    </dgm:pt>
    <dgm:pt modelId="{F41B5A4F-4C4C-493D-9AD3-894AF409925E}" type="pres">
      <dgm:prSet presAssocID="{92CADF17-15F8-44BB-A867-431C07DE4B38}" presName="node" presStyleLbl="node1" presStyleIdx="0" presStyleCnt="11">
        <dgm:presLayoutVars>
          <dgm:bulletEnabled val="1"/>
        </dgm:presLayoutVars>
      </dgm:prSet>
      <dgm:spPr/>
    </dgm:pt>
    <dgm:pt modelId="{FCB979B4-750B-4355-BD77-8D45856396FF}" type="pres">
      <dgm:prSet presAssocID="{3FCF2B0F-3F63-4227-B3B8-E48C425CECCC}" presName="sibTrans" presStyleCnt="0"/>
      <dgm:spPr/>
    </dgm:pt>
    <dgm:pt modelId="{FCE8660B-6211-47F3-88A5-AD42A6B15A7F}" type="pres">
      <dgm:prSet presAssocID="{4314C7BC-ADD0-4205-BCC9-01FDC7679659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C0402-36E6-4F33-A4F6-E0DB73DCFAA1}" type="pres">
      <dgm:prSet presAssocID="{A6345669-F879-4213-AE56-CFA3C5F0C70C}" presName="sibTrans" presStyleCnt="0"/>
      <dgm:spPr/>
    </dgm:pt>
    <dgm:pt modelId="{B6DF03DA-252A-469A-904B-DAE38D37DAEB}" type="pres">
      <dgm:prSet presAssocID="{20FE007F-B7BF-44A5-855D-B42931FEC6D4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3BA31-D668-44D5-BE0E-948A571AF1CB}" type="pres">
      <dgm:prSet presAssocID="{0FB04AA8-74A5-4C07-8AC4-3EE2999C72B0}" presName="sibTrans" presStyleCnt="0"/>
      <dgm:spPr/>
    </dgm:pt>
    <dgm:pt modelId="{3335DC4F-2676-41E0-A3B9-A1D49CD00F80}" type="pres">
      <dgm:prSet presAssocID="{A38EF380-9DA3-4B06-ACC1-ADC905C76D8F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630F7-1422-44BB-902B-72F9F3364023}" type="pres">
      <dgm:prSet presAssocID="{1C20CD33-26B0-4081-A337-CE3831FD7D03}" presName="sibTrans" presStyleCnt="0"/>
      <dgm:spPr/>
    </dgm:pt>
    <dgm:pt modelId="{7FE8C6FE-3C2C-4A1F-A8E7-3DADC8CB64C9}" type="pres">
      <dgm:prSet presAssocID="{25087FBD-CB17-476B-99EB-4E6E5EDD6628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9E23B-8405-4CAA-A5E6-250BE3D0CFC2}" type="pres">
      <dgm:prSet presAssocID="{E4BD4FCC-9A8F-4C04-8A26-94897B92B645}" presName="sibTrans" presStyleCnt="0"/>
      <dgm:spPr/>
    </dgm:pt>
    <dgm:pt modelId="{BFAD8476-082A-43BC-9D34-6F97B244EC8E}" type="pres">
      <dgm:prSet presAssocID="{A554226F-FEA2-4413-8E51-4E67A1DE43B6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8E3E3-18CB-4982-A84E-B7D2E585FE89}" type="pres">
      <dgm:prSet presAssocID="{DAEB67D4-430F-4DC7-BC8D-54F3E8275FB8}" presName="sibTrans" presStyleCnt="0"/>
      <dgm:spPr/>
    </dgm:pt>
    <dgm:pt modelId="{BDC41B73-3AB8-4672-B121-6D19153D0B91}" type="pres">
      <dgm:prSet presAssocID="{26FD5C1D-71F4-45FC-8A70-E458D841DBBE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F23B7-3F1E-4D18-9FDD-6DF8CBEEE93C}" type="pres">
      <dgm:prSet presAssocID="{C9228277-4E1B-4EB5-AFDC-F0FF8948D0C4}" presName="sibTrans" presStyleCnt="0"/>
      <dgm:spPr/>
    </dgm:pt>
    <dgm:pt modelId="{54432996-45D7-41A0-A759-9F8FA750F2B9}" type="pres">
      <dgm:prSet presAssocID="{548C43C5-E0D5-4F11-ABAF-AA9F6EE4565E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6020D-9F91-48E2-8404-E5ED56F30381}" type="pres">
      <dgm:prSet presAssocID="{266C9829-4895-4B97-9E24-4072748DBE62}" presName="sibTrans" presStyleCnt="0"/>
      <dgm:spPr/>
    </dgm:pt>
    <dgm:pt modelId="{CB800840-0F9B-4107-A3CD-39519DBCC307}" type="pres">
      <dgm:prSet presAssocID="{0E2926B5-BD79-4C7D-BAC1-A16CDB8181BD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C718C-0865-4FFF-9805-A33AFCCB1192}" type="pres">
      <dgm:prSet presAssocID="{6FBE610A-09D7-442C-AD50-CF6ECFB6B49D}" presName="sibTrans" presStyleCnt="0"/>
      <dgm:spPr/>
    </dgm:pt>
    <dgm:pt modelId="{E671B5CE-61CA-45AC-9F3C-A94C6F9A6BDB}" type="pres">
      <dgm:prSet presAssocID="{F8AA3025-6E09-45A3-A351-417DDC76DDA3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84495-535F-4F8B-87A5-961F36AD2F51}" type="pres">
      <dgm:prSet presAssocID="{2FB1DC3C-3DA4-4F9B-A570-5D8BBD861D03}" presName="sibTrans" presStyleCnt="0"/>
      <dgm:spPr/>
    </dgm:pt>
    <dgm:pt modelId="{1DC6231A-0659-4FCC-B4EA-959E830C6F5B}" type="pres">
      <dgm:prSet presAssocID="{C79F2160-F732-4344-891A-26EE77C0123C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840D50-BFD5-4645-B40A-38F9A2EF3E80}" type="presOf" srcId="{548C43C5-E0D5-4F11-ABAF-AA9F6EE4565E}" destId="{54432996-45D7-41A0-A759-9F8FA750F2B9}" srcOrd="0" destOrd="0" presId="urn:microsoft.com/office/officeart/2005/8/layout/default"/>
    <dgm:cxn modelId="{409EF8A0-1584-4DCD-B487-94DC2443F397}" type="presOf" srcId="{A554226F-FEA2-4413-8E51-4E67A1DE43B6}" destId="{BFAD8476-082A-43BC-9D34-6F97B244EC8E}" srcOrd="0" destOrd="0" presId="urn:microsoft.com/office/officeart/2005/8/layout/default"/>
    <dgm:cxn modelId="{46C7A986-C93A-4B62-BAF7-ADDD4E16F30A}" srcId="{11238C11-5625-4610-BAB6-BF1A0697FA55}" destId="{20FE007F-B7BF-44A5-855D-B42931FEC6D4}" srcOrd="2" destOrd="0" parTransId="{16F7500B-703B-4D16-8964-191D136F75C2}" sibTransId="{0FB04AA8-74A5-4C07-8AC4-3EE2999C72B0}"/>
    <dgm:cxn modelId="{1AC7FC83-4312-47D6-93DE-69659D6BACD1}" type="presOf" srcId="{0E2926B5-BD79-4C7D-BAC1-A16CDB8181BD}" destId="{CB800840-0F9B-4107-A3CD-39519DBCC307}" srcOrd="0" destOrd="0" presId="urn:microsoft.com/office/officeart/2005/8/layout/default"/>
    <dgm:cxn modelId="{C2C0EC12-F5E4-4C72-8B8D-976CD1503948}" type="presOf" srcId="{A38EF380-9DA3-4B06-ACC1-ADC905C76D8F}" destId="{3335DC4F-2676-41E0-A3B9-A1D49CD00F80}" srcOrd="0" destOrd="0" presId="urn:microsoft.com/office/officeart/2005/8/layout/default"/>
    <dgm:cxn modelId="{4E397CDA-EBC4-4D04-BC78-43D116C737FF}" srcId="{11238C11-5625-4610-BAB6-BF1A0697FA55}" destId="{92CADF17-15F8-44BB-A867-431C07DE4B38}" srcOrd="0" destOrd="0" parTransId="{C47623ED-8183-4737-8676-CA918454DFE0}" sibTransId="{3FCF2B0F-3F63-4227-B3B8-E48C425CECCC}"/>
    <dgm:cxn modelId="{1DE77856-B346-4A74-9A15-5F94BA07D65B}" srcId="{11238C11-5625-4610-BAB6-BF1A0697FA55}" destId="{548C43C5-E0D5-4F11-ABAF-AA9F6EE4565E}" srcOrd="7" destOrd="0" parTransId="{DF3AFC99-2678-414C-80CE-975EAE817F33}" sibTransId="{266C9829-4895-4B97-9E24-4072748DBE62}"/>
    <dgm:cxn modelId="{C39497A2-5884-4109-982C-F0999193F2BA}" srcId="{11238C11-5625-4610-BAB6-BF1A0697FA55}" destId="{0E2926B5-BD79-4C7D-BAC1-A16CDB8181BD}" srcOrd="8" destOrd="0" parTransId="{110FCEEA-F0B5-43C8-88CF-ED6E1E92CBAE}" sibTransId="{6FBE610A-09D7-442C-AD50-CF6ECFB6B49D}"/>
    <dgm:cxn modelId="{2311AD0F-1B93-42BF-88C9-65B0345BB853}" type="presOf" srcId="{92CADF17-15F8-44BB-A867-431C07DE4B38}" destId="{F41B5A4F-4C4C-493D-9AD3-894AF409925E}" srcOrd="0" destOrd="0" presId="urn:microsoft.com/office/officeart/2005/8/layout/default"/>
    <dgm:cxn modelId="{93D9737C-A58E-4CE1-891F-EABFE2B533E1}" type="presOf" srcId="{F8AA3025-6E09-45A3-A351-417DDC76DDA3}" destId="{E671B5CE-61CA-45AC-9F3C-A94C6F9A6BDB}" srcOrd="0" destOrd="0" presId="urn:microsoft.com/office/officeart/2005/8/layout/default"/>
    <dgm:cxn modelId="{A752DD5E-9566-4866-B2FA-F9C89C8A7AD5}" srcId="{11238C11-5625-4610-BAB6-BF1A0697FA55}" destId="{25087FBD-CB17-476B-99EB-4E6E5EDD6628}" srcOrd="4" destOrd="0" parTransId="{F0F24C8B-A859-48E5-AAA4-A9F1EFEDF59E}" sibTransId="{E4BD4FCC-9A8F-4C04-8A26-94897B92B645}"/>
    <dgm:cxn modelId="{0CFC973B-B463-40D3-9075-05DD782A442D}" srcId="{11238C11-5625-4610-BAB6-BF1A0697FA55}" destId="{C79F2160-F732-4344-891A-26EE77C0123C}" srcOrd="10" destOrd="0" parTransId="{9DB27CC3-EE6F-470B-82DD-698EEEB9CCC1}" sibTransId="{40838340-647B-4FC2-8AC4-50B3EEA6ECBB}"/>
    <dgm:cxn modelId="{E17FB2EE-6B83-4D57-A9F3-602C3D93DE8C}" type="presOf" srcId="{25087FBD-CB17-476B-99EB-4E6E5EDD6628}" destId="{7FE8C6FE-3C2C-4A1F-A8E7-3DADC8CB64C9}" srcOrd="0" destOrd="0" presId="urn:microsoft.com/office/officeart/2005/8/layout/default"/>
    <dgm:cxn modelId="{ADA8138C-7EC5-4B4C-A736-6713E1610F2D}" type="presOf" srcId="{26FD5C1D-71F4-45FC-8A70-E458D841DBBE}" destId="{BDC41B73-3AB8-4672-B121-6D19153D0B91}" srcOrd="0" destOrd="0" presId="urn:microsoft.com/office/officeart/2005/8/layout/default"/>
    <dgm:cxn modelId="{1DF34DDF-8E9A-4DAF-9AC7-B0969F74735D}" type="presOf" srcId="{11238C11-5625-4610-BAB6-BF1A0697FA55}" destId="{7510C40E-1B57-42DF-81CF-8FB6BAA31868}" srcOrd="0" destOrd="0" presId="urn:microsoft.com/office/officeart/2005/8/layout/default"/>
    <dgm:cxn modelId="{EB1C0676-3DAB-4BF3-BDEC-49C096D6D507}" srcId="{11238C11-5625-4610-BAB6-BF1A0697FA55}" destId="{26FD5C1D-71F4-45FC-8A70-E458D841DBBE}" srcOrd="6" destOrd="0" parTransId="{86350DFC-B92B-41FF-856C-7410D72D7B00}" sibTransId="{C9228277-4E1B-4EB5-AFDC-F0FF8948D0C4}"/>
    <dgm:cxn modelId="{1E240784-EEDB-4C21-B60D-2D9E9EF0414D}" srcId="{11238C11-5625-4610-BAB6-BF1A0697FA55}" destId="{F8AA3025-6E09-45A3-A351-417DDC76DDA3}" srcOrd="9" destOrd="0" parTransId="{BF3C65C0-80D3-4EA8-A2C4-73BBEF1F9BB6}" sibTransId="{2FB1DC3C-3DA4-4F9B-A570-5D8BBD861D03}"/>
    <dgm:cxn modelId="{AF788FC7-C73A-4829-87D4-4ACCF92E3B7E}" srcId="{11238C11-5625-4610-BAB6-BF1A0697FA55}" destId="{A38EF380-9DA3-4B06-ACC1-ADC905C76D8F}" srcOrd="3" destOrd="0" parTransId="{D3B3D1C8-A14C-44FE-BD3B-262F34BAEA16}" sibTransId="{1C20CD33-26B0-4081-A337-CE3831FD7D03}"/>
    <dgm:cxn modelId="{F4248162-91D3-4350-9AF3-07D5969CFB54}" srcId="{11238C11-5625-4610-BAB6-BF1A0697FA55}" destId="{A554226F-FEA2-4413-8E51-4E67A1DE43B6}" srcOrd="5" destOrd="0" parTransId="{5DBB58FD-1C4C-44BF-8640-62B8355228E2}" sibTransId="{DAEB67D4-430F-4DC7-BC8D-54F3E8275FB8}"/>
    <dgm:cxn modelId="{9F021019-D05F-440E-89AC-8DFE64201383}" type="presOf" srcId="{20FE007F-B7BF-44A5-855D-B42931FEC6D4}" destId="{B6DF03DA-252A-469A-904B-DAE38D37DAEB}" srcOrd="0" destOrd="0" presId="urn:microsoft.com/office/officeart/2005/8/layout/default"/>
    <dgm:cxn modelId="{001AF5C6-6FCC-4D46-9E16-432709E06C59}" type="presOf" srcId="{C79F2160-F732-4344-891A-26EE77C0123C}" destId="{1DC6231A-0659-4FCC-B4EA-959E830C6F5B}" srcOrd="0" destOrd="0" presId="urn:microsoft.com/office/officeart/2005/8/layout/default"/>
    <dgm:cxn modelId="{16253748-FF60-4294-A611-5B81C8747247}" type="presOf" srcId="{4314C7BC-ADD0-4205-BCC9-01FDC7679659}" destId="{FCE8660B-6211-47F3-88A5-AD42A6B15A7F}" srcOrd="0" destOrd="0" presId="urn:microsoft.com/office/officeart/2005/8/layout/default"/>
    <dgm:cxn modelId="{F2F7816B-F3BB-47C1-B4F2-F7C83AC74437}" srcId="{11238C11-5625-4610-BAB6-BF1A0697FA55}" destId="{4314C7BC-ADD0-4205-BCC9-01FDC7679659}" srcOrd="1" destOrd="0" parTransId="{E5DE59CC-D691-41A6-A9D1-7A9DD8695CF7}" sibTransId="{A6345669-F879-4213-AE56-CFA3C5F0C70C}"/>
    <dgm:cxn modelId="{03D34539-A12B-4303-9ECA-E1D1B176EE5C}" type="presParOf" srcId="{7510C40E-1B57-42DF-81CF-8FB6BAA31868}" destId="{F41B5A4F-4C4C-493D-9AD3-894AF409925E}" srcOrd="0" destOrd="0" presId="urn:microsoft.com/office/officeart/2005/8/layout/default"/>
    <dgm:cxn modelId="{FFDAD5B5-D73B-4212-BA71-902FFD7687B0}" type="presParOf" srcId="{7510C40E-1B57-42DF-81CF-8FB6BAA31868}" destId="{FCB979B4-750B-4355-BD77-8D45856396FF}" srcOrd="1" destOrd="0" presId="urn:microsoft.com/office/officeart/2005/8/layout/default"/>
    <dgm:cxn modelId="{3E811F52-D471-452D-80B8-83F2FAF23782}" type="presParOf" srcId="{7510C40E-1B57-42DF-81CF-8FB6BAA31868}" destId="{FCE8660B-6211-47F3-88A5-AD42A6B15A7F}" srcOrd="2" destOrd="0" presId="urn:microsoft.com/office/officeart/2005/8/layout/default"/>
    <dgm:cxn modelId="{F1B835F2-7169-4960-8E94-A3FFCE721941}" type="presParOf" srcId="{7510C40E-1B57-42DF-81CF-8FB6BAA31868}" destId="{D56C0402-36E6-4F33-A4F6-E0DB73DCFAA1}" srcOrd="3" destOrd="0" presId="urn:microsoft.com/office/officeart/2005/8/layout/default"/>
    <dgm:cxn modelId="{F85E56FB-81E5-442E-8B24-131BFDF124E1}" type="presParOf" srcId="{7510C40E-1B57-42DF-81CF-8FB6BAA31868}" destId="{B6DF03DA-252A-469A-904B-DAE38D37DAEB}" srcOrd="4" destOrd="0" presId="urn:microsoft.com/office/officeart/2005/8/layout/default"/>
    <dgm:cxn modelId="{1A7240E6-F7F0-4760-A253-EEC7F27168BF}" type="presParOf" srcId="{7510C40E-1B57-42DF-81CF-8FB6BAA31868}" destId="{8283BA31-D668-44D5-BE0E-948A571AF1CB}" srcOrd="5" destOrd="0" presId="urn:microsoft.com/office/officeart/2005/8/layout/default"/>
    <dgm:cxn modelId="{2F8ABD7B-D367-4EC6-AA09-C0A7BE49EAB2}" type="presParOf" srcId="{7510C40E-1B57-42DF-81CF-8FB6BAA31868}" destId="{3335DC4F-2676-41E0-A3B9-A1D49CD00F80}" srcOrd="6" destOrd="0" presId="urn:microsoft.com/office/officeart/2005/8/layout/default"/>
    <dgm:cxn modelId="{0A09FEF7-A57C-4134-AEAF-38349EA30407}" type="presParOf" srcId="{7510C40E-1B57-42DF-81CF-8FB6BAA31868}" destId="{E88630F7-1422-44BB-902B-72F9F3364023}" srcOrd="7" destOrd="0" presId="urn:microsoft.com/office/officeart/2005/8/layout/default"/>
    <dgm:cxn modelId="{388A29D8-D380-4A98-8C43-20796D30E7DE}" type="presParOf" srcId="{7510C40E-1B57-42DF-81CF-8FB6BAA31868}" destId="{7FE8C6FE-3C2C-4A1F-A8E7-3DADC8CB64C9}" srcOrd="8" destOrd="0" presId="urn:microsoft.com/office/officeart/2005/8/layout/default"/>
    <dgm:cxn modelId="{023AFE14-ABEC-4C0C-AD5B-75C5064F5C10}" type="presParOf" srcId="{7510C40E-1B57-42DF-81CF-8FB6BAA31868}" destId="{B1D9E23B-8405-4CAA-A5E6-250BE3D0CFC2}" srcOrd="9" destOrd="0" presId="urn:microsoft.com/office/officeart/2005/8/layout/default"/>
    <dgm:cxn modelId="{53DA1DCA-338C-41E3-B0E4-E3A57A1D2678}" type="presParOf" srcId="{7510C40E-1B57-42DF-81CF-8FB6BAA31868}" destId="{BFAD8476-082A-43BC-9D34-6F97B244EC8E}" srcOrd="10" destOrd="0" presId="urn:microsoft.com/office/officeart/2005/8/layout/default"/>
    <dgm:cxn modelId="{326CB7F8-0466-4C00-B043-FFC860814639}" type="presParOf" srcId="{7510C40E-1B57-42DF-81CF-8FB6BAA31868}" destId="{F2D8E3E3-18CB-4982-A84E-B7D2E585FE89}" srcOrd="11" destOrd="0" presId="urn:microsoft.com/office/officeart/2005/8/layout/default"/>
    <dgm:cxn modelId="{563F1992-E5C7-483E-A31F-53A5E160D0FD}" type="presParOf" srcId="{7510C40E-1B57-42DF-81CF-8FB6BAA31868}" destId="{BDC41B73-3AB8-4672-B121-6D19153D0B91}" srcOrd="12" destOrd="0" presId="urn:microsoft.com/office/officeart/2005/8/layout/default"/>
    <dgm:cxn modelId="{1442A267-89D4-40F0-A014-5A1C18010CEB}" type="presParOf" srcId="{7510C40E-1B57-42DF-81CF-8FB6BAA31868}" destId="{2CDF23B7-3F1E-4D18-9FDD-6DF8CBEEE93C}" srcOrd="13" destOrd="0" presId="urn:microsoft.com/office/officeart/2005/8/layout/default"/>
    <dgm:cxn modelId="{E3FDCFBF-306A-4C4E-AF59-E746C422CD70}" type="presParOf" srcId="{7510C40E-1B57-42DF-81CF-8FB6BAA31868}" destId="{54432996-45D7-41A0-A759-9F8FA750F2B9}" srcOrd="14" destOrd="0" presId="urn:microsoft.com/office/officeart/2005/8/layout/default"/>
    <dgm:cxn modelId="{714F361E-FDBF-4BB5-91DA-69E0F6C03BC9}" type="presParOf" srcId="{7510C40E-1B57-42DF-81CF-8FB6BAA31868}" destId="{5E26020D-9F91-48E2-8404-E5ED56F30381}" srcOrd="15" destOrd="0" presId="urn:microsoft.com/office/officeart/2005/8/layout/default"/>
    <dgm:cxn modelId="{15B30B58-5496-4DC2-B23B-759480A2CBDE}" type="presParOf" srcId="{7510C40E-1B57-42DF-81CF-8FB6BAA31868}" destId="{CB800840-0F9B-4107-A3CD-39519DBCC307}" srcOrd="16" destOrd="0" presId="urn:microsoft.com/office/officeart/2005/8/layout/default"/>
    <dgm:cxn modelId="{659590FC-3C5A-4CE2-B112-AAC3F6A04481}" type="presParOf" srcId="{7510C40E-1B57-42DF-81CF-8FB6BAA31868}" destId="{F42C718C-0865-4FFF-9805-A33AFCCB1192}" srcOrd="17" destOrd="0" presId="urn:microsoft.com/office/officeart/2005/8/layout/default"/>
    <dgm:cxn modelId="{19AD666F-162C-43CA-B71E-09D2CAC6DC0A}" type="presParOf" srcId="{7510C40E-1B57-42DF-81CF-8FB6BAA31868}" destId="{E671B5CE-61CA-45AC-9F3C-A94C6F9A6BDB}" srcOrd="18" destOrd="0" presId="urn:microsoft.com/office/officeart/2005/8/layout/default"/>
    <dgm:cxn modelId="{CD4E7976-25B7-47BD-9D3E-24582DD4FEF0}" type="presParOf" srcId="{7510C40E-1B57-42DF-81CF-8FB6BAA31868}" destId="{CE184495-535F-4F8B-87A5-961F36AD2F51}" srcOrd="19" destOrd="0" presId="urn:microsoft.com/office/officeart/2005/8/layout/default"/>
    <dgm:cxn modelId="{831E00BB-DDC4-4505-9BF0-4C4E675A25C3}" type="presParOf" srcId="{7510C40E-1B57-42DF-81CF-8FB6BAA31868}" destId="{1DC6231A-0659-4FCC-B4EA-959E830C6F5B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CAA5E-4110-487D-84CD-3782A47D6F89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8B027C-14EA-4F12-A0BA-FC9105B3CB4E}">
      <dgm:prSet phldrT="[Text]"/>
      <dgm:spPr/>
      <dgm:t>
        <a:bodyPr/>
        <a:lstStyle/>
        <a:p>
          <a:r>
            <a:rPr lang="en-US" dirty="0" err="1" smtClean="0"/>
            <a:t>Requsets</a:t>
          </a:r>
          <a:endParaRPr lang="en-US" dirty="0"/>
        </a:p>
      </dgm:t>
    </dgm:pt>
    <dgm:pt modelId="{AD3F4247-A588-484F-A0B7-915447F9C0B3}" type="parTrans" cxnId="{A82EFFE1-F921-4DE6-999E-B6B21068D763}">
      <dgm:prSet/>
      <dgm:spPr/>
      <dgm:t>
        <a:bodyPr/>
        <a:lstStyle/>
        <a:p>
          <a:endParaRPr lang="en-US"/>
        </a:p>
      </dgm:t>
    </dgm:pt>
    <dgm:pt modelId="{4536979B-764B-4868-8E1B-36610FCD03B6}" type="sibTrans" cxnId="{A82EFFE1-F921-4DE6-999E-B6B21068D763}">
      <dgm:prSet/>
      <dgm:spPr/>
      <dgm:t>
        <a:bodyPr/>
        <a:lstStyle/>
        <a:p>
          <a:endParaRPr lang="en-US"/>
        </a:p>
      </dgm:t>
    </dgm:pt>
    <dgm:pt modelId="{AA59989D-4449-43CB-A5E0-7089EDB9C20E}">
      <dgm:prSet phldrT="[Text]"/>
      <dgm:spPr/>
      <dgm:t>
        <a:bodyPr/>
        <a:lstStyle/>
        <a:p>
          <a:r>
            <a:rPr lang="en-US" dirty="0" err="1" smtClean="0"/>
            <a:t>Scrapy</a:t>
          </a:r>
          <a:endParaRPr lang="en-US" dirty="0"/>
        </a:p>
      </dgm:t>
    </dgm:pt>
    <dgm:pt modelId="{5EDCE270-FACB-431B-93CC-C6F2A2A077BB}" type="parTrans" cxnId="{F9CEF60D-265C-4573-8202-7B11C0DC4C7C}">
      <dgm:prSet/>
      <dgm:spPr/>
      <dgm:t>
        <a:bodyPr/>
        <a:lstStyle/>
        <a:p>
          <a:endParaRPr lang="en-US"/>
        </a:p>
      </dgm:t>
    </dgm:pt>
    <dgm:pt modelId="{49C30308-1DA5-47C8-8EBB-9683FC9DEEAA}" type="sibTrans" cxnId="{F9CEF60D-265C-4573-8202-7B11C0DC4C7C}">
      <dgm:prSet/>
      <dgm:spPr/>
      <dgm:t>
        <a:bodyPr/>
        <a:lstStyle/>
        <a:p>
          <a:endParaRPr lang="en-US"/>
        </a:p>
      </dgm:t>
    </dgm:pt>
    <dgm:pt modelId="{BBDE0F35-7FFC-4ED3-8B66-7977D083625E}">
      <dgm:prSet phldrT="[Text]"/>
      <dgm:spPr/>
      <dgm:t>
        <a:bodyPr/>
        <a:lstStyle/>
        <a:p>
          <a:r>
            <a:rPr lang="en-US" dirty="0" err="1" smtClean="0"/>
            <a:t>wxPython</a:t>
          </a:r>
          <a:endParaRPr lang="en-US" dirty="0"/>
        </a:p>
      </dgm:t>
    </dgm:pt>
    <dgm:pt modelId="{2B67E008-1446-466C-85A9-D9B2BD48BD4D}" type="parTrans" cxnId="{6A5913F9-E03B-4B58-98D9-CE2D22838A4F}">
      <dgm:prSet/>
      <dgm:spPr/>
      <dgm:t>
        <a:bodyPr/>
        <a:lstStyle/>
        <a:p>
          <a:endParaRPr lang="en-US"/>
        </a:p>
      </dgm:t>
    </dgm:pt>
    <dgm:pt modelId="{5A1DE50E-53A6-481D-B8BA-77053608D207}" type="sibTrans" cxnId="{6A5913F9-E03B-4B58-98D9-CE2D22838A4F}">
      <dgm:prSet/>
      <dgm:spPr/>
      <dgm:t>
        <a:bodyPr/>
        <a:lstStyle/>
        <a:p>
          <a:endParaRPr lang="en-US"/>
        </a:p>
      </dgm:t>
    </dgm:pt>
    <dgm:pt modelId="{FB917FF5-3E49-4A6E-B3DE-C936B0D3645E}">
      <dgm:prSet phldrT="[Text]"/>
      <dgm:spPr/>
      <dgm:t>
        <a:bodyPr/>
        <a:lstStyle/>
        <a:p>
          <a:r>
            <a:rPr lang="en-US" dirty="0" smtClean="0"/>
            <a:t>Pillow</a:t>
          </a:r>
          <a:endParaRPr lang="en-US" dirty="0"/>
        </a:p>
      </dgm:t>
    </dgm:pt>
    <dgm:pt modelId="{7804EEA2-BD6A-49B8-9A31-DE52816D4B90}" type="parTrans" cxnId="{F62895C7-02AC-4A41-B3E2-FB21293221B9}">
      <dgm:prSet/>
      <dgm:spPr/>
      <dgm:t>
        <a:bodyPr/>
        <a:lstStyle/>
        <a:p>
          <a:endParaRPr lang="en-US"/>
        </a:p>
      </dgm:t>
    </dgm:pt>
    <dgm:pt modelId="{32200743-40AB-4099-A9B6-465749E9E44B}" type="sibTrans" cxnId="{F62895C7-02AC-4A41-B3E2-FB21293221B9}">
      <dgm:prSet/>
      <dgm:spPr/>
      <dgm:t>
        <a:bodyPr/>
        <a:lstStyle/>
        <a:p>
          <a:endParaRPr lang="en-US"/>
        </a:p>
      </dgm:t>
    </dgm:pt>
    <dgm:pt modelId="{DD15721A-2A7E-4AF1-8ABF-955F59FF162B}">
      <dgm:prSet phldrT="[Text]"/>
      <dgm:spPr/>
      <dgm:t>
        <a:bodyPr/>
        <a:lstStyle/>
        <a:p>
          <a:r>
            <a:rPr lang="en-US" dirty="0" err="1" smtClean="0"/>
            <a:t>SQLAlchemy</a:t>
          </a:r>
          <a:endParaRPr lang="en-US" dirty="0"/>
        </a:p>
      </dgm:t>
    </dgm:pt>
    <dgm:pt modelId="{2B7BA467-BE7F-4B61-8F35-712B7D50F6DE}" type="parTrans" cxnId="{0CF391E5-14E9-4756-BDE0-DDAE47786474}">
      <dgm:prSet/>
      <dgm:spPr/>
      <dgm:t>
        <a:bodyPr/>
        <a:lstStyle/>
        <a:p>
          <a:endParaRPr lang="en-US"/>
        </a:p>
      </dgm:t>
    </dgm:pt>
    <dgm:pt modelId="{7CD1D989-1303-4B39-9780-BA12BD3F3CCD}" type="sibTrans" cxnId="{0CF391E5-14E9-4756-BDE0-DDAE47786474}">
      <dgm:prSet/>
      <dgm:spPr/>
      <dgm:t>
        <a:bodyPr/>
        <a:lstStyle/>
        <a:p>
          <a:endParaRPr lang="en-US"/>
        </a:p>
      </dgm:t>
    </dgm:pt>
    <dgm:pt modelId="{AEEA1FBA-2D7F-4BBD-9232-9185C0C76A1E}">
      <dgm:prSet phldrT="[Text]"/>
      <dgm:spPr/>
      <dgm:t>
        <a:bodyPr/>
        <a:lstStyle/>
        <a:p>
          <a:r>
            <a:rPr lang="en-US" dirty="0" err="1" smtClean="0"/>
            <a:t>BeautifulSoup</a:t>
          </a:r>
          <a:endParaRPr lang="en-US" dirty="0"/>
        </a:p>
      </dgm:t>
    </dgm:pt>
    <dgm:pt modelId="{28449770-DC71-41D7-B5FA-D90A5B4369DE}" type="parTrans" cxnId="{D75D18B2-F2E5-441E-8C0C-388342D87451}">
      <dgm:prSet/>
      <dgm:spPr/>
      <dgm:t>
        <a:bodyPr/>
        <a:lstStyle/>
        <a:p>
          <a:endParaRPr lang="en-US"/>
        </a:p>
      </dgm:t>
    </dgm:pt>
    <dgm:pt modelId="{86EB5545-3DC4-44E8-BAEB-62DD1442EBD1}" type="sibTrans" cxnId="{D75D18B2-F2E5-441E-8C0C-388342D87451}">
      <dgm:prSet/>
      <dgm:spPr/>
      <dgm:t>
        <a:bodyPr/>
        <a:lstStyle/>
        <a:p>
          <a:endParaRPr lang="en-US"/>
        </a:p>
      </dgm:t>
    </dgm:pt>
    <dgm:pt modelId="{000CF655-35FA-4BCD-9283-936DAA45AF15}">
      <dgm:prSet phldrT="[Text]"/>
      <dgm:spPr/>
      <dgm:t>
        <a:bodyPr/>
        <a:lstStyle/>
        <a:p>
          <a:r>
            <a:rPr lang="en-US" dirty="0" smtClean="0"/>
            <a:t>Twisted</a:t>
          </a:r>
          <a:endParaRPr lang="en-US" dirty="0"/>
        </a:p>
      </dgm:t>
    </dgm:pt>
    <dgm:pt modelId="{2FAC44FF-C1DB-453E-B7B1-2CE9AE0841C9}" type="parTrans" cxnId="{2DF84759-396F-4370-9705-44C1E70DD99B}">
      <dgm:prSet/>
      <dgm:spPr/>
      <dgm:t>
        <a:bodyPr/>
        <a:lstStyle/>
        <a:p>
          <a:endParaRPr lang="en-US"/>
        </a:p>
      </dgm:t>
    </dgm:pt>
    <dgm:pt modelId="{68EDEAFC-3C5D-451E-917D-7A93C6E9E4AC}" type="sibTrans" cxnId="{2DF84759-396F-4370-9705-44C1E70DD99B}">
      <dgm:prSet/>
      <dgm:spPr/>
      <dgm:t>
        <a:bodyPr/>
        <a:lstStyle/>
        <a:p>
          <a:endParaRPr lang="en-US"/>
        </a:p>
      </dgm:t>
    </dgm:pt>
    <dgm:pt modelId="{9B1C59AD-2872-4FC2-BF59-A22CBE460C53}">
      <dgm:prSet phldrT="[Text]"/>
      <dgm:spPr/>
      <dgm:t>
        <a:bodyPr/>
        <a:lstStyle/>
        <a:p>
          <a:r>
            <a:rPr lang="en-US" dirty="0" err="1" smtClean="0"/>
            <a:t>Numpy</a:t>
          </a:r>
          <a:endParaRPr lang="en-US" dirty="0"/>
        </a:p>
      </dgm:t>
    </dgm:pt>
    <dgm:pt modelId="{CF6DC929-6534-427C-BA00-79C566E021C7}" type="parTrans" cxnId="{67D83195-C791-4F17-A01B-7AE7C384017A}">
      <dgm:prSet/>
      <dgm:spPr/>
      <dgm:t>
        <a:bodyPr/>
        <a:lstStyle/>
        <a:p>
          <a:endParaRPr lang="en-US"/>
        </a:p>
      </dgm:t>
    </dgm:pt>
    <dgm:pt modelId="{1C788773-0350-4B7E-B352-B00E973B2544}" type="sibTrans" cxnId="{67D83195-C791-4F17-A01B-7AE7C384017A}">
      <dgm:prSet/>
      <dgm:spPr/>
      <dgm:t>
        <a:bodyPr/>
        <a:lstStyle/>
        <a:p>
          <a:endParaRPr lang="en-US"/>
        </a:p>
      </dgm:t>
    </dgm:pt>
    <dgm:pt modelId="{D9431CB9-4D13-4DDE-A0BA-265D07E8611C}">
      <dgm:prSet phldrT="[Text]"/>
      <dgm:spPr/>
      <dgm:t>
        <a:bodyPr/>
        <a:lstStyle/>
        <a:p>
          <a:r>
            <a:rPr lang="en-US" dirty="0" err="1" smtClean="0"/>
            <a:t>Scipy</a:t>
          </a:r>
          <a:endParaRPr lang="en-US" dirty="0"/>
        </a:p>
      </dgm:t>
    </dgm:pt>
    <dgm:pt modelId="{8B326BC3-A93F-47A7-A2FD-C475E6DD147D}" type="parTrans" cxnId="{9B6900C5-C8DF-4B23-A158-1314B491D089}">
      <dgm:prSet/>
      <dgm:spPr/>
      <dgm:t>
        <a:bodyPr/>
        <a:lstStyle/>
        <a:p>
          <a:endParaRPr lang="en-US"/>
        </a:p>
      </dgm:t>
    </dgm:pt>
    <dgm:pt modelId="{73C768AC-565C-499A-94C1-043B47728476}" type="sibTrans" cxnId="{9B6900C5-C8DF-4B23-A158-1314B491D089}">
      <dgm:prSet/>
      <dgm:spPr/>
      <dgm:t>
        <a:bodyPr/>
        <a:lstStyle/>
        <a:p>
          <a:endParaRPr lang="en-US"/>
        </a:p>
      </dgm:t>
    </dgm:pt>
    <dgm:pt modelId="{A5632270-7F5E-4A9C-9CDA-271CA4A895CB}">
      <dgm:prSet phldrT="[Text]"/>
      <dgm:spPr/>
      <dgm:t>
        <a:bodyPr/>
        <a:lstStyle/>
        <a:p>
          <a:r>
            <a:rPr lang="en-US" dirty="0" err="1" smtClean="0"/>
            <a:t>Matploblib</a:t>
          </a:r>
          <a:endParaRPr lang="en-US" dirty="0"/>
        </a:p>
      </dgm:t>
    </dgm:pt>
    <dgm:pt modelId="{2C64D317-B906-4E0D-AE8E-2A108E51D745}" type="parTrans" cxnId="{79F6A3CE-612C-45BA-AF92-41C9BE960BD5}">
      <dgm:prSet/>
      <dgm:spPr/>
      <dgm:t>
        <a:bodyPr/>
        <a:lstStyle/>
        <a:p>
          <a:endParaRPr lang="en-US"/>
        </a:p>
      </dgm:t>
    </dgm:pt>
    <dgm:pt modelId="{D14C4F0D-FE66-44A6-A10A-6DCE17DD021E}" type="sibTrans" cxnId="{79F6A3CE-612C-45BA-AF92-41C9BE960BD5}">
      <dgm:prSet/>
      <dgm:spPr/>
      <dgm:t>
        <a:bodyPr/>
        <a:lstStyle/>
        <a:p>
          <a:endParaRPr lang="en-US"/>
        </a:p>
      </dgm:t>
    </dgm:pt>
    <dgm:pt modelId="{1CEB80C5-37F5-4FB4-A120-A39A2A315E54}">
      <dgm:prSet phldrT="[Text]"/>
      <dgm:spPr/>
      <dgm:t>
        <a:bodyPr/>
        <a:lstStyle/>
        <a:p>
          <a:r>
            <a:rPr lang="en-US" dirty="0" err="1" smtClean="0"/>
            <a:t>Pygame</a:t>
          </a:r>
          <a:endParaRPr lang="en-US" dirty="0"/>
        </a:p>
      </dgm:t>
    </dgm:pt>
    <dgm:pt modelId="{4D47CD43-0AD2-459B-BD44-B3EBF48DD2F9}" type="parTrans" cxnId="{1451BF1A-A2C8-4DD5-96E5-04EEC91CE2E5}">
      <dgm:prSet/>
      <dgm:spPr/>
      <dgm:t>
        <a:bodyPr/>
        <a:lstStyle/>
        <a:p>
          <a:endParaRPr lang="en-US"/>
        </a:p>
      </dgm:t>
    </dgm:pt>
    <dgm:pt modelId="{2E4EFFFA-9B5D-472D-B1A9-A517012CFF4C}" type="sibTrans" cxnId="{1451BF1A-A2C8-4DD5-96E5-04EEC91CE2E5}">
      <dgm:prSet/>
      <dgm:spPr/>
      <dgm:t>
        <a:bodyPr/>
        <a:lstStyle/>
        <a:p>
          <a:endParaRPr lang="en-US"/>
        </a:p>
      </dgm:t>
    </dgm:pt>
    <dgm:pt modelId="{BFD14436-BA6F-442D-A48F-018BCA4DA497}">
      <dgm:prSet phldrT="[Text]"/>
      <dgm:spPr/>
      <dgm:t>
        <a:bodyPr/>
        <a:lstStyle/>
        <a:p>
          <a:r>
            <a:rPr lang="en-US" dirty="0" err="1" smtClean="0"/>
            <a:t>Pyglet</a:t>
          </a:r>
          <a:endParaRPr lang="en-US" dirty="0"/>
        </a:p>
      </dgm:t>
    </dgm:pt>
    <dgm:pt modelId="{E894045D-1DB1-4EBB-A758-FF203A00A7C7}" type="parTrans" cxnId="{B56CEC5C-4E44-4055-934E-6DDF847ACECA}">
      <dgm:prSet/>
      <dgm:spPr/>
      <dgm:t>
        <a:bodyPr/>
        <a:lstStyle/>
        <a:p>
          <a:endParaRPr lang="en-US"/>
        </a:p>
      </dgm:t>
    </dgm:pt>
    <dgm:pt modelId="{62ECA4D6-E0C7-4DD5-818D-23E456CF8562}" type="sibTrans" cxnId="{B56CEC5C-4E44-4055-934E-6DDF847ACECA}">
      <dgm:prSet/>
      <dgm:spPr/>
      <dgm:t>
        <a:bodyPr/>
        <a:lstStyle/>
        <a:p>
          <a:endParaRPr lang="en-US"/>
        </a:p>
      </dgm:t>
    </dgm:pt>
    <dgm:pt modelId="{029F6368-6D66-41D9-8F4E-69B430EC252B}">
      <dgm:prSet phldrT="[Text]"/>
      <dgm:spPr/>
      <dgm:t>
        <a:bodyPr/>
        <a:lstStyle/>
        <a:p>
          <a:r>
            <a:rPr lang="en-US" dirty="0" err="1" smtClean="0"/>
            <a:t>pyQT</a:t>
          </a:r>
          <a:endParaRPr lang="en-US" dirty="0"/>
        </a:p>
      </dgm:t>
    </dgm:pt>
    <dgm:pt modelId="{F0156511-FF4F-4B7B-8591-686DFC3460E8}" type="parTrans" cxnId="{CD0553E9-7C3F-4751-95B7-01C07D0971BD}">
      <dgm:prSet/>
      <dgm:spPr/>
      <dgm:t>
        <a:bodyPr/>
        <a:lstStyle/>
        <a:p>
          <a:endParaRPr lang="en-US"/>
        </a:p>
      </dgm:t>
    </dgm:pt>
    <dgm:pt modelId="{11C42316-D19A-401F-8B73-D1AFCDF30DD9}" type="sibTrans" cxnId="{CD0553E9-7C3F-4751-95B7-01C07D0971BD}">
      <dgm:prSet/>
      <dgm:spPr/>
      <dgm:t>
        <a:bodyPr/>
        <a:lstStyle/>
        <a:p>
          <a:endParaRPr lang="en-US"/>
        </a:p>
      </dgm:t>
    </dgm:pt>
    <dgm:pt modelId="{1473AF88-880F-4C3A-8408-640396ACFCD6}">
      <dgm:prSet phldrT="[Text]"/>
      <dgm:spPr/>
      <dgm:t>
        <a:bodyPr/>
        <a:lstStyle/>
        <a:p>
          <a:r>
            <a:rPr lang="en-US" dirty="0" err="1" smtClean="0"/>
            <a:t>pyGTK</a:t>
          </a:r>
          <a:endParaRPr lang="en-US" dirty="0"/>
        </a:p>
      </dgm:t>
    </dgm:pt>
    <dgm:pt modelId="{042C0C51-F756-437A-A112-85C57FABD3A5}" type="parTrans" cxnId="{67B99E1E-C227-41EF-862D-8F70CE05F6A7}">
      <dgm:prSet/>
      <dgm:spPr/>
      <dgm:t>
        <a:bodyPr/>
        <a:lstStyle/>
        <a:p>
          <a:endParaRPr lang="en-US"/>
        </a:p>
      </dgm:t>
    </dgm:pt>
    <dgm:pt modelId="{B2065727-58CE-4EAA-BBED-FB36E4461078}" type="sibTrans" cxnId="{67B99E1E-C227-41EF-862D-8F70CE05F6A7}">
      <dgm:prSet/>
      <dgm:spPr/>
      <dgm:t>
        <a:bodyPr/>
        <a:lstStyle/>
        <a:p>
          <a:endParaRPr lang="en-US"/>
        </a:p>
      </dgm:t>
    </dgm:pt>
    <dgm:pt modelId="{6DF5EAED-B620-449B-8386-5C57F5C65697}">
      <dgm:prSet phldrT="[Text]"/>
      <dgm:spPr/>
      <dgm:t>
        <a:bodyPr/>
        <a:lstStyle/>
        <a:p>
          <a:r>
            <a:rPr lang="en-US" dirty="0" err="1" smtClean="0"/>
            <a:t>Scapy</a:t>
          </a:r>
          <a:endParaRPr lang="en-US" dirty="0"/>
        </a:p>
      </dgm:t>
    </dgm:pt>
    <dgm:pt modelId="{C5C57A7B-3A66-49AC-A926-811DBF048505}" type="parTrans" cxnId="{8F227F8C-F215-4057-BB0D-984B26D2BC15}">
      <dgm:prSet/>
      <dgm:spPr/>
      <dgm:t>
        <a:bodyPr/>
        <a:lstStyle/>
        <a:p>
          <a:endParaRPr lang="en-US"/>
        </a:p>
      </dgm:t>
    </dgm:pt>
    <dgm:pt modelId="{84BE01DA-0C11-4B56-8BEA-DD354D274183}" type="sibTrans" cxnId="{8F227F8C-F215-4057-BB0D-984B26D2BC15}">
      <dgm:prSet/>
      <dgm:spPr/>
      <dgm:t>
        <a:bodyPr/>
        <a:lstStyle/>
        <a:p>
          <a:endParaRPr lang="en-US"/>
        </a:p>
      </dgm:t>
    </dgm:pt>
    <dgm:pt modelId="{1194CE37-E49A-4AA2-8ED9-A14BE498C8A3}">
      <dgm:prSet phldrT="[Text]"/>
      <dgm:spPr/>
      <dgm:t>
        <a:bodyPr/>
        <a:lstStyle/>
        <a:p>
          <a:r>
            <a:rPr lang="en-US" dirty="0" smtClean="0"/>
            <a:t>pywin32</a:t>
          </a:r>
          <a:endParaRPr lang="en-US" dirty="0"/>
        </a:p>
      </dgm:t>
    </dgm:pt>
    <dgm:pt modelId="{708F73E6-FFCC-4678-9B35-91351C3DB904}" type="parTrans" cxnId="{FD606A48-CF0C-430F-9A55-CE02DBFDB925}">
      <dgm:prSet/>
      <dgm:spPr/>
      <dgm:t>
        <a:bodyPr/>
        <a:lstStyle/>
        <a:p>
          <a:endParaRPr lang="en-US"/>
        </a:p>
      </dgm:t>
    </dgm:pt>
    <dgm:pt modelId="{22A83FA7-5F0A-449C-96EA-43228A6F724D}" type="sibTrans" cxnId="{FD606A48-CF0C-430F-9A55-CE02DBFDB925}">
      <dgm:prSet/>
      <dgm:spPr/>
      <dgm:t>
        <a:bodyPr/>
        <a:lstStyle/>
        <a:p>
          <a:endParaRPr lang="en-US"/>
        </a:p>
      </dgm:t>
    </dgm:pt>
    <dgm:pt modelId="{09C432C6-0158-4FA3-8874-0CDB6FB99E12}">
      <dgm:prSet phldrT="[Text]"/>
      <dgm:spPr/>
      <dgm:t>
        <a:bodyPr/>
        <a:lstStyle/>
        <a:p>
          <a:r>
            <a:rPr lang="en-US" dirty="0" err="1" smtClean="0"/>
            <a:t>nltk</a:t>
          </a:r>
          <a:endParaRPr lang="en-US" dirty="0"/>
        </a:p>
      </dgm:t>
    </dgm:pt>
    <dgm:pt modelId="{7546BF47-E5D4-4D6F-A235-8BB5C9A93BB4}" type="parTrans" cxnId="{0461066F-6F06-4E3B-802D-9BF8A93C0F90}">
      <dgm:prSet/>
      <dgm:spPr/>
      <dgm:t>
        <a:bodyPr/>
        <a:lstStyle/>
        <a:p>
          <a:endParaRPr lang="en-US"/>
        </a:p>
      </dgm:t>
    </dgm:pt>
    <dgm:pt modelId="{187FE43E-DA03-46BC-B3F9-9E6C2F4D45E0}" type="sibTrans" cxnId="{0461066F-6F06-4E3B-802D-9BF8A93C0F90}">
      <dgm:prSet/>
      <dgm:spPr/>
      <dgm:t>
        <a:bodyPr/>
        <a:lstStyle/>
        <a:p>
          <a:endParaRPr lang="en-US"/>
        </a:p>
      </dgm:t>
    </dgm:pt>
    <dgm:pt modelId="{85E655F5-04D2-4603-A482-3FB8C75351B5}">
      <dgm:prSet phldrT="[Text]"/>
      <dgm:spPr/>
      <dgm:t>
        <a:bodyPr/>
        <a:lstStyle/>
        <a:p>
          <a:r>
            <a:rPr lang="en-US" dirty="0" smtClean="0"/>
            <a:t>nose</a:t>
          </a:r>
          <a:endParaRPr lang="en-US" dirty="0"/>
        </a:p>
      </dgm:t>
    </dgm:pt>
    <dgm:pt modelId="{202DC7BE-D087-4BCB-B7E1-202AD80BD3AA}" type="parTrans" cxnId="{4569E767-6E59-4B49-83BD-472AD9D1EA75}">
      <dgm:prSet/>
      <dgm:spPr/>
      <dgm:t>
        <a:bodyPr/>
        <a:lstStyle/>
        <a:p>
          <a:endParaRPr lang="en-US"/>
        </a:p>
      </dgm:t>
    </dgm:pt>
    <dgm:pt modelId="{93A48650-43F7-4FE7-8C63-B675C75A500D}" type="sibTrans" cxnId="{4569E767-6E59-4B49-83BD-472AD9D1EA75}">
      <dgm:prSet/>
      <dgm:spPr/>
      <dgm:t>
        <a:bodyPr/>
        <a:lstStyle/>
        <a:p>
          <a:endParaRPr lang="en-US"/>
        </a:p>
      </dgm:t>
    </dgm:pt>
    <dgm:pt modelId="{BEB5E216-2354-4672-829D-261D87C4D876}">
      <dgm:prSet phldrT="[Text]"/>
      <dgm:spPr/>
      <dgm:t>
        <a:bodyPr/>
        <a:lstStyle/>
        <a:p>
          <a:r>
            <a:rPr lang="en-US" dirty="0" err="1" smtClean="0"/>
            <a:t>Sympy</a:t>
          </a:r>
          <a:endParaRPr lang="en-US" dirty="0" smtClean="0"/>
        </a:p>
      </dgm:t>
    </dgm:pt>
    <dgm:pt modelId="{36652D9E-CBC9-42A7-9849-05DD6427224C}" type="parTrans" cxnId="{47E3CFA4-31E3-4744-BFF9-8CD1A3EBE0CB}">
      <dgm:prSet/>
      <dgm:spPr/>
      <dgm:t>
        <a:bodyPr/>
        <a:lstStyle/>
        <a:p>
          <a:endParaRPr lang="en-US"/>
        </a:p>
      </dgm:t>
    </dgm:pt>
    <dgm:pt modelId="{10F2E7FE-0B65-45CF-8EF2-E4F388E9AF10}" type="sibTrans" cxnId="{47E3CFA4-31E3-4744-BFF9-8CD1A3EBE0CB}">
      <dgm:prSet/>
      <dgm:spPr/>
      <dgm:t>
        <a:bodyPr/>
        <a:lstStyle/>
        <a:p>
          <a:endParaRPr lang="en-US"/>
        </a:p>
      </dgm:t>
    </dgm:pt>
    <dgm:pt modelId="{16FF2A0B-911B-4AA6-B684-71E1622B311B}">
      <dgm:prSet phldrT="[Text]"/>
      <dgm:spPr/>
      <dgm:t>
        <a:bodyPr/>
        <a:lstStyle/>
        <a:p>
          <a:r>
            <a:rPr lang="en-US" dirty="0" err="1" smtClean="0"/>
            <a:t>IPython</a:t>
          </a:r>
          <a:endParaRPr lang="en-US" dirty="0" smtClean="0"/>
        </a:p>
      </dgm:t>
    </dgm:pt>
    <dgm:pt modelId="{5C02E1CA-E0C7-43C2-8BEA-079327F8D034}" type="parTrans" cxnId="{C98C0B68-D1C3-4647-8127-AD25F04D9342}">
      <dgm:prSet/>
      <dgm:spPr/>
      <dgm:t>
        <a:bodyPr/>
        <a:lstStyle/>
        <a:p>
          <a:endParaRPr lang="en-US"/>
        </a:p>
      </dgm:t>
    </dgm:pt>
    <dgm:pt modelId="{292407CC-AFA0-40D8-8E8F-FE30B3F889EF}" type="sibTrans" cxnId="{C98C0B68-D1C3-4647-8127-AD25F04D9342}">
      <dgm:prSet/>
      <dgm:spPr/>
      <dgm:t>
        <a:bodyPr/>
        <a:lstStyle/>
        <a:p>
          <a:endParaRPr lang="en-US"/>
        </a:p>
      </dgm:t>
    </dgm:pt>
    <dgm:pt modelId="{D93FAAB0-1D83-483D-B4DA-4369B0EB80F9}" type="pres">
      <dgm:prSet presAssocID="{1AECAA5E-4110-487D-84CD-3782A47D6F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C3105C-C911-49B1-BE5A-3A8D006E3710}" type="pres">
      <dgm:prSet presAssocID="{6B8B027C-14EA-4F12-A0BA-FC9105B3CB4E}" presName="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5133D-DD83-474F-A058-CC6D9DA6ACEA}" type="pres">
      <dgm:prSet presAssocID="{4536979B-764B-4868-8E1B-36610FCD03B6}" presName="sibTrans" presStyleCnt="0"/>
      <dgm:spPr/>
    </dgm:pt>
    <dgm:pt modelId="{6049B6F5-3A92-442B-8AC8-530C40D0D7ED}" type="pres">
      <dgm:prSet presAssocID="{AA59989D-4449-43CB-A5E0-7089EDB9C20E}" presName="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361D7-B2F5-41D9-81E3-E305DA86748E}" type="pres">
      <dgm:prSet presAssocID="{49C30308-1DA5-47C8-8EBB-9683FC9DEEAA}" presName="sibTrans" presStyleCnt="0"/>
      <dgm:spPr/>
    </dgm:pt>
    <dgm:pt modelId="{A67416AB-9FE1-4C8F-9430-AC0BB1900790}" type="pres">
      <dgm:prSet presAssocID="{BBDE0F35-7FFC-4ED3-8B66-7977D083625E}" presName="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34A10-6D61-4D20-899F-49291BE6FFD0}" type="pres">
      <dgm:prSet presAssocID="{5A1DE50E-53A6-481D-B8BA-77053608D207}" presName="sibTrans" presStyleCnt="0"/>
      <dgm:spPr/>
    </dgm:pt>
    <dgm:pt modelId="{AE6EFD9E-D818-4E5E-A60E-40F7299E23DD}" type="pres">
      <dgm:prSet presAssocID="{FB917FF5-3E49-4A6E-B3DE-C936B0D3645E}" presName="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98CD9-41A9-47E5-B2A2-0C9B43CEA7A9}" type="pres">
      <dgm:prSet presAssocID="{32200743-40AB-4099-A9B6-465749E9E44B}" presName="sibTrans" presStyleCnt="0"/>
      <dgm:spPr/>
    </dgm:pt>
    <dgm:pt modelId="{C18AE47F-BAAB-4B64-A76C-AF5AF1DBA0C6}" type="pres">
      <dgm:prSet presAssocID="{DD15721A-2A7E-4AF1-8ABF-955F59FF162B}" presName="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53F7B-8192-4927-9039-C99E28F840D0}" type="pres">
      <dgm:prSet presAssocID="{7CD1D989-1303-4B39-9780-BA12BD3F3CCD}" presName="sibTrans" presStyleCnt="0"/>
      <dgm:spPr/>
    </dgm:pt>
    <dgm:pt modelId="{F2F5E70B-0150-4521-9D18-867361FEA026}" type="pres">
      <dgm:prSet presAssocID="{AEEA1FBA-2D7F-4BBD-9232-9185C0C76A1E}" presName="node" presStyleLbl="node1" presStyleIdx="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D05CE-A7E5-4E68-B5FF-EE6F4987970D}" type="pres">
      <dgm:prSet presAssocID="{86EB5545-3DC4-44E8-BAEB-62DD1442EBD1}" presName="sibTrans" presStyleCnt="0"/>
      <dgm:spPr/>
    </dgm:pt>
    <dgm:pt modelId="{21617341-2F83-4568-8EF8-19ECD06BDA13}" type="pres">
      <dgm:prSet presAssocID="{000CF655-35FA-4BCD-9283-936DAA45AF15}" presName="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75405-4EA1-42E2-ADF8-EADF7A1C9A48}" type="pres">
      <dgm:prSet presAssocID="{68EDEAFC-3C5D-451E-917D-7A93C6E9E4AC}" presName="sibTrans" presStyleCnt="0"/>
      <dgm:spPr/>
    </dgm:pt>
    <dgm:pt modelId="{55A99EE2-8FD9-4BAE-A29A-01ACAFAE2D9F}" type="pres">
      <dgm:prSet presAssocID="{9B1C59AD-2872-4FC2-BF59-A22CBE460C53}" presName="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77EC4-4272-4337-9C9C-1F18C00E8A7C}" type="pres">
      <dgm:prSet presAssocID="{1C788773-0350-4B7E-B352-B00E973B2544}" presName="sibTrans" presStyleCnt="0"/>
      <dgm:spPr/>
    </dgm:pt>
    <dgm:pt modelId="{237DADB3-2D3C-4044-A656-9B2A3BEAF08B}" type="pres">
      <dgm:prSet presAssocID="{D9431CB9-4D13-4DDE-A0BA-265D07E8611C}" presName="node" presStyleLbl="node1" presStyleIdx="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E0A9C-21AA-40B6-95E4-06386C83C887}" type="pres">
      <dgm:prSet presAssocID="{73C768AC-565C-499A-94C1-043B47728476}" presName="sibTrans" presStyleCnt="0"/>
      <dgm:spPr/>
    </dgm:pt>
    <dgm:pt modelId="{98503718-5943-4995-B525-E23FDB152795}" type="pres">
      <dgm:prSet presAssocID="{A5632270-7F5E-4A9C-9CDA-271CA4A895CB}" presName="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28873-C52C-4B4E-9F36-2170253761FB}" type="pres">
      <dgm:prSet presAssocID="{D14C4F0D-FE66-44A6-A10A-6DCE17DD021E}" presName="sibTrans" presStyleCnt="0"/>
      <dgm:spPr/>
    </dgm:pt>
    <dgm:pt modelId="{1BC86708-E3AE-4CBA-BFB9-8E10C8EFCB92}" type="pres">
      <dgm:prSet presAssocID="{1CEB80C5-37F5-4FB4-A120-A39A2A315E54}" presName="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EAE4C-780E-465C-A8ED-AFF811961FBE}" type="pres">
      <dgm:prSet presAssocID="{2E4EFFFA-9B5D-472D-B1A9-A517012CFF4C}" presName="sibTrans" presStyleCnt="0"/>
      <dgm:spPr/>
    </dgm:pt>
    <dgm:pt modelId="{6C01D964-87B0-4C70-93FD-0EF4009F5D1C}" type="pres">
      <dgm:prSet presAssocID="{BFD14436-BA6F-442D-A48F-018BCA4DA497}" presName="node" presStyleLbl="node1" presStyleIdx="1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5F744-0167-4277-AB70-F8ACC57AF49D}" type="pres">
      <dgm:prSet presAssocID="{62ECA4D6-E0C7-4DD5-818D-23E456CF8562}" presName="sibTrans" presStyleCnt="0"/>
      <dgm:spPr/>
    </dgm:pt>
    <dgm:pt modelId="{C7B15344-F711-4151-B737-2DF98363C891}" type="pres">
      <dgm:prSet presAssocID="{029F6368-6D66-41D9-8F4E-69B430EC252B}" presName="node" presStyleLbl="node1" presStyleIdx="1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8BAA7-E724-40FD-903A-C85620147920}" type="pres">
      <dgm:prSet presAssocID="{11C42316-D19A-401F-8B73-D1AFCDF30DD9}" presName="sibTrans" presStyleCnt="0"/>
      <dgm:spPr/>
    </dgm:pt>
    <dgm:pt modelId="{81EFBB82-6F9B-4CA0-8665-086787E823D5}" type="pres">
      <dgm:prSet presAssocID="{1473AF88-880F-4C3A-8408-640396ACFCD6}" presName="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BC7E9-91ED-43C0-AA09-7F6EC9E0CEA9}" type="pres">
      <dgm:prSet presAssocID="{B2065727-58CE-4EAA-BBED-FB36E4461078}" presName="sibTrans" presStyleCnt="0"/>
      <dgm:spPr/>
    </dgm:pt>
    <dgm:pt modelId="{A8653166-6F59-484D-A41A-D68B890A3894}" type="pres">
      <dgm:prSet presAssocID="{6DF5EAED-B620-449B-8386-5C57F5C65697}" presName="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BFFBE-CF0C-46A0-A113-07F81CDFFA50}" type="pres">
      <dgm:prSet presAssocID="{84BE01DA-0C11-4B56-8BEA-DD354D274183}" presName="sibTrans" presStyleCnt="0"/>
      <dgm:spPr/>
    </dgm:pt>
    <dgm:pt modelId="{3344B585-1E88-47B9-B1AB-AF8AA35E151C}" type="pres">
      <dgm:prSet presAssocID="{1194CE37-E49A-4AA2-8ED9-A14BE498C8A3}" presName="node" presStyleLbl="node1" presStyleIdx="1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2513D-5B31-4857-B6AF-0CE8218594F9}" type="pres">
      <dgm:prSet presAssocID="{22A83FA7-5F0A-449C-96EA-43228A6F724D}" presName="sibTrans" presStyleCnt="0"/>
      <dgm:spPr/>
    </dgm:pt>
    <dgm:pt modelId="{AB2AE095-902B-46F4-9664-9627110DAE70}" type="pres">
      <dgm:prSet presAssocID="{09C432C6-0158-4FA3-8874-0CDB6FB99E12}" presName="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CB4B1-8710-4B92-A712-9339843C5C55}" type="pres">
      <dgm:prSet presAssocID="{187FE43E-DA03-46BC-B3F9-9E6C2F4D45E0}" presName="sibTrans" presStyleCnt="0"/>
      <dgm:spPr/>
    </dgm:pt>
    <dgm:pt modelId="{E3D621F9-88D4-4F5B-B710-2AB2501416C8}" type="pres">
      <dgm:prSet presAssocID="{85E655F5-04D2-4603-A482-3FB8C75351B5}" presName="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F3E46-7695-431D-95CE-8644FF54C8C8}" type="pres">
      <dgm:prSet presAssocID="{93A48650-43F7-4FE7-8C63-B675C75A500D}" presName="sibTrans" presStyleCnt="0"/>
      <dgm:spPr/>
    </dgm:pt>
    <dgm:pt modelId="{BA0EDC5C-785C-4670-B1DB-0396D9914357}" type="pres">
      <dgm:prSet presAssocID="{BEB5E216-2354-4672-829D-261D87C4D876}" presName="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30071-DA33-4F0C-9610-26AB965888C1}" type="pres">
      <dgm:prSet presAssocID="{10F2E7FE-0B65-45CF-8EF2-E4F388E9AF10}" presName="sibTrans" presStyleCnt="0"/>
      <dgm:spPr/>
    </dgm:pt>
    <dgm:pt modelId="{3E5BB9D6-045D-48A3-A2C3-075B4F223638}" type="pres">
      <dgm:prSet presAssocID="{16FF2A0B-911B-4AA6-B684-71E1622B311B}" presName="node" presStyleLbl="node1" presStyleIdx="1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69E767-6E59-4B49-83BD-472AD9D1EA75}" srcId="{1AECAA5E-4110-487D-84CD-3782A47D6F89}" destId="{85E655F5-04D2-4603-A482-3FB8C75351B5}" srcOrd="17" destOrd="0" parTransId="{202DC7BE-D087-4BCB-B7E1-202AD80BD3AA}" sibTransId="{93A48650-43F7-4FE7-8C63-B675C75A500D}"/>
    <dgm:cxn modelId="{B6EE2FE1-94CB-4379-884F-5899B4E20BAA}" type="presOf" srcId="{DD15721A-2A7E-4AF1-8ABF-955F59FF162B}" destId="{C18AE47F-BAAB-4B64-A76C-AF5AF1DBA0C6}" srcOrd="0" destOrd="0" presId="urn:microsoft.com/office/officeart/2005/8/layout/default"/>
    <dgm:cxn modelId="{0CF391E5-14E9-4756-BDE0-DDAE47786474}" srcId="{1AECAA5E-4110-487D-84CD-3782A47D6F89}" destId="{DD15721A-2A7E-4AF1-8ABF-955F59FF162B}" srcOrd="4" destOrd="0" parTransId="{2B7BA467-BE7F-4B61-8F35-712B7D50F6DE}" sibTransId="{7CD1D989-1303-4B39-9780-BA12BD3F3CCD}"/>
    <dgm:cxn modelId="{108A0A39-8B1F-47C9-8285-98ACF5B89157}" type="presOf" srcId="{000CF655-35FA-4BCD-9283-936DAA45AF15}" destId="{21617341-2F83-4568-8EF8-19ECD06BDA13}" srcOrd="0" destOrd="0" presId="urn:microsoft.com/office/officeart/2005/8/layout/default"/>
    <dgm:cxn modelId="{00201A92-74F9-4D6A-9EE6-67CE37456D38}" type="presOf" srcId="{D9431CB9-4D13-4DDE-A0BA-265D07E8611C}" destId="{237DADB3-2D3C-4044-A656-9B2A3BEAF08B}" srcOrd="0" destOrd="0" presId="urn:microsoft.com/office/officeart/2005/8/layout/default"/>
    <dgm:cxn modelId="{0461066F-6F06-4E3B-802D-9BF8A93C0F90}" srcId="{1AECAA5E-4110-487D-84CD-3782A47D6F89}" destId="{09C432C6-0158-4FA3-8874-0CDB6FB99E12}" srcOrd="16" destOrd="0" parTransId="{7546BF47-E5D4-4D6F-A235-8BB5C9A93BB4}" sibTransId="{187FE43E-DA03-46BC-B3F9-9E6C2F4D45E0}"/>
    <dgm:cxn modelId="{F9CEF60D-265C-4573-8202-7B11C0DC4C7C}" srcId="{1AECAA5E-4110-487D-84CD-3782A47D6F89}" destId="{AA59989D-4449-43CB-A5E0-7089EDB9C20E}" srcOrd="1" destOrd="0" parTransId="{5EDCE270-FACB-431B-93CC-C6F2A2A077BB}" sibTransId="{49C30308-1DA5-47C8-8EBB-9683FC9DEEAA}"/>
    <dgm:cxn modelId="{B2A577E0-67DE-417B-8733-E702C0E456BF}" type="presOf" srcId="{BFD14436-BA6F-442D-A48F-018BCA4DA497}" destId="{6C01D964-87B0-4C70-93FD-0EF4009F5D1C}" srcOrd="0" destOrd="0" presId="urn:microsoft.com/office/officeart/2005/8/layout/default"/>
    <dgm:cxn modelId="{79F6A3CE-612C-45BA-AF92-41C9BE960BD5}" srcId="{1AECAA5E-4110-487D-84CD-3782A47D6F89}" destId="{A5632270-7F5E-4A9C-9CDA-271CA4A895CB}" srcOrd="9" destOrd="0" parTransId="{2C64D317-B906-4E0D-AE8E-2A108E51D745}" sibTransId="{D14C4F0D-FE66-44A6-A10A-6DCE17DD021E}"/>
    <dgm:cxn modelId="{754078D0-134C-4E29-99AF-E3E659768DB2}" type="presOf" srcId="{BEB5E216-2354-4672-829D-261D87C4D876}" destId="{BA0EDC5C-785C-4670-B1DB-0396D9914357}" srcOrd="0" destOrd="0" presId="urn:microsoft.com/office/officeart/2005/8/layout/default"/>
    <dgm:cxn modelId="{6D74C97F-CD33-4C46-90C0-FD3717B6670B}" type="presOf" srcId="{1AECAA5E-4110-487D-84CD-3782A47D6F89}" destId="{D93FAAB0-1D83-483D-B4DA-4369B0EB80F9}" srcOrd="0" destOrd="0" presId="urn:microsoft.com/office/officeart/2005/8/layout/default"/>
    <dgm:cxn modelId="{47E3CFA4-31E3-4744-BFF9-8CD1A3EBE0CB}" srcId="{1AECAA5E-4110-487D-84CD-3782A47D6F89}" destId="{BEB5E216-2354-4672-829D-261D87C4D876}" srcOrd="18" destOrd="0" parTransId="{36652D9E-CBC9-42A7-9849-05DD6427224C}" sibTransId="{10F2E7FE-0B65-45CF-8EF2-E4F388E9AF10}"/>
    <dgm:cxn modelId="{AC7FF5B4-9345-40E1-ACEA-F4837392B09B}" type="presOf" srcId="{AEEA1FBA-2D7F-4BBD-9232-9185C0C76A1E}" destId="{F2F5E70B-0150-4521-9D18-867361FEA026}" srcOrd="0" destOrd="0" presId="urn:microsoft.com/office/officeart/2005/8/layout/default"/>
    <dgm:cxn modelId="{93954593-28EE-479E-90A7-16E2DA7DDBA9}" type="presOf" srcId="{FB917FF5-3E49-4A6E-B3DE-C936B0D3645E}" destId="{AE6EFD9E-D818-4E5E-A60E-40F7299E23DD}" srcOrd="0" destOrd="0" presId="urn:microsoft.com/office/officeart/2005/8/layout/default"/>
    <dgm:cxn modelId="{7EFF5302-CD8E-45CC-9BFC-E8B9276385F5}" type="presOf" srcId="{16FF2A0B-911B-4AA6-B684-71E1622B311B}" destId="{3E5BB9D6-045D-48A3-A2C3-075B4F223638}" srcOrd="0" destOrd="0" presId="urn:microsoft.com/office/officeart/2005/8/layout/default"/>
    <dgm:cxn modelId="{496D07AF-0F9D-4364-B042-2EFDBE359D3E}" type="presOf" srcId="{AA59989D-4449-43CB-A5E0-7089EDB9C20E}" destId="{6049B6F5-3A92-442B-8AC8-530C40D0D7ED}" srcOrd="0" destOrd="0" presId="urn:microsoft.com/office/officeart/2005/8/layout/default"/>
    <dgm:cxn modelId="{B56CEC5C-4E44-4055-934E-6DDF847ACECA}" srcId="{1AECAA5E-4110-487D-84CD-3782A47D6F89}" destId="{BFD14436-BA6F-442D-A48F-018BCA4DA497}" srcOrd="11" destOrd="0" parTransId="{E894045D-1DB1-4EBB-A758-FF203A00A7C7}" sibTransId="{62ECA4D6-E0C7-4DD5-818D-23E456CF8562}"/>
    <dgm:cxn modelId="{56F69EA5-5E0F-409C-872D-F76968540881}" type="presOf" srcId="{BBDE0F35-7FFC-4ED3-8B66-7977D083625E}" destId="{A67416AB-9FE1-4C8F-9430-AC0BB1900790}" srcOrd="0" destOrd="0" presId="urn:microsoft.com/office/officeart/2005/8/layout/default"/>
    <dgm:cxn modelId="{8F227F8C-F215-4057-BB0D-984B26D2BC15}" srcId="{1AECAA5E-4110-487D-84CD-3782A47D6F89}" destId="{6DF5EAED-B620-449B-8386-5C57F5C65697}" srcOrd="14" destOrd="0" parTransId="{C5C57A7B-3A66-49AC-A926-811DBF048505}" sibTransId="{84BE01DA-0C11-4B56-8BEA-DD354D274183}"/>
    <dgm:cxn modelId="{CD0553E9-7C3F-4751-95B7-01C07D0971BD}" srcId="{1AECAA5E-4110-487D-84CD-3782A47D6F89}" destId="{029F6368-6D66-41D9-8F4E-69B430EC252B}" srcOrd="12" destOrd="0" parTransId="{F0156511-FF4F-4B7B-8591-686DFC3460E8}" sibTransId="{11C42316-D19A-401F-8B73-D1AFCDF30DD9}"/>
    <dgm:cxn modelId="{68594096-E69E-4713-A7F1-DFBA3D9790AE}" type="presOf" srcId="{1194CE37-E49A-4AA2-8ED9-A14BE498C8A3}" destId="{3344B585-1E88-47B9-B1AB-AF8AA35E151C}" srcOrd="0" destOrd="0" presId="urn:microsoft.com/office/officeart/2005/8/layout/default"/>
    <dgm:cxn modelId="{67B99E1E-C227-41EF-862D-8F70CE05F6A7}" srcId="{1AECAA5E-4110-487D-84CD-3782A47D6F89}" destId="{1473AF88-880F-4C3A-8408-640396ACFCD6}" srcOrd="13" destOrd="0" parTransId="{042C0C51-F756-437A-A112-85C57FABD3A5}" sibTransId="{B2065727-58CE-4EAA-BBED-FB36E4461078}"/>
    <dgm:cxn modelId="{D6DD6E69-A14A-476C-9531-B0E8AF8A027C}" type="presOf" srcId="{1473AF88-880F-4C3A-8408-640396ACFCD6}" destId="{81EFBB82-6F9B-4CA0-8665-086787E823D5}" srcOrd="0" destOrd="0" presId="urn:microsoft.com/office/officeart/2005/8/layout/default"/>
    <dgm:cxn modelId="{2E535F6D-1E1C-48BC-A7A0-6CC0FCB5224D}" type="presOf" srcId="{9B1C59AD-2872-4FC2-BF59-A22CBE460C53}" destId="{55A99EE2-8FD9-4BAE-A29A-01ACAFAE2D9F}" srcOrd="0" destOrd="0" presId="urn:microsoft.com/office/officeart/2005/8/layout/default"/>
    <dgm:cxn modelId="{9B6900C5-C8DF-4B23-A158-1314B491D089}" srcId="{1AECAA5E-4110-487D-84CD-3782A47D6F89}" destId="{D9431CB9-4D13-4DDE-A0BA-265D07E8611C}" srcOrd="8" destOrd="0" parTransId="{8B326BC3-A93F-47A7-A2FD-C475E6DD147D}" sibTransId="{73C768AC-565C-499A-94C1-043B47728476}"/>
    <dgm:cxn modelId="{6A5913F9-E03B-4B58-98D9-CE2D22838A4F}" srcId="{1AECAA5E-4110-487D-84CD-3782A47D6F89}" destId="{BBDE0F35-7FFC-4ED3-8B66-7977D083625E}" srcOrd="2" destOrd="0" parTransId="{2B67E008-1446-466C-85A9-D9B2BD48BD4D}" sibTransId="{5A1DE50E-53A6-481D-B8BA-77053608D207}"/>
    <dgm:cxn modelId="{A82EFFE1-F921-4DE6-999E-B6B21068D763}" srcId="{1AECAA5E-4110-487D-84CD-3782A47D6F89}" destId="{6B8B027C-14EA-4F12-A0BA-FC9105B3CB4E}" srcOrd="0" destOrd="0" parTransId="{AD3F4247-A588-484F-A0B7-915447F9C0B3}" sibTransId="{4536979B-764B-4868-8E1B-36610FCD03B6}"/>
    <dgm:cxn modelId="{B72C021A-1130-47AE-B52C-660A2A36580E}" type="presOf" srcId="{6DF5EAED-B620-449B-8386-5C57F5C65697}" destId="{A8653166-6F59-484D-A41A-D68B890A3894}" srcOrd="0" destOrd="0" presId="urn:microsoft.com/office/officeart/2005/8/layout/default"/>
    <dgm:cxn modelId="{1CA3EC21-7E18-41D5-9821-6B49ABE61045}" type="presOf" srcId="{029F6368-6D66-41D9-8F4E-69B430EC252B}" destId="{C7B15344-F711-4151-B737-2DF98363C891}" srcOrd="0" destOrd="0" presId="urn:microsoft.com/office/officeart/2005/8/layout/default"/>
    <dgm:cxn modelId="{D75D18B2-F2E5-441E-8C0C-388342D87451}" srcId="{1AECAA5E-4110-487D-84CD-3782A47D6F89}" destId="{AEEA1FBA-2D7F-4BBD-9232-9185C0C76A1E}" srcOrd="5" destOrd="0" parTransId="{28449770-DC71-41D7-B5FA-D90A5B4369DE}" sibTransId="{86EB5545-3DC4-44E8-BAEB-62DD1442EBD1}"/>
    <dgm:cxn modelId="{2DF84759-396F-4370-9705-44C1E70DD99B}" srcId="{1AECAA5E-4110-487D-84CD-3782A47D6F89}" destId="{000CF655-35FA-4BCD-9283-936DAA45AF15}" srcOrd="6" destOrd="0" parTransId="{2FAC44FF-C1DB-453E-B7B1-2CE9AE0841C9}" sibTransId="{68EDEAFC-3C5D-451E-917D-7A93C6E9E4AC}"/>
    <dgm:cxn modelId="{AFD72551-FB9B-47F8-81C6-DA0E8AEDBE20}" type="presOf" srcId="{6B8B027C-14EA-4F12-A0BA-FC9105B3CB4E}" destId="{89C3105C-C911-49B1-BE5A-3A8D006E3710}" srcOrd="0" destOrd="0" presId="urn:microsoft.com/office/officeart/2005/8/layout/default"/>
    <dgm:cxn modelId="{D794D267-6097-4AB1-9607-A8FC7F67C465}" type="presOf" srcId="{A5632270-7F5E-4A9C-9CDA-271CA4A895CB}" destId="{98503718-5943-4995-B525-E23FDB152795}" srcOrd="0" destOrd="0" presId="urn:microsoft.com/office/officeart/2005/8/layout/default"/>
    <dgm:cxn modelId="{27DAE19D-E63B-40D9-99BC-3A52F9CD65C1}" type="presOf" srcId="{09C432C6-0158-4FA3-8874-0CDB6FB99E12}" destId="{AB2AE095-902B-46F4-9664-9627110DAE70}" srcOrd="0" destOrd="0" presId="urn:microsoft.com/office/officeart/2005/8/layout/default"/>
    <dgm:cxn modelId="{2541F8AE-547B-4C02-B2C2-967C174304D6}" type="presOf" srcId="{85E655F5-04D2-4603-A482-3FB8C75351B5}" destId="{E3D621F9-88D4-4F5B-B710-2AB2501416C8}" srcOrd="0" destOrd="0" presId="urn:microsoft.com/office/officeart/2005/8/layout/default"/>
    <dgm:cxn modelId="{1451BF1A-A2C8-4DD5-96E5-04EEC91CE2E5}" srcId="{1AECAA5E-4110-487D-84CD-3782A47D6F89}" destId="{1CEB80C5-37F5-4FB4-A120-A39A2A315E54}" srcOrd="10" destOrd="0" parTransId="{4D47CD43-0AD2-459B-BD44-B3EBF48DD2F9}" sibTransId="{2E4EFFFA-9B5D-472D-B1A9-A517012CFF4C}"/>
    <dgm:cxn modelId="{3B0FB8E2-4FC8-4856-B22B-4816CEA63BA3}" type="presOf" srcId="{1CEB80C5-37F5-4FB4-A120-A39A2A315E54}" destId="{1BC86708-E3AE-4CBA-BFB9-8E10C8EFCB92}" srcOrd="0" destOrd="0" presId="urn:microsoft.com/office/officeart/2005/8/layout/default"/>
    <dgm:cxn modelId="{F62895C7-02AC-4A41-B3E2-FB21293221B9}" srcId="{1AECAA5E-4110-487D-84CD-3782A47D6F89}" destId="{FB917FF5-3E49-4A6E-B3DE-C936B0D3645E}" srcOrd="3" destOrd="0" parTransId="{7804EEA2-BD6A-49B8-9A31-DE52816D4B90}" sibTransId="{32200743-40AB-4099-A9B6-465749E9E44B}"/>
    <dgm:cxn modelId="{67D83195-C791-4F17-A01B-7AE7C384017A}" srcId="{1AECAA5E-4110-487D-84CD-3782A47D6F89}" destId="{9B1C59AD-2872-4FC2-BF59-A22CBE460C53}" srcOrd="7" destOrd="0" parTransId="{CF6DC929-6534-427C-BA00-79C566E021C7}" sibTransId="{1C788773-0350-4B7E-B352-B00E973B2544}"/>
    <dgm:cxn modelId="{FD606A48-CF0C-430F-9A55-CE02DBFDB925}" srcId="{1AECAA5E-4110-487D-84CD-3782A47D6F89}" destId="{1194CE37-E49A-4AA2-8ED9-A14BE498C8A3}" srcOrd="15" destOrd="0" parTransId="{708F73E6-FFCC-4678-9B35-91351C3DB904}" sibTransId="{22A83FA7-5F0A-449C-96EA-43228A6F724D}"/>
    <dgm:cxn modelId="{C98C0B68-D1C3-4647-8127-AD25F04D9342}" srcId="{1AECAA5E-4110-487D-84CD-3782A47D6F89}" destId="{16FF2A0B-911B-4AA6-B684-71E1622B311B}" srcOrd="19" destOrd="0" parTransId="{5C02E1CA-E0C7-43C2-8BEA-079327F8D034}" sibTransId="{292407CC-AFA0-40D8-8E8F-FE30B3F889EF}"/>
    <dgm:cxn modelId="{83D8F66E-C7C0-45F6-8CD4-664648738A55}" type="presParOf" srcId="{D93FAAB0-1D83-483D-B4DA-4369B0EB80F9}" destId="{89C3105C-C911-49B1-BE5A-3A8D006E3710}" srcOrd="0" destOrd="0" presId="urn:microsoft.com/office/officeart/2005/8/layout/default"/>
    <dgm:cxn modelId="{1496E113-2FD5-442D-8A17-DCC230FEB364}" type="presParOf" srcId="{D93FAAB0-1D83-483D-B4DA-4369B0EB80F9}" destId="{CAB5133D-DD83-474F-A058-CC6D9DA6ACEA}" srcOrd="1" destOrd="0" presId="urn:microsoft.com/office/officeart/2005/8/layout/default"/>
    <dgm:cxn modelId="{6F16D1BB-8694-465A-9845-8F6DCC110327}" type="presParOf" srcId="{D93FAAB0-1D83-483D-B4DA-4369B0EB80F9}" destId="{6049B6F5-3A92-442B-8AC8-530C40D0D7ED}" srcOrd="2" destOrd="0" presId="urn:microsoft.com/office/officeart/2005/8/layout/default"/>
    <dgm:cxn modelId="{57101B3D-E8BF-45C7-9585-37D51BCCEDBA}" type="presParOf" srcId="{D93FAAB0-1D83-483D-B4DA-4369B0EB80F9}" destId="{179361D7-B2F5-41D9-81E3-E305DA86748E}" srcOrd="3" destOrd="0" presId="urn:microsoft.com/office/officeart/2005/8/layout/default"/>
    <dgm:cxn modelId="{E30239D1-7964-4E14-B51D-F189D9D06E20}" type="presParOf" srcId="{D93FAAB0-1D83-483D-B4DA-4369B0EB80F9}" destId="{A67416AB-9FE1-4C8F-9430-AC0BB1900790}" srcOrd="4" destOrd="0" presId="urn:microsoft.com/office/officeart/2005/8/layout/default"/>
    <dgm:cxn modelId="{11ACFD8A-3474-424E-B4B2-220DA654DB01}" type="presParOf" srcId="{D93FAAB0-1D83-483D-B4DA-4369B0EB80F9}" destId="{49034A10-6D61-4D20-899F-49291BE6FFD0}" srcOrd="5" destOrd="0" presId="urn:microsoft.com/office/officeart/2005/8/layout/default"/>
    <dgm:cxn modelId="{5E2461AC-910E-4084-A653-364782BED63C}" type="presParOf" srcId="{D93FAAB0-1D83-483D-B4DA-4369B0EB80F9}" destId="{AE6EFD9E-D818-4E5E-A60E-40F7299E23DD}" srcOrd="6" destOrd="0" presId="urn:microsoft.com/office/officeart/2005/8/layout/default"/>
    <dgm:cxn modelId="{FD011530-15D2-4E3B-B448-3EB6D18AC617}" type="presParOf" srcId="{D93FAAB0-1D83-483D-B4DA-4369B0EB80F9}" destId="{FD998CD9-41A9-47E5-B2A2-0C9B43CEA7A9}" srcOrd="7" destOrd="0" presId="urn:microsoft.com/office/officeart/2005/8/layout/default"/>
    <dgm:cxn modelId="{823BD320-06F7-45BC-B911-0A78CC7DE164}" type="presParOf" srcId="{D93FAAB0-1D83-483D-B4DA-4369B0EB80F9}" destId="{C18AE47F-BAAB-4B64-A76C-AF5AF1DBA0C6}" srcOrd="8" destOrd="0" presId="urn:microsoft.com/office/officeart/2005/8/layout/default"/>
    <dgm:cxn modelId="{D32751A4-87A9-47BD-87B7-1260B8A67445}" type="presParOf" srcId="{D93FAAB0-1D83-483D-B4DA-4369B0EB80F9}" destId="{AA353F7B-8192-4927-9039-C99E28F840D0}" srcOrd="9" destOrd="0" presId="urn:microsoft.com/office/officeart/2005/8/layout/default"/>
    <dgm:cxn modelId="{A7B936F0-8715-4EBA-906D-2E6897318084}" type="presParOf" srcId="{D93FAAB0-1D83-483D-B4DA-4369B0EB80F9}" destId="{F2F5E70B-0150-4521-9D18-867361FEA026}" srcOrd="10" destOrd="0" presId="urn:microsoft.com/office/officeart/2005/8/layout/default"/>
    <dgm:cxn modelId="{4880E4BD-A6F9-4566-81BB-102F26827081}" type="presParOf" srcId="{D93FAAB0-1D83-483D-B4DA-4369B0EB80F9}" destId="{51CD05CE-A7E5-4E68-B5FF-EE6F4987970D}" srcOrd="11" destOrd="0" presId="urn:microsoft.com/office/officeart/2005/8/layout/default"/>
    <dgm:cxn modelId="{A3054A21-3F69-4ADE-9F72-727E979A49E7}" type="presParOf" srcId="{D93FAAB0-1D83-483D-B4DA-4369B0EB80F9}" destId="{21617341-2F83-4568-8EF8-19ECD06BDA13}" srcOrd="12" destOrd="0" presId="urn:microsoft.com/office/officeart/2005/8/layout/default"/>
    <dgm:cxn modelId="{09E25AF8-BA9E-428C-BC4B-CADD58CAF6B3}" type="presParOf" srcId="{D93FAAB0-1D83-483D-B4DA-4369B0EB80F9}" destId="{AB675405-4EA1-42E2-ADF8-EADF7A1C9A48}" srcOrd="13" destOrd="0" presId="urn:microsoft.com/office/officeart/2005/8/layout/default"/>
    <dgm:cxn modelId="{59329F83-0D80-42DE-82CC-C8C12DFB4B69}" type="presParOf" srcId="{D93FAAB0-1D83-483D-B4DA-4369B0EB80F9}" destId="{55A99EE2-8FD9-4BAE-A29A-01ACAFAE2D9F}" srcOrd="14" destOrd="0" presId="urn:microsoft.com/office/officeart/2005/8/layout/default"/>
    <dgm:cxn modelId="{B3095125-0C2B-4445-8DA0-50BD5134FF23}" type="presParOf" srcId="{D93FAAB0-1D83-483D-B4DA-4369B0EB80F9}" destId="{71277EC4-4272-4337-9C9C-1F18C00E8A7C}" srcOrd="15" destOrd="0" presId="urn:microsoft.com/office/officeart/2005/8/layout/default"/>
    <dgm:cxn modelId="{53088283-3733-4C61-B8E6-0456B2519AAD}" type="presParOf" srcId="{D93FAAB0-1D83-483D-B4DA-4369B0EB80F9}" destId="{237DADB3-2D3C-4044-A656-9B2A3BEAF08B}" srcOrd="16" destOrd="0" presId="urn:microsoft.com/office/officeart/2005/8/layout/default"/>
    <dgm:cxn modelId="{B30AC716-49F4-4DF1-9C2F-58E4B564E810}" type="presParOf" srcId="{D93FAAB0-1D83-483D-B4DA-4369B0EB80F9}" destId="{DEBE0A9C-21AA-40B6-95E4-06386C83C887}" srcOrd="17" destOrd="0" presId="urn:microsoft.com/office/officeart/2005/8/layout/default"/>
    <dgm:cxn modelId="{90A25A15-E02E-482C-921F-BA0EFC432B59}" type="presParOf" srcId="{D93FAAB0-1D83-483D-B4DA-4369B0EB80F9}" destId="{98503718-5943-4995-B525-E23FDB152795}" srcOrd="18" destOrd="0" presId="urn:microsoft.com/office/officeart/2005/8/layout/default"/>
    <dgm:cxn modelId="{6715F39E-054A-4193-B88B-49FD451E0D7B}" type="presParOf" srcId="{D93FAAB0-1D83-483D-B4DA-4369B0EB80F9}" destId="{2C528873-C52C-4B4E-9F36-2170253761FB}" srcOrd="19" destOrd="0" presId="urn:microsoft.com/office/officeart/2005/8/layout/default"/>
    <dgm:cxn modelId="{A4CC2DF2-1B19-442B-9F02-2C6CB084ABB8}" type="presParOf" srcId="{D93FAAB0-1D83-483D-B4DA-4369B0EB80F9}" destId="{1BC86708-E3AE-4CBA-BFB9-8E10C8EFCB92}" srcOrd="20" destOrd="0" presId="urn:microsoft.com/office/officeart/2005/8/layout/default"/>
    <dgm:cxn modelId="{6312E570-B5E4-438C-84B9-B1CFBA7CA5AC}" type="presParOf" srcId="{D93FAAB0-1D83-483D-B4DA-4369B0EB80F9}" destId="{F17EAE4C-780E-465C-A8ED-AFF811961FBE}" srcOrd="21" destOrd="0" presId="urn:microsoft.com/office/officeart/2005/8/layout/default"/>
    <dgm:cxn modelId="{EBD230DB-479D-40F0-B419-356AF207589E}" type="presParOf" srcId="{D93FAAB0-1D83-483D-B4DA-4369B0EB80F9}" destId="{6C01D964-87B0-4C70-93FD-0EF4009F5D1C}" srcOrd="22" destOrd="0" presId="urn:microsoft.com/office/officeart/2005/8/layout/default"/>
    <dgm:cxn modelId="{71541E9A-2F63-4E72-B7CB-06951DB04AB8}" type="presParOf" srcId="{D93FAAB0-1D83-483D-B4DA-4369B0EB80F9}" destId="{3405F744-0167-4277-AB70-F8ACC57AF49D}" srcOrd="23" destOrd="0" presId="urn:microsoft.com/office/officeart/2005/8/layout/default"/>
    <dgm:cxn modelId="{DCED61D6-9F91-44A2-B632-99A57EEC687D}" type="presParOf" srcId="{D93FAAB0-1D83-483D-B4DA-4369B0EB80F9}" destId="{C7B15344-F711-4151-B737-2DF98363C891}" srcOrd="24" destOrd="0" presId="urn:microsoft.com/office/officeart/2005/8/layout/default"/>
    <dgm:cxn modelId="{425CBB6E-A3EF-446E-9D45-D6AF909F2523}" type="presParOf" srcId="{D93FAAB0-1D83-483D-B4DA-4369B0EB80F9}" destId="{0008BAA7-E724-40FD-903A-C85620147920}" srcOrd="25" destOrd="0" presId="urn:microsoft.com/office/officeart/2005/8/layout/default"/>
    <dgm:cxn modelId="{6D8FA03F-BE01-4D8C-B744-27D506C89EE8}" type="presParOf" srcId="{D93FAAB0-1D83-483D-B4DA-4369B0EB80F9}" destId="{81EFBB82-6F9B-4CA0-8665-086787E823D5}" srcOrd="26" destOrd="0" presId="urn:microsoft.com/office/officeart/2005/8/layout/default"/>
    <dgm:cxn modelId="{A8383060-C38D-474F-94D3-BB4A31C1A1A3}" type="presParOf" srcId="{D93FAAB0-1D83-483D-B4DA-4369B0EB80F9}" destId="{A59BC7E9-91ED-43C0-AA09-7F6EC9E0CEA9}" srcOrd="27" destOrd="0" presId="urn:microsoft.com/office/officeart/2005/8/layout/default"/>
    <dgm:cxn modelId="{73891B41-18FE-4D05-B53B-C60746588F1A}" type="presParOf" srcId="{D93FAAB0-1D83-483D-B4DA-4369B0EB80F9}" destId="{A8653166-6F59-484D-A41A-D68B890A3894}" srcOrd="28" destOrd="0" presId="urn:microsoft.com/office/officeart/2005/8/layout/default"/>
    <dgm:cxn modelId="{3A104FA2-851E-4CB4-BD7D-9C576DC32E4A}" type="presParOf" srcId="{D93FAAB0-1D83-483D-B4DA-4369B0EB80F9}" destId="{28BBFFBE-CF0C-46A0-A113-07F81CDFFA50}" srcOrd="29" destOrd="0" presId="urn:microsoft.com/office/officeart/2005/8/layout/default"/>
    <dgm:cxn modelId="{00551815-3C22-4B8B-A283-0125831BB512}" type="presParOf" srcId="{D93FAAB0-1D83-483D-B4DA-4369B0EB80F9}" destId="{3344B585-1E88-47B9-B1AB-AF8AA35E151C}" srcOrd="30" destOrd="0" presId="urn:microsoft.com/office/officeart/2005/8/layout/default"/>
    <dgm:cxn modelId="{6195F595-A5AE-4477-82CF-295FE6B74472}" type="presParOf" srcId="{D93FAAB0-1D83-483D-B4DA-4369B0EB80F9}" destId="{1A82513D-5B31-4857-B6AF-0CE8218594F9}" srcOrd="31" destOrd="0" presId="urn:microsoft.com/office/officeart/2005/8/layout/default"/>
    <dgm:cxn modelId="{26BF4FAA-759A-4DB8-BEED-2E53F1CE4802}" type="presParOf" srcId="{D93FAAB0-1D83-483D-B4DA-4369B0EB80F9}" destId="{AB2AE095-902B-46F4-9664-9627110DAE70}" srcOrd="32" destOrd="0" presId="urn:microsoft.com/office/officeart/2005/8/layout/default"/>
    <dgm:cxn modelId="{F88BE915-5531-4D41-966C-926B5B61B9E7}" type="presParOf" srcId="{D93FAAB0-1D83-483D-B4DA-4369B0EB80F9}" destId="{3F7CB4B1-8710-4B92-A712-9339843C5C55}" srcOrd="33" destOrd="0" presId="urn:microsoft.com/office/officeart/2005/8/layout/default"/>
    <dgm:cxn modelId="{8F943DD1-6209-4170-8F43-540EAF052550}" type="presParOf" srcId="{D93FAAB0-1D83-483D-B4DA-4369B0EB80F9}" destId="{E3D621F9-88D4-4F5B-B710-2AB2501416C8}" srcOrd="34" destOrd="0" presId="urn:microsoft.com/office/officeart/2005/8/layout/default"/>
    <dgm:cxn modelId="{5D874A3B-8E14-48F4-9E82-1C08610C0A0E}" type="presParOf" srcId="{D93FAAB0-1D83-483D-B4DA-4369B0EB80F9}" destId="{BDDF3E46-7695-431D-95CE-8644FF54C8C8}" srcOrd="35" destOrd="0" presId="urn:microsoft.com/office/officeart/2005/8/layout/default"/>
    <dgm:cxn modelId="{5B7D7793-552F-4C2E-A2A2-930A383E1170}" type="presParOf" srcId="{D93FAAB0-1D83-483D-B4DA-4369B0EB80F9}" destId="{BA0EDC5C-785C-4670-B1DB-0396D9914357}" srcOrd="36" destOrd="0" presId="urn:microsoft.com/office/officeart/2005/8/layout/default"/>
    <dgm:cxn modelId="{C202823C-7697-4512-8AC0-38D7CE1A57C2}" type="presParOf" srcId="{D93FAAB0-1D83-483D-B4DA-4369B0EB80F9}" destId="{D5530071-DA33-4F0C-9610-26AB965888C1}" srcOrd="37" destOrd="0" presId="urn:microsoft.com/office/officeart/2005/8/layout/default"/>
    <dgm:cxn modelId="{F76468D9-E2C6-4E7B-A64D-6CCEBE5D7496}" type="presParOf" srcId="{D93FAAB0-1D83-483D-B4DA-4369B0EB80F9}" destId="{3E5BB9D6-045D-48A3-A2C3-075B4F223638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B5A4F-4C4C-493D-9AD3-894AF409925E}">
      <dsp:nvSpPr>
        <dsp:cNvPr id="0" name=""/>
        <dsp:cNvSpPr/>
      </dsp:nvSpPr>
      <dsp:spPr>
        <a:xfrm>
          <a:off x="446087" y="314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</a:t>
          </a:r>
          <a:endParaRPr lang="en-US" sz="1500" kern="1200" dirty="0"/>
        </a:p>
      </dsp:txBody>
      <dsp:txXfrm>
        <a:off x="446087" y="314"/>
        <a:ext cx="1682749" cy="1009649"/>
      </dsp:txXfrm>
    </dsp:sp>
    <dsp:sp modelId="{FCE8660B-6211-47F3-88A5-AD42A6B15A7F}">
      <dsp:nvSpPr>
        <dsp:cNvPr id="0" name=""/>
        <dsp:cNvSpPr/>
      </dsp:nvSpPr>
      <dsp:spPr>
        <a:xfrm>
          <a:off x="2297112" y="314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-251750"/>
                <a:satOff val="-559"/>
                <a:lumOff val="-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-251750"/>
                <a:satOff val="-559"/>
                <a:lumOff val="-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Command-line parse</a:t>
          </a:r>
          <a:endParaRPr lang="en-US" sz="1500" kern="1200" dirty="0"/>
        </a:p>
      </dsp:txBody>
      <dsp:txXfrm>
        <a:off x="2297112" y="314"/>
        <a:ext cx="1682749" cy="1009649"/>
      </dsp:txXfrm>
    </dsp:sp>
    <dsp:sp modelId="{B6DF03DA-252A-469A-904B-DAE38D37DAEB}">
      <dsp:nvSpPr>
        <dsp:cNvPr id="0" name=""/>
        <dsp:cNvSpPr/>
      </dsp:nvSpPr>
      <dsp:spPr>
        <a:xfrm>
          <a:off x="4148137" y="314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-503499"/>
                <a:satOff val="-1119"/>
                <a:lumOff val="-82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-503499"/>
                <a:satOff val="-1119"/>
                <a:lumOff val="-82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List</a:t>
          </a:r>
          <a:endParaRPr lang="en-US" sz="1500" kern="1200" dirty="0"/>
        </a:p>
      </dsp:txBody>
      <dsp:txXfrm>
        <a:off x="4148137" y="314"/>
        <a:ext cx="1682749" cy="1009649"/>
      </dsp:txXfrm>
    </dsp:sp>
    <dsp:sp modelId="{3335DC4F-2676-41E0-A3B9-A1D49CD00F80}">
      <dsp:nvSpPr>
        <dsp:cNvPr id="0" name=""/>
        <dsp:cNvSpPr/>
      </dsp:nvSpPr>
      <dsp:spPr>
        <a:xfrm>
          <a:off x="5999162" y="314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-755249"/>
                <a:satOff val="-1678"/>
                <a:lumOff val="-123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-755249"/>
                <a:satOff val="-1678"/>
                <a:lumOff val="-123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Tuple</a:t>
          </a:r>
          <a:endParaRPr lang="en-US" sz="1500" kern="1200" dirty="0"/>
        </a:p>
      </dsp:txBody>
      <dsp:txXfrm>
        <a:off x="5999162" y="314"/>
        <a:ext cx="1682749" cy="1009649"/>
      </dsp:txXfrm>
    </dsp:sp>
    <dsp:sp modelId="{7FE8C6FE-3C2C-4A1F-A8E7-3DADC8CB64C9}">
      <dsp:nvSpPr>
        <dsp:cNvPr id="0" name=""/>
        <dsp:cNvSpPr/>
      </dsp:nvSpPr>
      <dsp:spPr>
        <a:xfrm>
          <a:off x="446087" y="1178239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-1006998"/>
                <a:satOff val="-2237"/>
                <a:lumOff val="-164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-1006998"/>
                <a:satOff val="-2237"/>
                <a:lumOff val="-164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Set</a:t>
          </a:r>
          <a:endParaRPr lang="en-US" sz="1500" kern="1200" dirty="0"/>
        </a:p>
      </dsp:txBody>
      <dsp:txXfrm>
        <a:off x="446087" y="1178239"/>
        <a:ext cx="1682749" cy="1009649"/>
      </dsp:txXfrm>
    </dsp:sp>
    <dsp:sp modelId="{BFAD8476-082A-43BC-9D34-6F97B244EC8E}">
      <dsp:nvSpPr>
        <dsp:cNvPr id="0" name=""/>
        <dsp:cNvSpPr/>
      </dsp:nvSpPr>
      <dsp:spPr>
        <a:xfrm>
          <a:off x="2297112" y="1178239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-1258748"/>
                <a:satOff val="-2797"/>
                <a:lumOff val="-205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-1258748"/>
                <a:satOff val="-2797"/>
                <a:lumOff val="-205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Dictionary</a:t>
          </a:r>
          <a:endParaRPr lang="en-US" sz="1500" kern="1200" dirty="0"/>
        </a:p>
      </dsp:txBody>
      <dsp:txXfrm>
        <a:off x="2297112" y="1178239"/>
        <a:ext cx="1682749" cy="1009649"/>
      </dsp:txXfrm>
    </dsp:sp>
    <dsp:sp modelId="{BDC41B73-3AB8-4672-B121-6D19153D0B91}">
      <dsp:nvSpPr>
        <dsp:cNvPr id="0" name=""/>
        <dsp:cNvSpPr/>
      </dsp:nvSpPr>
      <dsp:spPr>
        <a:xfrm>
          <a:off x="4148137" y="1178239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-1510498"/>
                <a:satOff val="-3356"/>
                <a:lumOff val="-247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-1510498"/>
                <a:satOff val="-3356"/>
                <a:lumOff val="-247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Loop</a:t>
          </a:r>
          <a:endParaRPr lang="en-US" sz="1500" kern="1200" dirty="0"/>
        </a:p>
      </dsp:txBody>
      <dsp:txXfrm>
        <a:off x="4148137" y="1178239"/>
        <a:ext cx="1682749" cy="1009649"/>
      </dsp:txXfrm>
    </dsp:sp>
    <dsp:sp modelId="{54432996-45D7-41A0-A759-9F8FA750F2B9}">
      <dsp:nvSpPr>
        <dsp:cNvPr id="0" name=""/>
        <dsp:cNvSpPr/>
      </dsp:nvSpPr>
      <dsp:spPr>
        <a:xfrm>
          <a:off x="5999162" y="1178239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-1762247"/>
                <a:satOff val="-3915"/>
                <a:lumOff val="-288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-1762247"/>
                <a:satOff val="-3915"/>
                <a:lumOff val="-288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Comprehension Expressions</a:t>
          </a:r>
          <a:endParaRPr lang="en-US" sz="1500" kern="1200" dirty="0"/>
        </a:p>
      </dsp:txBody>
      <dsp:txXfrm>
        <a:off x="5999162" y="1178239"/>
        <a:ext cx="1682749" cy="1009649"/>
      </dsp:txXfrm>
    </dsp:sp>
    <dsp:sp modelId="{CB800840-0F9B-4107-A3CD-39519DBCC307}">
      <dsp:nvSpPr>
        <dsp:cNvPr id="0" name=""/>
        <dsp:cNvSpPr/>
      </dsp:nvSpPr>
      <dsp:spPr>
        <a:xfrm>
          <a:off x="1371600" y="2356164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-2013997"/>
                <a:satOff val="-4474"/>
                <a:lumOff val="-3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-2013997"/>
                <a:satOff val="-4474"/>
                <a:lumOff val="-3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Metaclasses</a:t>
          </a:r>
          <a:endParaRPr lang="en-US" sz="1500" kern="1200" dirty="0"/>
        </a:p>
      </dsp:txBody>
      <dsp:txXfrm>
        <a:off x="1371600" y="2356164"/>
        <a:ext cx="1682749" cy="1009649"/>
      </dsp:txXfrm>
    </dsp:sp>
    <dsp:sp modelId="{E671B5CE-61CA-45AC-9F3C-A94C6F9A6BDB}">
      <dsp:nvSpPr>
        <dsp:cNvPr id="0" name=""/>
        <dsp:cNvSpPr/>
      </dsp:nvSpPr>
      <dsp:spPr>
        <a:xfrm>
          <a:off x="3222625" y="2356164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-2265746"/>
                <a:satOff val="-5034"/>
                <a:lumOff val="-370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-2265746"/>
                <a:satOff val="-5034"/>
                <a:lumOff val="-370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If-</a:t>
          </a:r>
          <a:r>
            <a:rPr lang="en-US" sz="1500" kern="1200" dirty="0" err="1" smtClean="0"/>
            <a:t>ElseIf</a:t>
          </a:r>
          <a:r>
            <a:rPr lang="en-US" sz="1500" kern="1200" dirty="0" smtClean="0"/>
            <a:t>-Else</a:t>
          </a:r>
          <a:endParaRPr lang="en-US" sz="1500" kern="1200" dirty="0"/>
        </a:p>
      </dsp:txBody>
      <dsp:txXfrm>
        <a:off x="3222625" y="2356164"/>
        <a:ext cx="1682749" cy="1009649"/>
      </dsp:txXfrm>
    </dsp:sp>
    <dsp:sp modelId="{1DC6231A-0659-4FCC-B4EA-959E830C6F5B}">
      <dsp:nvSpPr>
        <dsp:cNvPr id="0" name=""/>
        <dsp:cNvSpPr/>
      </dsp:nvSpPr>
      <dsp:spPr>
        <a:xfrm>
          <a:off x="5073650" y="2356164"/>
          <a:ext cx="1682749" cy="1009649"/>
        </a:xfrm>
        <a:prstGeom prst="rect">
          <a:avLst/>
        </a:prstGeom>
        <a:gradFill rotWithShape="0">
          <a:gsLst>
            <a:gs pos="0">
              <a:schemeClr val="accent4">
                <a:hueOff val="-2517496"/>
                <a:satOff val="-5593"/>
                <a:lumOff val="-411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-2517496"/>
                <a:satOff val="-5593"/>
                <a:lumOff val="-411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OOPs</a:t>
          </a:r>
          <a:endParaRPr lang="en-US" sz="1500" kern="1200" dirty="0"/>
        </a:p>
      </dsp:txBody>
      <dsp:txXfrm>
        <a:off x="5073650" y="2356164"/>
        <a:ext cx="1682749" cy="100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105C-C911-49B1-BE5A-3A8D006E3710}">
      <dsp:nvSpPr>
        <dsp:cNvPr id="0" name=""/>
        <dsp:cNvSpPr/>
      </dsp:nvSpPr>
      <dsp:spPr>
        <a:xfrm>
          <a:off x="567965" y="766"/>
          <a:ext cx="1489918" cy="8939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Requsets</a:t>
          </a:r>
          <a:endParaRPr lang="en-US" sz="1600" kern="1200" dirty="0"/>
        </a:p>
      </dsp:txBody>
      <dsp:txXfrm>
        <a:off x="567965" y="766"/>
        <a:ext cx="1489918" cy="893951"/>
      </dsp:txXfrm>
    </dsp:sp>
    <dsp:sp modelId="{6049B6F5-3A92-442B-8AC8-530C40D0D7ED}">
      <dsp:nvSpPr>
        <dsp:cNvPr id="0" name=""/>
        <dsp:cNvSpPr/>
      </dsp:nvSpPr>
      <dsp:spPr>
        <a:xfrm>
          <a:off x="2206875" y="766"/>
          <a:ext cx="1489918" cy="8939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Scrapy</a:t>
          </a:r>
          <a:endParaRPr lang="en-US" sz="1600" kern="1200" dirty="0"/>
        </a:p>
      </dsp:txBody>
      <dsp:txXfrm>
        <a:off x="2206875" y="766"/>
        <a:ext cx="1489918" cy="893951"/>
      </dsp:txXfrm>
    </dsp:sp>
    <dsp:sp modelId="{A67416AB-9FE1-4C8F-9430-AC0BB1900790}">
      <dsp:nvSpPr>
        <dsp:cNvPr id="0" name=""/>
        <dsp:cNvSpPr/>
      </dsp:nvSpPr>
      <dsp:spPr>
        <a:xfrm>
          <a:off x="3845785" y="766"/>
          <a:ext cx="1489918" cy="8939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wxPython</a:t>
          </a:r>
          <a:endParaRPr lang="en-US" sz="1600" kern="1200" dirty="0"/>
        </a:p>
      </dsp:txBody>
      <dsp:txXfrm>
        <a:off x="3845785" y="766"/>
        <a:ext cx="1489918" cy="893951"/>
      </dsp:txXfrm>
    </dsp:sp>
    <dsp:sp modelId="{AE6EFD9E-D818-4E5E-A60E-40F7299E23DD}">
      <dsp:nvSpPr>
        <dsp:cNvPr id="0" name=""/>
        <dsp:cNvSpPr/>
      </dsp:nvSpPr>
      <dsp:spPr>
        <a:xfrm>
          <a:off x="5484695" y="766"/>
          <a:ext cx="1489918" cy="8939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Pillow</a:t>
          </a:r>
          <a:endParaRPr lang="en-US" sz="1600" kern="1200" dirty="0"/>
        </a:p>
      </dsp:txBody>
      <dsp:txXfrm>
        <a:off x="5484695" y="766"/>
        <a:ext cx="1489918" cy="893951"/>
      </dsp:txXfrm>
    </dsp:sp>
    <dsp:sp modelId="{C18AE47F-BAAB-4B64-A76C-AF5AF1DBA0C6}">
      <dsp:nvSpPr>
        <dsp:cNvPr id="0" name=""/>
        <dsp:cNvSpPr/>
      </dsp:nvSpPr>
      <dsp:spPr>
        <a:xfrm>
          <a:off x="7123606" y="766"/>
          <a:ext cx="1489918" cy="8939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SQLAlchemy</a:t>
          </a:r>
          <a:endParaRPr lang="en-US" sz="1600" kern="1200" dirty="0"/>
        </a:p>
      </dsp:txBody>
      <dsp:txXfrm>
        <a:off x="7123606" y="766"/>
        <a:ext cx="1489918" cy="893951"/>
      </dsp:txXfrm>
    </dsp:sp>
    <dsp:sp modelId="{F2F5E70B-0150-4521-9D18-867361FEA026}">
      <dsp:nvSpPr>
        <dsp:cNvPr id="0" name=""/>
        <dsp:cNvSpPr/>
      </dsp:nvSpPr>
      <dsp:spPr>
        <a:xfrm>
          <a:off x="8762516" y="766"/>
          <a:ext cx="1489918" cy="8939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BeautifulSoup</a:t>
          </a:r>
          <a:endParaRPr lang="en-US" sz="1600" kern="1200" dirty="0"/>
        </a:p>
      </dsp:txBody>
      <dsp:txXfrm>
        <a:off x="8762516" y="766"/>
        <a:ext cx="1489918" cy="893951"/>
      </dsp:txXfrm>
    </dsp:sp>
    <dsp:sp modelId="{21617341-2F83-4568-8EF8-19ECD06BDA13}">
      <dsp:nvSpPr>
        <dsp:cNvPr id="0" name=""/>
        <dsp:cNvSpPr/>
      </dsp:nvSpPr>
      <dsp:spPr>
        <a:xfrm>
          <a:off x="567965" y="1043709"/>
          <a:ext cx="1489918" cy="8939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Twisted</a:t>
          </a:r>
          <a:endParaRPr lang="en-US" sz="1600" kern="1200" dirty="0"/>
        </a:p>
      </dsp:txBody>
      <dsp:txXfrm>
        <a:off x="567965" y="1043709"/>
        <a:ext cx="1489918" cy="893951"/>
      </dsp:txXfrm>
    </dsp:sp>
    <dsp:sp modelId="{55A99EE2-8FD9-4BAE-A29A-01ACAFAE2D9F}">
      <dsp:nvSpPr>
        <dsp:cNvPr id="0" name=""/>
        <dsp:cNvSpPr/>
      </dsp:nvSpPr>
      <dsp:spPr>
        <a:xfrm>
          <a:off x="2206875" y="1043709"/>
          <a:ext cx="1489918" cy="8939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Numpy</a:t>
          </a:r>
          <a:endParaRPr lang="en-US" sz="1600" kern="1200" dirty="0"/>
        </a:p>
      </dsp:txBody>
      <dsp:txXfrm>
        <a:off x="2206875" y="1043709"/>
        <a:ext cx="1489918" cy="893951"/>
      </dsp:txXfrm>
    </dsp:sp>
    <dsp:sp modelId="{237DADB3-2D3C-4044-A656-9B2A3BEAF08B}">
      <dsp:nvSpPr>
        <dsp:cNvPr id="0" name=""/>
        <dsp:cNvSpPr/>
      </dsp:nvSpPr>
      <dsp:spPr>
        <a:xfrm>
          <a:off x="3845785" y="1043709"/>
          <a:ext cx="1489918" cy="8939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Scipy</a:t>
          </a:r>
          <a:endParaRPr lang="en-US" sz="1600" kern="1200" dirty="0"/>
        </a:p>
      </dsp:txBody>
      <dsp:txXfrm>
        <a:off x="3845785" y="1043709"/>
        <a:ext cx="1489918" cy="893951"/>
      </dsp:txXfrm>
    </dsp:sp>
    <dsp:sp modelId="{98503718-5943-4995-B525-E23FDB152795}">
      <dsp:nvSpPr>
        <dsp:cNvPr id="0" name=""/>
        <dsp:cNvSpPr/>
      </dsp:nvSpPr>
      <dsp:spPr>
        <a:xfrm>
          <a:off x="5484695" y="1043709"/>
          <a:ext cx="1489918" cy="8939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Matploblib</a:t>
          </a:r>
          <a:endParaRPr lang="en-US" sz="1600" kern="1200" dirty="0"/>
        </a:p>
      </dsp:txBody>
      <dsp:txXfrm>
        <a:off x="5484695" y="1043709"/>
        <a:ext cx="1489918" cy="893951"/>
      </dsp:txXfrm>
    </dsp:sp>
    <dsp:sp modelId="{1BC86708-E3AE-4CBA-BFB9-8E10C8EFCB92}">
      <dsp:nvSpPr>
        <dsp:cNvPr id="0" name=""/>
        <dsp:cNvSpPr/>
      </dsp:nvSpPr>
      <dsp:spPr>
        <a:xfrm>
          <a:off x="7123606" y="1043709"/>
          <a:ext cx="1489918" cy="8939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Pygame</a:t>
          </a:r>
          <a:endParaRPr lang="en-US" sz="1600" kern="1200" dirty="0"/>
        </a:p>
      </dsp:txBody>
      <dsp:txXfrm>
        <a:off x="7123606" y="1043709"/>
        <a:ext cx="1489918" cy="893951"/>
      </dsp:txXfrm>
    </dsp:sp>
    <dsp:sp modelId="{6C01D964-87B0-4C70-93FD-0EF4009F5D1C}">
      <dsp:nvSpPr>
        <dsp:cNvPr id="0" name=""/>
        <dsp:cNvSpPr/>
      </dsp:nvSpPr>
      <dsp:spPr>
        <a:xfrm>
          <a:off x="8762516" y="1043709"/>
          <a:ext cx="1489918" cy="8939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Pyglet</a:t>
          </a:r>
          <a:endParaRPr lang="en-US" sz="1600" kern="1200" dirty="0"/>
        </a:p>
      </dsp:txBody>
      <dsp:txXfrm>
        <a:off x="8762516" y="1043709"/>
        <a:ext cx="1489918" cy="893951"/>
      </dsp:txXfrm>
    </dsp:sp>
    <dsp:sp modelId="{C7B15344-F711-4151-B737-2DF98363C891}">
      <dsp:nvSpPr>
        <dsp:cNvPr id="0" name=""/>
        <dsp:cNvSpPr/>
      </dsp:nvSpPr>
      <dsp:spPr>
        <a:xfrm>
          <a:off x="567965" y="2086652"/>
          <a:ext cx="1489918" cy="8939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pyQT</a:t>
          </a:r>
          <a:endParaRPr lang="en-US" sz="1600" kern="1200" dirty="0"/>
        </a:p>
      </dsp:txBody>
      <dsp:txXfrm>
        <a:off x="567965" y="2086652"/>
        <a:ext cx="1489918" cy="893951"/>
      </dsp:txXfrm>
    </dsp:sp>
    <dsp:sp modelId="{81EFBB82-6F9B-4CA0-8665-086787E823D5}">
      <dsp:nvSpPr>
        <dsp:cNvPr id="0" name=""/>
        <dsp:cNvSpPr/>
      </dsp:nvSpPr>
      <dsp:spPr>
        <a:xfrm>
          <a:off x="2206875" y="2086652"/>
          <a:ext cx="1489918" cy="8939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pyGTK</a:t>
          </a:r>
          <a:endParaRPr lang="en-US" sz="1600" kern="1200" dirty="0"/>
        </a:p>
      </dsp:txBody>
      <dsp:txXfrm>
        <a:off x="2206875" y="2086652"/>
        <a:ext cx="1489918" cy="893951"/>
      </dsp:txXfrm>
    </dsp:sp>
    <dsp:sp modelId="{A8653166-6F59-484D-A41A-D68B890A3894}">
      <dsp:nvSpPr>
        <dsp:cNvPr id="0" name=""/>
        <dsp:cNvSpPr/>
      </dsp:nvSpPr>
      <dsp:spPr>
        <a:xfrm>
          <a:off x="3845785" y="2086652"/>
          <a:ext cx="1489918" cy="8939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Scapy</a:t>
          </a:r>
          <a:endParaRPr lang="en-US" sz="1600" kern="1200" dirty="0"/>
        </a:p>
      </dsp:txBody>
      <dsp:txXfrm>
        <a:off x="3845785" y="2086652"/>
        <a:ext cx="1489918" cy="893951"/>
      </dsp:txXfrm>
    </dsp:sp>
    <dsp:sp modelId="{3344B585-1E88-47B9-B1AB-AF8AA35E151C}">
      <dsp:nvSpPr>
        <dsp:cNvPr id="0" name=""/>
        <dsp:cNvSpPr/>
      </dsp:nvSpPr>
      <dsp:spPr>
        <a:xfrm>
          <a:off x="5484695" y="2086652"/>
          <a:ext cx="1489918" cy="8939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pywin32</a:t>
          </a:r>
          <a:endParaRPr lang="en-US" sz="1600" kern="1200" dirty="0"/>
        </a:p>
      </dsp:txBody>
      <dsp:txXfrm>
        <a:off x="5484695" y="2086652"/>
        <a:ext cx="1489918" cy="893951"/>
      </dsp:txXfrm>
    </dsp:sp>
    <dsp:sp modelId="{AB2AE095-902B-46F4-9664-9627110DAE70}">
      <dsp:nvSpPr>
        <dsp:cNvPr id="0" name=""/>
        <dsp:cNvSpPr/>
      </dsp:nvSpPr>
      <dsp:spPr>
        <a:xfrm>
          <a:off x="7123606" y="2086652"/>
          <a:ext cx="1489918" cy="8939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nltk</a:t>
          </a:r>
          <a:endParaRPr lang="en-US" sz="1600" kern="1200" dirty="0"/>
        </a:p>
      </dsp:txBody>
      <dsp:txXfrm>
        <a:off x="7123606" y="2086652"/>
        <a:ext cx="1489918" cy="893951"/>
      </dsp:txXfrm>
    </dsp:sp>
    <dsp:sp modelId="{E3D621F9-88D4-4F5B-B710-2AB2501416C8}">
      <dsp:nvSpPr>
        <dsp:cNvPr id="0" name=""/>
        <dsp:cNvSpPr/>
      </dsp:nvSpPr>
      <dsp:spPr>
        <a:xfrm>
          <a:off x="8762516" y="2086652"/>
          <a:ext cx="1489918" cy="8939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nose</a:t>
          </a:r>
          <a:endParaRPr lang="en-US" sz="1600" kern="1200" dirty="0"/>
        </a:p>
      </dsp:txBody>
      <dsp:txXfrm>
        <a:off x="8762516" y="2086652"/>
        <a:ext cx="1489918" cy="893951"/>
      </dsp:txXfrm>
    </dsp:sp>
    <dsp:sp modelId="{BA0EDC5C-785C-4670-B1DB-0396D9914357}">
      <dsp:nvSpPr>
        <dsp:cNvPr id="0" name=""/>
        <dsp:cNvSpPr/>
      </dsp:nvSpPr>
      <dsp:spPr>
        <a:xfrm>
          <a:off x="3845785" y="3129595"/>
          <a:ext cx="1489918" cy="8939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Sympy</a:t>
          </a:r>
          <a:endParaRPr lang="en-US" sz="1600" kern="1200" dirty="0" smtClean="0"/>
        </a:p>
      </dsp:txBody>
      <dsp:txXfrm>
        <a:off x="3845785" y="3129595"/>
        <a:ext cx="1489918" cy="893951"/>
      </dsp:txXfrm>
    </dsp:sp>
    <dsp:sp modelId="{3E5BB9D6-045D-48A3-A2C3-075B4F223638}">
      <dsp:nvSpPr>
        <dsp:cNvPr id="0" name=""/>
        <dsp:cNvSpPr/>
      </dsp:nvSpPr>
      <dsp:spPr>
        <a:xfrm>
          <a:off x="5484695" y="3129595"/>
          <a:ext cx="1489918" cy="8939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IPython</a:t>
          </a:r>
          <a:endParaRPr lang="en-US" sz="1600" kern="1200" dirty="0" smtClean="0"/>
        </a:p>
      </dsp:txBody>
      <dsp:txXfrm>
        <a:off x="5484695" y="3129595"/>
        <a:ext cx="1489918" cy="893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2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1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040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07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7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67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8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3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20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27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2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4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6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3A9A-89AF-459B-AE1D-551DD0E15AED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77CC-A94A-4DAF-BE7F-A978AF4E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2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latest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ugincompat.herokuapp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50192"/>
            <a:ext cx="9448800" cy="685800"/>
          </a:xfrm>
        </p:spPr>
        <p:txBody>
          <a:bodyPr/>
          <a:lstStyle/>
          <a:p>
            <a:r>
              <a:rPr lang="en-US" dirty="0" smtClean="0"/>
              <a:t>P V S Phaneendra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4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Before you start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is expected to pay some attention to the questions listed within the interactive console session comments</a:t>
            </a:r>
          </a:p>
          <a:p>
            <a:r>
              <a:rPr lang="en-US" dirty="0" smtClean="0"/>
              <a:t>In few cases, the questions are the bridging gap between the successive tests</a:t>
            </a:r>
          </a:p>
          <a:p>
            <a:r>
              <a:rPr lang="en-US" dirty="0" smtClean="0"/>
              <a:t>The tutorial contains the basic elements to get started using Python(3)</a:t>
            </a:r>
          </a:p>
          <a:p>
            <a:r>
              <a:rPr lang="en-US" dirty="0" smtClean="0"/>
              <a:t>It is to be noted that the tutorials refinements and updates are still in progress, hence not yet </a:t>
            </a:r>
            <a:r>
              <a:rPr lang="en-US" dirty="0" smtClean="0"/>
              <a:t>fully completed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0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testing frameworks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Listed below are few of the Python Testing Frameworks</a:t>
            </a:r>
          </a:p>
          <a:p>
            <a:pPr lvl="1"/>
            <a:r>
              <a:rPr lang="en-US" dirty="0" err="1" smtClean="0"/>
              <a:t>Doctest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err="1" smtClean="0"/>
              <a:t>Pytest</a:t>
            </a:r>
            <a:endParaRPr lang="en-US" dirty="0" smtClean="0"/>
          </a:p>
          <a:p>
            <a:pPr lvl="1"/>
            <a:r>
              <a:rPr lang="en-US" dirty="0" err="1" smtClean="0"/>
              <a:t>Nosetest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Pytest</a:t>
            </a:r>
            <a:r>
              <a:rPr lang="en-US" dirty="0" smtClean="0"/>
              <a:t> is the more recommended Python Testing Framework from the above listed frameworks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Pytest’s</a:t>
            </a:r>
            <a:r>
              <a:rPr lang="en-US" dirty="0" smtClean="0"/>
              <a:t> tutorials tests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455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Assert feature</a:t>
            </a:r>
          </a:p>
          <a:p>
            <a:r>
              <a:rPr lang="en-US" dirty="0" smtClean="0"/>
              <a:t>Tests run selection based on Mark Decorators of type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Skip / </a:t>
            </a:r>
            <a:r>
              <a:rPr lang="en-US" dirty="0" err="1" smtClean="0"/>
              <a:t>SkipIf</a:t>
            </a:r>
            <a:r>
              <a:rPr lang="en-US" dirty="0" smtClean="0"/>
              <a:t> (conditional and non-conditional)</a:t>
            </a:r>
          </a:p>
          <a:p>
            <a:pPr lvl="1"/>
            <a:r>
              <a:rPr lang="en-US" dirty="0" smtClean="0"/>
              <a:t>Parametrized</a:t>
            </a:r>
          </a:p>
          <a:p>
            <a:r>
              <a:rPr lang="en-US" dirty="0" smtClean="0"/>
              <a:t>Fixture Types</a:t>
            </a:r>
          </a:p>
          <a:p>
            <a:pPr lvl="1"/>
            <a:r>
              <a:rPr lang="en-US" dirty="0" smtClean="0"/>
              <a:t>Classical Type </a:t>
            </a:r>
            <a:r>
              <a:rPr lang="en-US" dirty="0" err="1" smtClean="0"/>
              <a:t>xUnit</a:t>
            </a:r>
            <a:r>
              <a:rPr lang="en-US" dirty="0" smtClean="0"/>
              <a:t>-styled</a:t>
            </a:r>
          </a:p>
          <a:p>
            <a:pPr lvl="1"/>
            <a:r>
              <a:rPr lang="en-US" dirty="0" err="1" smtClean="0"/>
              <a:t>Pytest</a:t>
            </a:r>
            <a:r>
              <a:rPr lang="en-US" dirty="0" smtClean="0"/>
              <a:t> fixtures at Module-level</a:t>
            </a:r>
          </a:p>
          <a:p>
            <a:r>
              <a:rPr lang="en-US" dirty="0" smtClean="0"/>
              <a:t>Fixtures Scope</a:t>
            </a:r>
          </a:p>
          <a:p>
            <a:pPr lvl="1"/>
            <a:r>
              <a:rPr lang="en-US" dirty="0" smtClean="0"/>
              <a:t>Module scope</a:t>
            </a:r>
          </a:p>
          <a:p>
            <a:pPr lvl="1"/>
            <a:r>
              <a:rPr lang="en-US" dirty="0" smtClean="0"/>
              <a:t>Session scope</a:t>
            </a:r>
          </a:p>
          <a:p>
            <a:pPr lvl="1"/>
            <a:r>
              <a:rPr lang="en-US" dirty="0" smtClean="0"/>
              <a:t>Function scope</a:t>
            </a:r>
          </a:p>
          <a:p>
            <a:pPr lvl="1"/>
            <a:r>
              <a:rPr lang="en-US" dirty="0" smtClean="0"/>
              <a:t>Class scope</a:t>
            </a:r>
          </a:p>
        </p:txBody>
      </p:sp>
    </p:spTree>
    <p:extLst>
      <p:ext uri="{BB962C8B-B14F-4D97-AF65-F5344CB8AC3E}">
        <p14:creationId xmlns:p14="http://schemas.microsoft.com/office/powerpoint/2010/main" val="10992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has many features and supports high </a:t>
            </a:r>
            <a:r>
              <a:rPr lang="en-US" dirty="0" smtClean="0"/>
              <a:t>customizations</a:t>
            </a:r>
            <a:endParaRPr lang="en-US" dirty="0"/>
          </a:p>
          <a:p>
            <a:r>
              <a:rPr lang="en-US" dirty="0" smtClean="0"/>
              <a:t>Refine and extend tutorials to demonstrate further usage of </a:t>
            </a:r>
            <a:r>
              <a:rPr lang="en-US" dirty="0" err="1" smtClean="0"/>
              <a:t>Pytest</a:t>
            </a:r>
            <a:endParaRPr lang="en-US" dirty="0" smtClean="0"/>
          </a:p>
          <a:p>
            <a:r>
              <a:rPr lang="en-US" dirty="0" smtClean="0"/>
              <a:t>Demonstrate importance and use of ‘conftest.py’ file</a:t>
            </a:r>
          </a:p>
          <a:p>
            <a:r>
              <a:rPr lang="en-US" dirty="0" smtClean="0"/>
              <a:t>Exercise various </a:t>
            </a:r>
            <a:r>
              <a:rPr lang="en-US" dirty="0" err="1" smtClean="0"/>
              <a:t>Pytest</a:t>
            </a:r>
            <a:r>
              <a:rPr lang="en-US" dirty="0" smtClean="0"/>
              <a:t> supported </a:t>
            </a:r>
            <a:r>
              <a:rPr lang="en-US" i="1" dirty="0" smtClean="0"/>
              <a:t>hooks</a:t>
            </a:r>
            <a:endParaRPr lang="en-US" dirty="0" smtClean="0"/>
          </a:p>
          <a:p>
            <a:r>
              <a:rPr lang="en-US" dirty="0" smtClean="0"/>
              <a:t>Converting from </a:t>
            </a:r>
            <a:r>
              <a:rPr lang="en-US" dirty="0" err="1"/>
              <a:t>U</a:t>
            </a:r>
            <a:r>
              <a:rPr lang="en-US" dirty="0" err="1" smtClean="0"/>
              <a:t>nittest</a:t>
            </a:r>
            <a:r>
              <a:rPr lang="en-US" dirty="0" smtClean="0"/>
              <a:t> to </a:t>
            </a:r>
            <a:r>
              <a:rPr lang="en-US" dirty="0" err="1" smtClean="0"/>
              <a:t>Pytest</a:t>
            </a:r>
            <a:r>
              <a:rPr lang="en-US" dirty="0" smtClean="0"/>
              <a:t> (unittest2pytest)</a:t>
            </a:r>
          </a:p>
          <a:p>
            <a:r>
              <a:rPr lang="en-US" dirty="0" err="1" smtClean="0"/>
              <a:t>Pytest</a:t>
            </a:r>
            <a:r>
              <a:rPr lang="en-US" dirty="0" smtClean="0"/>
              <a:t> support for running nose test framework</a:t>
            </a:r>
          </a:p>
          <a:p>
            <a:r>
              <a:rPr lang="en-US" dirty="0" err="1" smtClean="0"/>
              <a:t>Pytest</a:t>
            </a:r>
            <a:r>
              <a:rPr lang="en-US" dirty="0" smtClean="0"/>
              <a:t> support for plugins (Django, twisted, </a:t>
            </a:r>
            <a:r>
              <a:rPr lang="en-US" dirty="0" err="1" smtClean="0"/>
              <a:t>cov</a:t>
            </a:r>
            <a:r>
              <a:rPr lang="en-US" dirty="0" smtClean="0"/>
              <a:t>, </a:t>
            </a:r>
            <a:r>
              <a:rPr lang="en-US" dirty="0" err="1" smtClean="0"/>
              <a:t>xdist</a:t>
            </a:r>
            <a:r>
              <a:rPr lang="en-US" dirty="0" smtClean="0"/>
              <a:t>, </a:t>
            </a:r>
            <a:r>
              <a:rPr lang="en-US" dirty="0" err="1" smtClean="0"/>
              <a:t>bdd</a:t>
            </a:r>
            <a:r>
              <a:rPr lang="en-US" dirty="0" smtClean="0"/>
              <a:t>, pep-8, flakes, etc.)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1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https://www.python.org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https://docs.pytest.org/en/latest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>
                <a:hlinkClick r:id="rId4"/>
              </a:rPr>
              <a:t>http://plugincompat.herokuapp.com/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3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6489" y="3136491"/>
            <a:ext cx="5574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 !!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3029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Guido Van Rossum – author for Python programming language</a:t>
            </a:r>
          </a:p>
          <a:p>
            <a:r>
              <a:rPr lang="en-US" dirty="0" smtClean="0"/>
              <a:t>Conceived in 1980s</a:t>
            </a:r>
          </a:p>
          <a:p>
            <a:r>
              <a:rPr lang="en-US" dirty="0" smtClean="0"/>
              <a:t>Scripting cum Programming language</a:t>
            </a:r>
          </a:p>
          <a:p>
            <a:r>
              <a:rPr lang="en-US" dirty="0" smtClean="0"/>
              <a:t>Simple, productive and readable</a:t>
            </a:r>
          </a:p>
          <a:p>
            <a:r>
              <a:rPr lang="en-US" dirty="0" smtClean="0"/>
              <a:t>Ever increasing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support</a:t>
            </a:r>
          </a:p>
          <a:p>
            <a:r>
              <a:rPr lang="en-US" dirty="0" smtClean="0"/>
              <a:t>Limitations of being an interpreter and GIL haven’t curbed Python’s  popularity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9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scripting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 module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module</a:t>
            </a:r>
          </a:p>
          <a:p>
            <a:r>
              <a:rPr lang="en-US" dirty="0" err="1" smtClean="0"/>
              <a:t>Subprocess</a:t>
            </a:r>
            <a:endParaRPr lang="en-US" dirty="0" smtClean="0"/>
          </a:p>
          <a:p>
            <a:r>
              <a:rPr lang="en-US" dirty="0" smtClean="0"/>
              <a:t>Math</a:t>
            </a:r>
          </a:p>
          <a:p>
            <a:r>
              <a:rPr lang="en-US" dirty="0" smtClean="0"/>
              <a:t>Random</a:t>
            </a:r>
          </a:p>
          <a:p>
            <a:r>
              <a:rPr lang="en-US" dirty="0" smtClean="0"/>
              <a:t>Date Time</a:t>
            </a:r>
          </a:p>
          <a:p>
            <a:r>
              <a:rPr lang="en-US" dirty="0" smtClean="0"/>
              <a:t>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3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language constructs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4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Like any other language, Python supports many a constructs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0006926"/>
              </p:ext>
            </p:extLst>
          </p:nvPr>
        </p:nvGraphicFramePr>
        <p:xfrm>
          <a:off x="2032000" y="2772203"/>
          <a:ext cx="8128000" cy="336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9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</a:t>
            </a:r>
            <a:r>
              <a:rPr lang="en-US" dirty="0" err="1" smtClean="0"/>
              <a:t>VERy</a:t>
            </a:r>
            <a:r>
              <a:rPr lang="en-US" dirty="0" smtClean="0"/>
              <a:t> well-known libraries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28522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8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learning Python in an interactive way</a:t>
            </a:r>
          </a:p>
          <a:p>
            <a:r>
              <a:rPr lang="en-US" dirty="0" smtClean="0"/>
              <a:t>To present newer concepts introduced in Python3</a:t>
            </a:r>
          </a:p>
          <a:p>
            <a:r>
              <a:rPr lang="en-US" dirty="0" smtClean="0"/>
              <a:t>To introduce few of the primarily used Python testing frameworks</a:t>
            </a:r>
          </a:p>
          <a:p>
            <a:pPr lvl="1"/>
            <a:r>
              <a:rPr lang="en-US" dirty="0" err="1" smtClean="0"/>
              <a:t>Doctest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err="1" smtClean="0"/>
              <a:t>Pytest</a:t>
            </a:r>
            <a:endParaRPr lang="en-US" dirty="0" smtClean="0"/>
          </a:p>
          <a:p>
            <a:r>
              <a:rPr lang="en-US" dirty="0" smtClean="0"/>
              <a:t>To understand the programming errors / trace the call-stack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2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contents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learn-py3 \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 smtClean="0"/>
              <a:t>pvs</a:t>
            </a:r>
            <a:r>
              <a:rPr lang="en-US" sz="1800" dirty="0" smtClean="0"/>
              <a:t>-labs …….………………….. Contains the practice tutorials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pvs</a:t>
            </a:r>
            <a:r>
              <a:rPr lang="en-US" sz="1800" dirty="0" smtClean="0"/>
              <a:t>-solutions …………………... Contains the possible solutions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slide-deck ……………………... Contains few notes and presentations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test_objects</a:t>
            </a:r>
            <a:r>
              <a:rPr lang="en-US" sz="1800" dirty="0" smtClean="0"/>
              <a:t> …………………… Contains the test-objects used within tutorials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ReadMe.txt ……………………. You are expected to START HERE !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79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directory listing the ‘</a:t>
            </a:r>
            <a:r>
              <a:rPr lang="en-US" dirty="0" err="1" smtClean="0"/>
              <a:t>doctest</a:t>
            </a:r>
            <a:r>
              <a:rPr lang="en-US" dirty="0" smtClean="0"/>
              <a:t>’ tutorials</a:t>
            </a:r>
          </a:p>
          <a:p>
            <a:pPr marL="0" indent="0">
              <a:buNone/>
            </a:pPr>
            <a:r>
              <a:rPr lang="en-US" dirty="0" smtClean="0"/>
              <a:t>   &gt;$ cd learn-py3/</a:t>
            </a:r>
            <a:r>
              <a:rPr lang="en-US" dirty="0" err="1" smtClean="0"/>
              <a:t>pvs</a:t>
            </a:r>
            <a:r>
              <a:rPr lang="en-US" dirty="0" smtClean="0"/>
              <a:t>-labs/01_test_using_doctest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Run the example</a:t>
            </a:r>
          </a:p>
          <a:p>
            <a:pPr marL="0" indent="0">
              <a:buNone/>
            </a:pPr>
            <a:r>
              <a:rPr lang="en-US" dirty="0" smtClean="0"/>
              <a:t>   &gt;$ python 00_introduction.py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Once the above example is run, the example is expected to fail</a:t>
            </a:r>
            <a:r>
              <a:rPr lang="en-IN" dirty="0" smtClean="0"/>
              <a:t>.  These are self-testing tests.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4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TEST RUN LOG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08722" y="2194560"/>
            <a:ext cx="4552336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Start resolving errors from the top of the run log</a:t>
            </a:r>
          </a:p>
          <a:p>
            <a:r>
              <a:rPr lang="en-US" dirty="0" smtClean="0"/>
              <a:t>In this test run, first go to line#16 of the source code</a:t>
            </a:r>
          </a:p>
          <a:p>
            <a:r>
              <a:rPr lang="en-US" dirty="0" smtClean="0"/>
              <a:t>Inspect the error</a:t>
            </a:r>
          </a:p>
          <a:p>
            <a:r>
              <a:rPr lang="en-US" dirty="0" smtClean="0"/>
              <a:t>It got ‘’ (empty string) while ‘Hello World !!’ was expected</a:t>
            </a:r>
          </a:p>
          <a:p>
            <a:r>
              <a:rPr lang="en-US" dirty="0" smtClean="0"/>
              <a:t>Resolve and run test again</a:t>
            </a:r>
          </a:p>
          <a:p>
            <a:r>
              <a:rPr lang="en-US" dirty="0" smtClean="0"/>
              <a:t>Check possible solutions under ‘</a:t>
            </a:r>
            <a:r>
              <a:rPr lang="en-US" dirty="0" err="1" smtClean="0"/>
              <a:t>pvs</a:t>
            </a:r>
            <a:r>
              <a:rPr lang="en-US" dirty="0" smtClean="0"/>
              <a:t>-solutions’ directory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9" y="2173566"/>
            <a:ext cx="6083717" cy="37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1433</TotalTime>
  <Words>456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Learning python</vt:lpstr>
      <vt:lpstr>Why python ?</vt:lpstr>
      <vt:lpstr>Python scripting components</vt:lpstr>
      <vt:lpstr>Python language constructs</vt:lpstr>
      <vt:lpstr>few VERy well-known libraries</vt:lpstr>
      <vt:lpstr>Tutorial objectives</vt:lpstr>
      <vt:lpstr>Tutorial contents overview</vt:lpstr>
      <vt:lpstr>Getting started …</vt:lpstr>
      <vt:lpstr>Understanding TEST RUN LOG </vt:lpstr>
      <vt:lpstr>Now, Before you start …</vt:lpstr>
      <vt:lpstr>Python testing frameworks</vt:lpstr>
      <vt:lpstr>Pytest’s tutorials tests</vt:lpstr>
      <vt:lpstr>Future works</vt:lpstr>
      <vt:lpstr>References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Paluri Phaneendra (IFIN DSS TI TL)</dc:creator>
  <cp:lastModifiedBy>Paluri Phaneendra (IFIN DSS TI TL)</cp:lastModifiedBy>
  <cp:revision>87</cp:revision>
  <dcterms:created xsi:type="dcterms:W3CDTF">2019-03-30T07:21:12Z</dcterms:created>
  <dcterms:modified xsi:type="dcterms:W3CDTF">2019-03-31T19:09:11Z</dcterms:modified>
</cp:coreProperties>
</file>