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ali Sri Surya Lakshmi Manaswini" userId="b18653d6-b03b-48c6-877f-011ab3fbe7d8" providerId="ADAL" clId="{81E6D91D-97A8-45FE-88E0-B434FCC3245C}"/>
    <pc:docChg chg="undo custSel modSld">
      <pc:chgData name="Vadali Sri Surya Lakshmi Manaswini" userId="b18653d6-b03b-48c6-877f-011ab3fbe7d8" providerId="ADAL" clId="{81E6D91D-97A8-45FE-88E0-B434FCC3245C}" dt="2022-04-11T15:27:25.647" v="25" actId="26606"/>
      <pc:docMkLst>
        <pc:docMk/>
      </pc:docMkLst>
      <pc:sldChg chg="addSp delSp modSp mod setBg">
        <pc:chgData name="Vadali Sri Surya Lakshmi Manaswini" userId="b18653d6-b03b-48c6-877f-011ab3fbe7d8" providerId="ADAL" clId="{81E6D91D-97A8-45FE-88E0-B434FCC3245C}" dt="2022-04-11T15:27:25.647" v="25" actId="26606"/>
        <pc:sldMkLst>
          <pc:docMk/>
          <pc:sldMk cId="493170947" sldId="256"/>
        </pc:sldMkLst>
        <pc:spChg chg="mod ord">
          <ac:chgData name="Vadali Sri Surya Lakshmi Manaswini" userId="b18653d6-b03b-48c6-877f-011ab3fbe7d8" providerId="ADAL" clId="{81E6D91D-97A8-45FE-88E0-B434FCC3245C}" dt="2022-04-11T15:27:25.647" v="25" actId="26606"/>
          <ac:spMkLst>
            <pc:docMk/>
            <pc:sldMk cId="493170947" sldId="256"/>
            <ac:spMk id="2" creationId="{9E85F91A-40B1-49A1-9D3E-855412C43E60}"/>
          </ac:spMkLst>
        </pc:spChg>
        <pc:spChg chg="mod">
          <ac:chgData name="Vadali Sri Surya Lakshmi Manaswini" userId="b18653d6-b03b-48c6-877f-011ab3fbe7d8" providerId="ADAL" clId="{81E6D91D-97A8-45FE-88E0-B434FCC3245C}" dt="2022-04-11T15:27:25.647" v="25" actId="26606"/>
          <ac:spMkLst>
            <pc:docMk/>
            <pc:sldMk cId="493170947" sldId="256"/>
            <ac:spMk id="3" creationId="{9C54BCDF-03D0-4F42-A341-9D7EE9A33430}"/>
          </ac:spMkLst>
        </pc:spChg>
        <pc:spChg chg="add del">
          <ac:chgData name="Vadali Sri Surya Lakshmi Manaswini" userId="b18653d6-b03b-48c6-877f-011ab3fbe7d8" providerId="ADAL" clId="{81E6D91D-97A8-45FE-88E0-B434FCC3245C}" dt="2022-04-11T15:26:51.499" v="14" actId="26606"/>
          <ac:spMkLst>
            <pc:docMk/>
            <pc:sldMk cId="493170947" sldId="256"/>
            <ac:spMk id="8" creationId="{3A397E3E-B90C-4D82-BAAA-36F7AC6A4565}"/>
          </ac:spMkLst>
        </pc:spChg>
        <pc:spChg chg="add del">
          <ac:chgData name="Vadali Sri Surya Lakshmi Manaswini" userId="b18653d6-b03b-48c6-877f-011ab3fbe7d8" providerId="ADAL" clId="{81E6D91D-97A8-45FE-88E0-B434FCC3245C}" dt="2022-04-11T15:26:51.499" v="14" actId="26606"/>
          <ac:spMkLst>
            <pc:docMk/>
            <pc:sldMk cId="493170947" sldId="256"/>
            <ac:spMk id="10" creationId="{E16C8D8F-10E9-4498-ABDB-0F923F8B6837}"/>
          </ac:spMkLst>
        </pc:spChg>
        <pc:spChg chg="add del">
          <ac:chgData name="Vadali Sri Surya Lakshmi Manaswini" userId="b18653d6-b03b-48c6-877f-011ab3fbe7d8" providerId="ADAL" clId="{81E6D91D-97A8-45FE-88E0-B434FCC3245C}" dt="2022-04-11T15:26:51.499" v="14" actId="26606"/>
          <ac:spMkLst>
            <pc:docMk/>
            <pc:sldMk cId="493170947" sldId="256"/>
            <ac:spMk id="12" creationId="{1E5A83E3-8A11-4492-BB6E-F5F2240316FB}"/>
          </ac:spMkLst>
        </pc:spChg>
        <pc:spChg chg="add del">
          <ac:chgData name="Vadali Sri Surya Lakshmi Manaswini" userId="b18653d6-b03b-48c6-877f-011ab3fbe7d8" providerId="ADAL" clId="{81E6D91D-97A8-45FE-88E0-B434FCC3245C}" dt="2022-04-11T15:26:51.499" v="14" actId="26606"/>
          <ac:spMkLst>
            <pc:docMk/>
            <pc:sldMk cId="493170947" sldId="256"/>
            <ac:spMk id="14" creationId="{8CF5E676-CA04-4CED-9F1E-5026ED66E66D}"/>
          </ac:spMkLst>
        </pc:spChg>
        <pc:spChg chg="add del">
          <ac:chgData name="Vadali Sri Surya Lakshmi Manaswini" userId="b18653d6-b03b-48c6-877f-011ab3fbe7d8" providerId="ADAL" clId="{81E6D91D-97A8-45FE-88E0-B434FCC3245C}" dt="2022-04-11T15:26:51.499" v="14" actId="26606"/>
          <ac:spMkLst>
            <pc:docMk/>
            <pc:sldMk cId="493170947" sldId="256"/>
            <ac:spMk id="16" creationId="{6BA9E676-A8FC-4C2F-8D78-C13ED8ABDBA8}"/>
          </ac:spMkLst>
        </pc:spChg>
        <pc:spChg chg="add del">
          <ac:chgData name="Vadali Sri Surya Lakshmi Manaswini" userId="b18653d6-b03b-48c6-877f-011ab3fbe7d8" providerId="ADAL" clId="{81E6D91D-97A8-45FE-88E0-B434FCC3245C}" dt="2022-04-11T15:26:51.499" v="14" actId="26606"/>
          <ac:spMkLst>
            <pc:docMk/>
            <pc:sldMk cId="493170947" sldId="256"/>
            <ac:spMk id="18" creationId="{A2B5CBEA-F125-49B6-8335-227C325B112B}"/>
          </ac:spMkLst>
        </pc:spChg>
        <pc:spChg chg="add del">
          <ac:chgData name="Vadali Sri Surya Lakshmi Manaswini" userId="b18653d6-b03b-48c6-877f-011ab3fbe7d8" providerId="ADAL" clId="{81E6D91D-97A8-45FE-88E0-B434FCC3245C}" dt="2022-04-11T15:26:51.499" v="14" actId="26606"/>
          <ac:spMkLst>
            <pc:docMk/>
            <pc:sldMk cId="493170947" sldId="256"/>
            <ac:spMk id="20" creationId="{EECD79B5-5FC5-495F-BFD6-346C16E787A7}"/>
          </ac:spMkLst>
        </pc:spChg>
        <pc:spChg chg="add del">
          <ac:chgData name="Vadali Sri Surya Lakshmi Manaswini" userId="b18653d6-b03b-48c6-877f-011ab3fbe7d8" providerId="ADAL" clId="{81E6D91D-97A8-45FE-88E0-B434FCC3245C}" dt="2022-04-11T15:26:51.499" v="14" actId="26606"/>
          <ac:spMkLst>
            <pc:docMk/>
            <pc:sldMk cId="493170947" sldId="256"/>
            <ac:spMk id="22" creationId="{2C1D3151-5F97-4860-B56C-C98BD62CC255}"/>
          </ac:spMkLst>
        </pc:spChg>
        <pc:spChg chg="add del">
          <ac:chgData name="Vadali Sri Surya Lakshmi Manaswini" userId="b18653d6-b03b-48c6-877f-011ab3fbe7d8" providerId="ADAL" clId="{81E6D91D-97A8-45FE-88E0-B434FCC3245C}" dt="2022-04-11T15:26:51.499" v="14" actId="26606"/>
          <ac:spMkLst>
            <pc:docMk/>
            <pc:sldMk cId="493170947" sldId="256"/>
            <ac:spMk id="24" creationId="{32D9D048-3063-435A-8C23-26C1907E9619}"/>
          </ac:spMkLst>
        </pc:spChg>
        <pc:spChg chg="add del">
          <ac:chgData name="Vadali Sri Surya Lakshmi Manaswini" userId="b18653d6-b03b-48c6-877f-011ab3fbe7d8" providerId="ADAL" clId="{81E6D91D-97A8-45FE-88E0-B434FCC3245C}" dt="2022-04-11T15:26:51.499" v="14" actId="26606"/>
          <ac:spMkLst>
            <pc:docMk/>
            <pc:sldMk cId="493170947" sldId="256"/>
            <ac:spMk id="26" creationId="{8DE96824-E506-4448-8704-5EC7BF7BC51B}"/>
          </ac:spMkLst>
        </pc:spChg>
        <pc:spChg chg="add del">
          <ac:chgData name="Vadali Sri Surya Lakshmi Manaswini" userId="b18653d6-b03b-48c6-877f-011ab3fbe7d8" providerId="ADAL" clId="{81E6D91D-97A8-45FE-88E0-B434FCC3245C}" dt="2022-04-11T15:26:51.499" v="14" actId="26606"/>
          <ac:spMkLst>
            <pc:docMk/>
            <pc:sldMk cId="493170947" sldId="256"/>
            <ac:spMk id="28" creationId="{4D1A5E71-B6B6-486A-8CDC-C7ABD9B903F6}"/>
          </ac:spMkLst>
        </pc:spChg>
        <pc:spChg chg="add del">
          <ac:chgData name="Vadali Sri Surya Lakshmi Manaswini" userId="b18653d6-b03b-48c6-877f-011ab3fbe7d8" providerId="ADAL" clId="{81E6D91D-97A8-45FE-88E0-B434FCC3245C}" dt="2022-04-11T15:26:51.499" v="14" actId="26606"/>
          <ac:spMkLst>
            <pc:docMk/>
            <pc:sldMk cId="493170947" sldId="256"/>
            <ac:spMk id="30" creationId="{B6C541AE-9B02-44C0-B8C6-B2DEA7ED3813}"/>
          </ac:spMkLst>
        </pc:spChg>
        <pc:spChg chg="add del">
          <ac:chgData name="Vadali Sri Surya Lakshmi Manaswini" userId="b18653d6-b03b-48c6-877f-011ab3fbe7d8" providerId="ADAL" clId="{81E6D91D-97A8-45FE-88E0-B434FCC3245C}" dt="2022-04-11T15:26:53.189" v="16" actId="26606"/>
          <ac:spMkLst>
            <pc:docMk/>
            <pc:sldMk cId="493170947" sldId="256"/>
            <ac:spMk id="32" creationId="{88294908-8B00-4F58-BBBA-20F71A40AA9E}"/>
          </ac:spMkLst>
        </pc:spChg>
        <pc:spChg chg="add del">
          <ac:chgData name="Vadali Sri Surya Lakshmi Manaswini" userId="b18653d6-b03b-48c6-877f-011ab3fbe7d8" providerId="ADAL" clId="{81E6D91D-97A8-45FE-88E0-B434FCC3245C}" dt="2022-04-11T15:26:53.189" v="16" actId="26606"/>
          <ac:spMkLst>
            <pc:docMk/>
            <pc:sldMk cId="493170947" sldId="256"/>
            <ac:spMk id="33" creationId="{4364C879-1404-4203-8E9D-CC5DE0A621A2}"/>
          </ac:spMkLst>
        </pc:spChg>
        <pc:spChg chg="add del">
          <ac:chgData name="Vadali Sri Surya Lakshmi Manaswini" userId="b18653d6-b03b-48c6-877f-011ab3fbe7d8" providerId="ADAL" clId="{81E6D91D-97A8-45FE-88E0-B434FCC3245C}" dt="2022-04-11T15:26:53.189" v="16" actId="26606"/>
          <ac:spMkLst>
            <pc:docMk/>
            <pc:sldMk cId="493170947" sldId="256"/>
            <ac:spMk id="34" creationId="{84617302-4B0D-4351-A6BB-6F0930D943AC}"/>
          </ac:spMkLst>
        </pc:spChg>
        <pc:spChg chg="add del">
          <ac:chgData name="Vadali Sri Surya Lakshmi Manaswini" userId="b18653d6-b03b-48c6-877f-011ab3fbe7d8" providerId="ADAL" clId="{81E6D91D-97A8-45FE-88E0-B434FCC3245C}" dt="2022-04-11T15:26:53.189" v="16" actId="26606"/>
          <ac:spMkLst>
            <pc:docMk/>
            <pc:sldMk cId="493170947" sldId="256"/>
            <ac:spMk id="35" creationId="{DA2C7802-C2E0-4218-8F89-8DD7CCD2CD1C}"/>
          </ac:spMkLst>
        </pc:spChg>
        <pc:spChg chg="add del">
          <ac:chgData name="Vadali Sri Surya Lakshmi Manaswini" userId="b18653d6-b03b-48c6-877f-011ab3fbe7d8" providerId="ADAL" clId="{81E6D91D-97A8-45FE-88E0-B434FCC3245C}" dt="2022-04-11T15:26:53.189" v="16" actId="26606"/>
          <ac:spMkLst>
            <pc:docMk/>
            <pc:sldMk cId="493170947" sldId="256"/>
            <ac:spMk id="36" creationId="{A6D7111A-21E5-4EE9-8A78-10E5530F0116}"/>
          </ac:spMkLst>
        </pc:spChg>
        <pc:spChg chg="add del">
          <ac:chgData name="Vadali Sri Surya Lakshmi Manaswini" userId="b18653d6-b03b-48c6-877f-011ab3fbe7d8" providerId="ADAL" clId="{81E6D91D-97A8-45FE-88E0-B434FCC3245C}" dt="2022-04-11T15:26:53.189" v="16" actId="26606"/>
          <ac:spMkLst>
            <pc:docMk/>
            <pc:sldMk cId="493170947" sldId="256"/>
            <ac:spMk id="37" creationId="{A3969E80-A77B-49FC-9122-D89AFD5EE118}"/>
          </ac:spMkLst>
        </pc:spChg>
        <pc:spChg chg="add del">
          <ac:chgData name="Vadali Sri Surya Lakshmi Manaswini" userId="b18653d6-b03b-48c6-877f-011ab3fbe7d8" providerId="ADAL" clId="{81E6D91D-97A8-45FE-88E0-B434FCC3245C}" dt="2022-04-11T15:26:53.189" v="16" actId="26606"/>
          <ac:spMkLst>
            <pc:docMk/>
            <pc:sldMk cId="493170947" sldId="256"/>
            <ac:spMk id="38" creationId="{1849CA57-76BD-4CF2-80BA-D7A46A01B7B1}"/>
          </ac:spMkLst>
        </pc:spChg>
        <pc:spChg chg="add del">
          <ac:chgData name="Vadali Sri Surya Lakshmi Manaswini" userId="b18653d6-b03b-48c6-877f-011ab3fbe7d8" providerId="ADAL" clId="{81E6D91D-97A8-45FE-88E0-B434FCC3245C}" dt="2022-04-11T15:26:53.189" v="16" actId="26606"/>
          <ac:spMkLst>
            <pc:docMk/>
            <pc:sldMk cId="493170947" sldId="256"/>
            <ac:spMk id="39" creationId="{35E9085E-E730-4768-83D4-6CB7E9897153}"/>
          </ac:spMkLst>
        </pc:spChg>
        <pc:spChg chg="add del">
          <ac:chgData name="Vadali Sri Surya Lakshmi Manaswini" userId="b18653d6-b03b-48c6-877f-011ab3fbe7d8" providerId="ADAL" clId="{81E6D91D-97A8-45FE-88E0-B434FCC3245C}" dt="2022-04-11T15:26:53.189" v="16" actId="26606"/>
          <ac:spMkLst>
            <pc:docMk/>
            <pc:sldMk cId="493170947" sldId="256"/>
            <ac:spMk id="40" creationId="{973272FE-A474-4CAE-8CA2-BCC8B476C3F4}"/>
          </ac:spMkLst>
        </pc:spChg>
        <pc:spChg chg="add del">
          <ac:chgData name="Vadali Sri Surya Lakshmi Manaswini" userId="b18653d6-b03b-48c6-877f-011ab3fbe7d8" providerId="ADAL" clId="{81E6D91D-97A8-45FE-88E0-B434FCC3245C}" dt="2022-04-11T15:26:53.189" v="16" actId="26606"/>
          <ac:spMkLst>
            <pc:docMk/>
            <pc:sldMk cId="493170947" sldId="256"/>
            <ac:spMk id="41" creationId="{E07981EA-05A6-437C-88D7-B377B92B031D}"/>
          </ac:spMkLst>
        </pc:spChg>
        <pc:spChg chg="add del">
          <ac:chgData name="Vadali Sri Surya Lakshmi Manaswini" userId="b18653d6-b03b-48c6-877f-011ab3fbe7d8" providerId="ADAL" clId="{81E6D91D-97A8-45FE-88E0-B434FCC3245C}" dt="2022-04-11T15:26:53.189" v="16" actId="26606"/>
          <ac:spMkLst>
            <pc:docMk/>
            <pc:sldMk cId="493170947" sldId="256"/>
            <ac:spMk id="42" creationId="{15E3C750-986E-4769-B1AE-49289FBEE757}"/>
          </ac:spMkLst>
        </pc:spChg>
        <pc:spChg chg="add del">
          <ac:chgData name="Vadali Sri Surya Lakshmi Manaswini" userId="b18653d6-b03b-48c6-877f-011ab3fbe7d8" providerId="ADAL" clId="{81E6D91D-97A8-45FE-88E0-B434FCC3245C}" dt="2022-04-11T15:26:57.657" v="18" actId="26606"/>
          <ac:spMkLst>
            <pc:docMk/>
            <pc:sldMk cId="493170947" sldId="256"/>
            <ac:spMk id="44" creationId="{6F5A5072-7B47-4D32-B52A-4EBBF590B8A5}"/>
          </ac:spMkLst>
        </pc:spChg>
        <pc:spChg chg="add del">
          <ac:chgData name="Vadali Sri Surya Lakshmi Manaswini" userId="b18653d6-b03b-48c6-877f-011ab3fbe7d8" providerId="ADAL" clId="{81E6D91D-97A8-45FE-88E0-B434FCC3245C}" dt="2022-04-11T15:26:57.657" v="18" actId="26606"/>
          <ac:spMkLst>
            <pc:docMk/>
            <pc:sldMk cId="493170947" sldId="256"/>
            <ac:spMk id="45" creationId="{9715DAF0-AE1B-46C9-8A6B-DB2AA05AB91D}"/>
          </ac:spMkLst>
        </pc:spChg>
        <pc:spChg chg="add del">
          <ac:chgData name="Vadali Sri Surya Lakshmi Manaswini" userId="b18653d6-b03b-48c6-877f-011ab3fbe7d8" providerId="ADAL" clId="{81E6D91D-97A8-45FE-88E0-B434FCC3245C}" dt="2022-04-11T15:26:57.657" v="18" actId="26606"/>
          <ac:spMkLst>
            <pc:docMk/>
            <pc:sldMk cId="493170947" sldId="256"/>
            <ac:spMk id="46" creationId="{6016219D-510E-4184-9090-6D5578A87BD1}"/>
          </ac:spMkLst>
        </pc:spChg>
        <pc:spChg chg="add del">
          <ac:chgData name="Vadali Sri Surya Lakshmi Manaswini" userId="b18653d6-b03b-48c6-877f-011ab3fbe7d8" providerId="ADAL" clId="{81E6D91D-97A8-45FE-88E0-B434FCC3245C}" dt="2022-04-11T15:26:57.657" v="18" actId="26606"/>
          <ac:spMkLst>
            <pc:docMk/>
            <pc:sldMk cId="493170947" sldId="256"/>
            <ac:spMk id="47" creationId="{AFF4A713-7B75-4B21-90D7-5AB19547C728}"/>
          </ac:spMkLst>
        </pc:spChg>
        <pc:spChg chg="add del">
          <ac:chgData name="Vadali Sri Surya Lakshmi Manaswini" userId="b18653d6-b03b-48c6-877f-011ab3fbe7d8" providerId="ADAL" clId="{81E6D91D-97A8-45FE-88E0-B434FCC3245C}" dt="2022-04-11T15:26:57.657" v="18" actId="26606"/>
          <ac:spMkLst>
            <pc:docMk/>
            <pc:sldMk cId="493170947" sldId="256"/>
            <ac:spMk id="48" creationId="{DC631C0B-6DA6-4E57-8231-CE32B3434A7E}"/>
          </ac:spMkLst>
        </pc:spChg>
        <pc:spChg chg="add del">
          <ac:chgData name="Vadali Sri Surya Lakshmi Manaswini" userId="b18653d6-b03b-48c6-877f-011ab3fbe7d8" providerId="ADAL" clId="{81E6D91D-97A8-45FE-88E0-B434FCC3245C}" dt="2022-04-11T15:26:57.657" v="18" actId="26606"/>
          <ac:spMkLst>
            <pc:docMk/>
            <pc:sldMk cId="493170947" sldId="256"/>
            <ac:spMk id="49" creationId="{C29501E6-A978-4A61-9689-9085AF97A53A}"/>
          </ac:spMkLst>
        </pc:spChg>
        <pc:spChg chg="add del">
          <ac:chgData name="Vadali Sri Surya Lakshmi Manaswini" userId="b18653d6-b03b-48c6-877f-011ab3fbe7d8" providerId="ADAL" clId="{81E6D91D-97A8-45FE-88E0-B434FCC3245C}" dt="2022-04-11T15:27:00.123" v="20" actId="26606"/>
          <ac:spMkLst>
            <pc:docMk/>
            <pc:sldMk cId="493170947" sldId="256"/>
            <ac:spMk id="51" creationId="{787F4F1C-8D3D-4EC1-B72D-A0470A5A08B8}"/>
          </ac:spMkLst>
        </pc:spChg>
        <pc:spChg chg="add del">
          <ac:chgData name="Vadali Sri Surya Lakshmi Manaswini" userId="b18653d6-b03b-48c6-877f-011ab3fbe7d8" providerId="ADAL" clId="{81E6D91D-97A8-45FE-88E0-B434FCC3245C}" dt="2022-04-11T15:27:09.942" v="22" actId="26606"/>
          <ac:spMkLst>
            <pc:docMk/>
            <pc:sldMk cId="493170947" sldId="256"/>
            <ac:spMk id="198" creationId="{3677BAFB-3BD3-41BB-9107-FAE224AE21C4}"/>
          </ac:spMkLst>
        </pc:spChg>
        <pc:spChg chg="add del">
          <ac:chgData name="Vadali Sri Surya Lakshmi Manaswini" userId="b18653d6-b03b-48c6-877f-011ab3fbe7d8" providerId="ADAL" clId="{81E6D91D-97A8-45FE-88E0-B434FCC3245C}" dt="2022-04-11T15:27:09.942" v="22" actId="26606"/>
          <ac:spMkLst>
            <pc:docMk/>
            <pc:sldMk cId="493170947" sldId="256"/>
            <ac:spMk id="199" creationId="{E6823A9B-C188-42D4-847C-3AD928DB145C}"/>
          </ac:spMkLst>
        </pc:spChg>
        <pc:spChg chg="add del">
          <ac:chgData name="Vadali Sri Surya Lakshmi Manaswini" userId="b18653d6-b03b-48c6-877f-011ab3fbe7d8" providerId="ADAL" clId="{81E6D91D-97A8-45FE-88E0-B434FCC3245C}" dt="2022-04-11T15:27:09.942" v="22" actId="26606"/>
          <ac:spMkLst>
            <pc:docMk/>
            <pc:sldMk cId="493170947" sldId="256"/>
            <ac:spMk id="200" creationId="{34B557F3-1A0C-4749-A6DB-EAC082DF390B}"/>
          </ac:spMkLst>
        </pc:spChg>
        <pc:spChg chg="add del">
          <ac:chgData name="Vadali Sri Surya Lakshmi Manaswini" userId="b18653d6-b03b-48c6-877f-011ab3fbe7d8" providerId="ADAL" clId="{81E6D91D-97A8-45FE-88E0-B434FCC3245C}" dt="2022-04-11T15:27:09.942" v="22" actId="26606"/>
          <ac:spMkLst>
            <pc:docMk/>
            <pc:sldMk cId="493170947" sldId="256"/>
            <ac:spMk id="201" creationId="{55D55AA6-3751-494F-868A-DCEDC5CE82BF}"/>
          </ac:spMkLst>
        </pc:spChg>
        <pc:spChg chg="add del">
          <ac:chgData name="Vadali Sri Surya Lakshmi Manaswini" userId="b18653d6-b03b-48c6-877f-011ab3fbe7d8" providerId="ADAL" clId="{81E6D91D-97A8-45FE-88E0-B434FCC3245C}" dt="2022-04-11T15:27:09.942" v="22" actId="26606"/>
          <ac:spMkLst>
            <pc:docMk/>
            <pc:sldMk cId="493170947" sldId="256"/>
            <ac:spMk id="202" creationId="{4D4C00DC-4DC6-4CD2-9E31-F17E6CEBC5A6}"/>
          </ac:spMkLst>
        </pc:spChg>
        <pc:spChg chg="add del">
          <ac:chgData name="Vadali Sri Surya Lakshmi Manaswini" userId="b18653d6-b03b-48c6-877f-011ab3fbe7d8" providerId="ADAL" clId="{81E6D91D-97A8-45FE-88E0-B434FCC3245C}" dt="2022-04-11T15:27:09.942" v="22" actId="26606"/>
          <ac:spMkLst>
            <pc:docMk/>
            <pc:sldMk cId="493170947" sldId="256"/>
            <ac:spMk id="203" creationId="{D82AB1B2-7970-42CF-8BF5-567C69E9FFFB}"/>
          </ac:spMkLst>
        </pc:spChg>
        <pc:spChg chg="add del">
          <ac:chgData name="Vadali Sri Surya Lakshmi Manaswini" userId="b18653d6-b03b-48c6-877f-011ab3fbe7d8" providerId="ADAL" clId="{81E6D91D-97A8-45FE-88E0-B434FCC3245C}" dt="2022-04-11T15:27:09.942" v="22" actId="26606"/>
          <ac:spMkLst>
            <pc:docMk/>
            <pc:sldMk cId="493170947" sldId="256"/>
            <ac:spMk id="206" creationId="{C10FB9CA-E7FA-462C-B537-F1224ED1ACF4}"/>
          </ac:spMkLst>
        </pc:spChg>
        <pc:spChg chg="add del">
          <ac:chgData name="Vadali Sri Surya Lakshmi Manaswini" userId="b18653d6-b03b-48c6-877f-011ab3fbe7d8" providerId="ADAL" clId="{81E6D91D-97A8-45FE-88E0-B434FCC3245C}" dt="2022-04-11T15:27:09.942" v="22" actId="26606"/>
          <ac:spMkLst>
            <pc:docMk/>
            <pc:sldMk cId="493170947" sldId="256"/>
            <ac:spMk id="207" creationId="{D8469AE7-A75B-4F37-850B-EF5974ABED2C}"/>
          </ac:spMkLst>
        </pc:spChg>
        <pc:spChg chg="add del">
          <ac:chgData name="Vadali Sri Surya Lakshmi Manaswini" userId="b18653d6-b03b-48c6-877f-011ab3fbe7d8" providerId="ADAL" clId="{81E6D91D-97A8-45FE-88E0-B434FCC3245C}" dt="2022-04-11T15:27:25.628" v="24" actId="26606"/>
          <ac:spMkLst>
            <pc:docMk/>
            <pc:sldMk cId="493170947" sldId="256"/>
            <ac:spMk id="232" creationId="{EFA9B6C6-A247-48A8-9A1C-1E36FA9456B5}"/>
          </ac:spMkLst>
        </pc:spChg>
        <pc:spChg chg="add del">
          <ac:chgData name="Vadali Sri Surya Lakshmi Manaswini" userId="b18653d6-b03b-48c6-877f-011ab3fbe7d8" providerId="ADAL" clId="{81E6D91D-97A8-45FE-88E0-B434FCC3245C}" dt="2022-04-11T15:27:25.628" v="24" actId="26606"/>
          <ac:spMkLst>
            <pc:docMk/>
            <pc:sldMk cId="493170947" sldId="256"/>
            <ac:spMk id="233" creationId="{C5CB530E-515E-412C-9DF1-5F8FFBD6F383}"/>
          </ac:spMkLst>
        </pc:spChg>
        <pc:spChg chg="add del">
          <ac:chgData name="Vadali Sri Surya Lakshmi Manaswini" userId="b18653d6-b03b-48c6-877f-011ab3fbe7d8" providerId="ADAL" clId="{81E6D91D-97A8-45FE-88E0-B434FCC3245C}" dt="2022-04-11T15:27:25.628" v="24" actId="26606"/>
          <ac:spMkLst>
            <pc:docMk/>
            <pc:sldMk cId="493170947" sldId="256"/>
            <ac:spMk id="234" creationId="{712D4376-A578-4FF1-94FC-245E7A6A489F}"/>
          </ac:spMkLst>
        </pc:spChg>
        <pc:spChg chg="add del">
          <ac:chgData name="Vadali Sri Surya Lakshmi Manaswini" userId="b18653d6-b03b-48c6-877f-011ab3fbe7d8" providerId="ADAL" clId="{81E6D91D-97A8-45FE-88E0-B434FCC3245C}" dt="2022-04-11T15:27:25.628" v="24" actId="26606"/>
          <ac:spMkLst>
            <pc:docMk/>
            <pc:sldMk cId="493170947" sldId="256"/>
            <ac:spMk id="235" creationId="{AEA7509D-F04F-40CB-A0B3-EEF16499CC9F}"/>
          </ac:spMkLst>
        </pc:spChg>
        <pc:spChg chg="add">
          <ac:chgData name="Vadali Sri Surya Lakshmi Manaswini" userId="b18653d6-b03b-48c6-877f-011ab3fbe7d8" providerId="ADAL" clId="{81E6D91D-97A8-45FE-88E0-B434FCC3245C}" dt="2022-04-11T15:27:25.647" v="25" actId="26606"/>
          <ac:spMkLst>
            <pc:docMk/>
            <pc:sldMk cId="493170947" sldId="256"/>
            <ac:spMk id="238" creationId="{3A397E3E-B90C-4D82-BAAA-36F7AC6A4565}"/>
          </ac:spMkLst>
        </pc:spChg>
        <pc:spChg chg="add">
          <ac:chgData name="Vadali Sri Surya Lakshmi Manaswini" userId="b18653d6-b03b-48c6-877f-011ab3fbe7d8" providerId="ADAL" clId="{81E6D91D-97A8-45FE-88E0-B434FCC3245C}" dt="2022-04-11T15:27:25.647" v="25" actId="26606"/>
          <ac:spMkLst>
            <pc:docMk/>
            <pc:sldMk cId="493170947" sldId="256"/>
            <ac:spMk id="239" creationId="{E16C8D8F-10E9-4498-ABDB-0F923F8B6837}"/>
          </ac:spMkLst>
        </pc:spChg>
        <pc:spChg chg="add">
          <ac:chgData name="Vadali Sri Surya Lakshmi Manaswini" userId="b18653d6-b03b-48c6-877f-011ab3fbe7d8" providerId="ADAL" clId="{81E6D91D-97A8-45FE-88E0-B434FCC3245C}" dt="2022-04-11T15:27:25.647" v="25" actId="26606"/>
          <ac:spMkLst>
            <pc:docMk/>
            <pc:sldMk cId="493170947" sldId="256"/>
            <ac:spMk id="240" creationId="{1E5A83E3-8A11-4492-BB6E-F5F2240316FB}"/>
          </ac:spMkLst>
        </pc:spChg>
        <pc:spChg chg="add">
          <ac:chgData name="Vadali Sri Surya Lakshmi Manaswini" userId="b18653d6-b03b-48c6-877f-011ab3fbe7d8" providerId="ADAL" clId="{81E6D91D-97A8-45FE-88E0-B434FCC3245C}" dt="2022-04-11T15:27:25.647" v="25" actId="26606"/>
          <ac:spMkLst>
            <pc:docMk/>
            <pc:sldMk cId="493170947" sldId="256"/>
            <ac:spMk id="241" creationId="{8CF5E676-CA04-4CED-9F1E-5026ED66E66D}"/>
          </ac:spMkLst>
        </pc:spChg>
        <pc:spChg chg="add">
          <ac:chgData name="Vadali Sri Surya Lakshmi Manaswini" userId="b18653d6-b03b-48c6-877f-011ab3fbe7d8" providerId="ADAL" clId="{81E6D91D-97A8-45FE-88E0-B434FCC3245C}" dt="2022-04-11T15:27:25.647" v="25" actId="26606"/>
          <ac:spMkLst>
            <pc:docMk/>
            <pc:sldMk cId="493170947" sldId="256"/>
            <ac:spMk id="242" creationId="{6BA9E676-A8FC-4C2F-8D78-C13ED8ABDBA8}"/>
          </ac:spMkLst>
        </pc:spChg>
        <pc:spChg chg="add">
          <ac:chgData name="Vadali Sri Surya Lakshmi Manaswini" userId="b18653d6-b03b-48c6-877f-011ab3fbe7d8" providerId="ADAL" clId="{81E6D91D-97A8-45FE-88E0-B434FCC3245C}" dt="2022-04-11T15:27:25.647" v="25" actId="26606"/>
          <ac:spMkLst>
            <pc:docMk/>
            <pc:sldMk cId="493170947" sldId="256"/>
            <ac:spMk id="243" creationId="{A2B5CBEA-F125-49B6-8335-227C325B112B}"/>
          </ac:spMkLst>
        </pc:spChg>
        <pc:spChg chg="add">
          <ac:chgData name="Vadali Sri Surya Lakshmi Manaswini" userId="b18653d6-b03b-48c6-877f-011ab3fbe7d8" providerId="ADAL" clId="{81E6D91D-97A8-45FE-88E0-B434FCC3245C}" dt="2022-04-11T15:27:25.647" v="25" actId="26606"/>
          <ac:spMkLst>
            <pc:docMk/>
            <pc:sldMk cId="493170947" sldId="256"/>
            <ac:spMk id="244" creationId="{EECD79B5-5FC5-495F-BFD6-346C16E787A7}"/>
          </ac:spMkLst>
        </pc:spChg>
        <pc:spChg chg="add">
          <ac:chgData name="Vadali Sri Surya Lakshmi Manaswini" userId="b18653d6-b03b-48c6-877f-011ab3fbe7d8" providerId="ADAL" clId="{81E6D91D-97A8-45FE-88E0-B434FCC3245C}" dt="2022-04-11T15:27:25.647" v="25" actId="26606"/>
          <ac:spMkLst>
            <pc:docMk/>
            <pc:sldMk cId="493170947" sldId="256"/>
            <ac:spMk id="245" creationId="{2C1D3151-5F97-4860-B56C-C98BD62CC255}"/>
          </ac:spMkLst>
        </pc:spChg>
        <pc:spChg chg="add">
          <ac:chgData name="Vadali Sri Surya Lakshmi Manaswini" userId="b18653d6-b03b-48c6-877f-011ab3fbe7d8" providerId="ADAL" clId="{81E6D91D-97A8-45FE-88E0-B434FCC3245C}" dt="2022-04-11T15:27:25.647" v="25" actId="26606"/>
          <ac:spMkLst>
            <pc:docMk/>
            <pc:sldMk cId="493170947" sldId="256"/>
            <ac:spMk id="246" creationId="{32D9D048-3063-435A-8C23-26C1907E9619}"/>
          </ac:spMkLst>
        </pc:spChg>
        <pc:spChg chg="add">
          <ac:chgData name="Vadali Sri Surya Lakshmi Manaswini" userId="b18653d6-b03b-48c6-877f-011ab3fbe7d8" providerId="ADAL" clId="{81E6D91D-97A8-45FE-88E0-B434FCC3245C}" dt="2022-04-11T15:27:25.647" v="25" actId="26606"/>
          <ac:spMkLst>
            <pc:docMk/>
            <pc:sldMk cId="493170947" sldId="256"/>
            <ac:spMk id="247" creationId="{8DE96824-E506-4448-8704-5EC7BF7BC51B}"/>
          </ac:spMkLst>
        </pc:spChg>
        <pc:spChg chg="add">
          <ac:chgData name="Vadali Sri Surya Lakshmi Manaswini" userId="b18653d6-b03b-48c6-877f-011ab3fbe7d8" providerId="ADAL" clId="{81E6D91D-97A8-45FE-88E0-B434FCC3245C}" dt="2022-04-11T15:27:25.647" v="25" actId="26606"/>
          <ac:spMkLst>
            <pc:docMk/>
            <pc:sldMk cId="493170947" sldId="256"/>
            <ac:spMk id="248" creationId="{4D1A5E71-B6B6-486A-8CDC-C7ABD9B903F6}"/>
          </ac:spMkLst>
        </pc:spChg>
        <pc:spChg chg="add">
          <ac:chgData name="Vadali Sri Surya Lakshmi Manaswini" userId="b18653d6-b03b-48c6-877f-011ab3fbe7d8" providerId="ADAL" clId="{81E6D91D-97A8-45FE-88E0-B434FCC3245C}" dt="2022-04-11T15:27:25.647" v="25" actId="26606"/>
          <ac:spMkLst>
            <pc:docMk/>
            <pc:sldMk cId="493170947" sldId="256"/>
            <ac:spMk id="249" creationId="{B6C541AE-9B02-44C0-B8C6-B2DEA7ED3813}"/>
          </ac:spMkLst>
        </pc:spChg>
        <pc:grpChg chg="add del">
          <ac:chgData name="Vadali Sri Surya Lakshmi Manaswini" userId="b18653d6-b03b-48c6-877f-011ab3fbe7d8" providerId="ADAL" clId="{81E6D91D-97A8-45FE-88E0-B434FCC3245C}" dt="2022-04-11T15:27:00.123" v="20" actId="26606"/>
          <ac:grpSpMkLst>
            <pc:docMk/>
            <pc:sldMk cId="493170947" sldId="256"/>
            <ac:grpSpMk id="52" creationId="{D1E3DD61-64DB-46AD-B249-E273CD86B051}"/>
          </ac:grpSpMkLst>
        </pc:grpChg>
        <pc:grpChg chg="add del">
          <ac:chgData name="Vadali Sri Surya Lakshmi Manaswini" userId="b18653d6-b03b-48c6-877f-011ab3fbe7d8" providerId="ADAL" clId="{81E6D91D-97A8-45FE-88E0-B434FCC3245C}" dt="2022-04-11T15:27:09.942" v="22" actId="26606"/>
          <ac:grpSpMkLst>
            <pc:docMk/>
            <pc:sldMk cId="493170947" sldId="256"/>
            <ac:grpSpMk id="204" creationId="{66FB5A75-BDE2-4F12-A95B-C48788A7685C}"/>
          </ac:grpSpMkLst>
        </pc:grpChg>
        <pc:grpChg chg="add del">
          <ac:chgData name="Vadali Sri Surya Lakshmi Manaswini" userId="b18653d6-b03b-48c6-877f-011ab3fbe7d8" providerId="ADAL" clId="{81E6D91D-97A8-45FE-88E0-B434FCC3245C}" dt="2022-04-11T15:27:09.942" v="22" actId="26606"/>
          <ac:grpSpMkLst>
            <pc:docMk/>
            <pc:sldMk cId="493170947" sldId="256"/>
            <ac:grpSpMk id="208" creationId="{63301095-70B2-49AA-8DA9-A35629AD621C}"/>
          </ac:grpSpMkLst>
        </pc:grpChg>
        <pc:cxnChg chg="add del">
          <ac:chgData name="Vadali Sri Surya Lakshmi Manaswini" userId="b18653d6-b03b-48c6-877f-011ab3fbe7d8" providerId="ADAL" clId="{81E6D91D-97A8-45FE-88E0-B434FCC3245C}" dt="2022-04-11T15:27:25.628" v="24" actId="26606"/>
          <ac:cxnSpMkLst>
            <pc:docMk/>
            <pc:sldMk cId="493170947" sldId="256"/>
            <ac:cxnSpMk id="236" creationId="{56020367-4FD5-4596-8E10-C5F095CD8DBF}"/>
          </ac:cxnSpMkLst>
        </pc:cxnChg>
      </pc:sldChg>
      <pc:sldChg chg="addSp delSp modSp mod setBg">
        <pc:chgData name="Vadali Sri Surya Lakshmi Manaswini" userId="b18653d6-b03b-48c6-877f-011ab3fbe7d8" providerId="ADAL" clId="{81E6D91D-97A8-45FE-88E0-B434FCC3245C}" dt="2022-04-11T15:26:44.485" v="12" actId="26606"/>
        <pc:sldMkLst>
          <pc:docMk/>
          <pc:sldMk cId="2817402667" sldId="257"/>
        </pc:sldMkLst>
        <pc:spChg chg="mod">
          <ac:chgData name="Vadali Sri Surya Lakshmi Manaswini" userId="b18653d6-b03b-48c6-877f-011ab3fbe7d8" providerId="ADAL" clId="{81E6D91D-97A8-45FE-88E0-B434FCC3245C}" dt="2022-04-11T15:26:44.485" v="12" actId="26606"/>
          <ac:spMkLst>
            <pc:docMk/>
            <pc:sldMk cId="2817402667" sldId="257"/>
            <ac:spMk id="2" creationId="{96A4EEAB-410A-44E8-B4E1-129A8FA0D349}"/>
          </ac:spMkLst>
        </pc:spChg>
        <pc:spChg chg="del">
          <ac:chgData name="Vadali Sri Surya Lakshmi Manaswini" userId="b18653d6-b03b-48c6-877f-011ab3fbe7d8" providerId="ADAL" clId="{81E6D91D-97A8-45FE-88E0-B434FCC3245C}" dt="2022-04-11T15:26:44.485" v="12" actId="26606"/>
          <ac:spMkLst>
            <pc:docMk/>
            <pc:sldMk cId="2817402667" sldId="257"/>
            <ac:spMk id="3" creationId="{E47C24B9-EB55-4B73-9D05-54B121D96836}"/>
          </ac:spMkLst>
        </pc:spChg>
        <pc:spChg chg="add">
          <ac:chgData name="Vadali Sri Surya Lakshmi Manaswini" userId="b18653d6-b03b-48c6-877f-011ab3fbe7d8" providerId="ADAL" clId="{81E6D91D-97A8-45FE-88E0-B434FCC3245C}" dt="2022-04-11T15:26:44.485" v="12" actId="26606"/>
          <ac:spMkLst>
            <pc:docMk/>
            <pc:sldMk cId="2817402667" sldId="257"/>
            <ac:spMk id="9" creationId="{CB49665F-0298-4449-8D2D-209989CB9EE3}"/>
          </ac:spMkLst>
        </pc:spChg>
        <pc:spChg chg="add">
          <ac:chgData name="Vadali Sri Surya Lakshmi Manaswini" userId="b18653d6-b03b-48c6-877f-011ab3fbe7d8" providerId="ADAL" clId="{81E6D91D-97A8-45FE-88E0-B434FCC3245C}" dt="2022-04-11T15:26:44.485" v="12" actId="26606"/>
          <ac:spMkLst>
            <pc:docMk/>
            <pc:sldMk cId="2817402667" sldId="257"/>
            <ac:spMk id="11" creationId="{A71EEC14-174A-46FA-B046-474750457130}"/>
          </ac:spMkLst>
        </pc:spChg>
        <pc:grpChg chg="add">
          <ac:chgData name="Vadali Sri Surya Lakshmi Manaswini" userId="b18653d6-b03b-48c6-877f-011ab3fbe7d8" providerId="ADAL" clId="{81E6D91D-97A8-45FE-88E0-B434FCC3245C}" dt="2022-04-11T15:26:44.485" v="12" actId="26606"/>
          <ac:grpSpMkLst>
            <pc:docMk/>
            <pc:sldMk cId="2817402667" sldId="257"/>
            <ac:grpSpMk id="13" creationId="{EEB6CB95-E653-4C6C-AE51-62FD848E8D5B}"/>
          </ac:grpSpMkLst>
        </pc:grpChg>
        <pc:grpChg chg="add">
          <ac:chgData name="Vadali Sri Surya Lakshmi Manaswini" userId="b18653d6-b03b-48c6-877f-011ab3fbe7d8" providerId="ADAL" clId="{81E6D91D-97A8-45FE-88E0-B434FCC3245C}" dt="2022-04-11T15:26:44.485" v="12" actId="26606"/>
          <ac:grpSpMkLst>
            <pc:docMk/>
            <pc:sldMk cId="2817402667" sldId="257"/>
            <ac:grpSpMk id="17" creationId="{43F5E015-E085-4624-B431-B42414448684}"/>
          </ac:grpSpMkLst>
        </pc:grpChg>
        <pc:graphicFrameChg chg="add">
          <ac:chgData name="Vadali Sri Surya Lakshmi Manaswini" userId="b18653d6-b03b-48c6-877f-011ab3fbe7d8" providerId="ADAL" clId="{81E6D91D-97A8-45FE-88E0-B434FCC3245C}" dt="2022-04-11T15:26:44.485" v="12" actId="26606"/>
          <ac:graphicFrameMkLst>
            <pc:docMk/>
            <pc:sldMk cId="2817402667" sldId="257"/>
            <ac:graphicFrameMk id="5" creationId="{6E638E69-E857-833F-D5FC-2C46D8E627E7}"/>
          </ac:graphicFrameMkLst>
        </pc:graphicFrameChg>
      </pc:sldChg>
      <pc:sldChg chg="addSp delSp modSp mod setBg">
        <pc:chgData name="Vadali Sri Surya Lakshmi Manaswini" userId="b18653d6-b03b-48c6-877f-011ab3fbe7d8" providerId="ADAL" clId="{81E6D91D-97A8-45FE-88E0-B434FCC3245C}" dt="2022-04-11T15:26:36.391" v="11" actId="26606"/>
        <pc:sldMkLst>
          <pc:docMk/>
          <pc:sldMk cId="1964326339" sldId="258"/>
        </pc:sldMkLst>
        <pc:spChg chg="mod">
          <ac:chgData name="Vadali Sri Surya Lakshmi Manaswini" userId="b18653d6-b03b-48c6-877f-011ab3fbe7d8" providerId="ADAL" clId="{81E6D91D-97A8-45FE-88E0-B434FCC3245C}" dt="2022-04-11T15:26:36.391" v="11" actId="26606"/>
          <ac:spMkLst>
            <pc:docMk/>
            <pc:sldMk cId="1964326339" sldId="258"/>
            <ac:spMk id="2" creationId="{DE669A1D-3FC0-4031-A730-8D091543C7C2}"/>
          </ac:spMkLst>
        </pc:spChg>
        <pc:spChg chg="add del">
          <ac:chgData name="Vadali Sri Surya Lakshmi Manaswini" userId="b18653d6-b03b-48c6-877f-011ab3fbe7d8" providerId="ADAL" clId="{81E6D91D-97A8-45FE-88E0-B434FCC3245C}" dt="2022-04-11T15:26:36.391" v="11" actId="26606"/>
          <ac:spMkLst>
            <pc:docMk/>
            <pc:sldMk cId="1964326339" sldId="258"/>
            <ac:spMk id="3" creationId="{942DB767-2DF4-42A6-8054-50735E6AB595}"/>
          </ac:spMkLst>
        </pc:spChg>
        <pc:spChg chg="add del">
          <ac:chgData name="Vadali Sri Surya Lakshmi Manaswini" userId="b18653d6-b03b-48c6-877f-011ab3fbe7d8" providerId="ADAL" clId="{81E6D91D-97A8-45FE-88E0-B434FCC3245C}" dt="2022-04-11T15:26:36.303" v="10" actId="26606"/>
          <ac:spMkLst>
            <pc:docMk/>
            <pc:sldMk cId="1964326339" sldId="258"/>
            <ac:spMk id="7" creationId="{942DB767-2DF4-42A6-8054-50735E6AB595}"/>
          </ac:spMkLst>
        </pc:spChg>
        <pc:spChg chg="add del">
          <ac:chgData name="Vadali Sri Surya Lakshmi Manaswini" userId="b18653d6-b03b-48c6-877f-011ab3fbe7d8" providerId="ADAL" clId="{81E6D91D-97A8-45FE-88E0-B434FCC3245C}" dt="2022-04-11T15:26:36.303" v="10" actId="26606"/>
          <ac:spMkLst>
            <pc:docMk/>
            <pc:sldMk cId="1964326339" sldId="258"/>
            <ac:spMk id="8" creationId="{827B839B-9ADE-406B-8590-F1CAEDED45A1}"/>
          </ac:spMkLst>
        </pc:spChg>
        <pc:spChg chg="add">
          <ac:chgData name="Vadali Sri Surya Lakshmi Manaswini" userId="b18653d6-b03b-48c6-877f-011ab3fbe7d8" providerId="ADAL" clId="{81E6D91D-97A8-45FE-88E0-B434FCC3245C}" dt="2022-04-11T15:26:36.391" v="11" actId="26606"/>
          <ac:spMkLst>
            <pc:docMk/>
            <pc:sldMk cId="1964326339" sldId="258"/>
            <ac:spMk id="9" creationId="{8DF67618-B87B-4195-8E24-3B126F79FF55}"/>
          </ac:spMkLst>
        </pc:spChg>
        <pc:spChg chg="add del">
          <ac:chgData name="Vadali Sri Surya Lakshmi Manaswini" userId="b18653d6-b03b-48c6-877f-011ab3fbe7d8" providerId="ADAL" clId="{81E6D91D-97A8-45FE-88E0-B434FCC3245C}" dt="2022-04-11T15:26:36.303" v="10" actId="26606"/>
          <ac:spMkLst>
            <pc:docMk/>
            <pc:sldMk cId="1964326339" sldId="258"/>
            <ac:spMk id="10" creationId="{CFE45BF0-46DB-408C-B5F7-7B11716805D4}"/>
          </ac:spMkLst>
        </pc:spChg>
        <pc:spChg chg="add">
          <ac:chgData name="Vadali Sri Surya Lakshmi Manaswini" userId="b18653d6-b03b-48c6-877f-011ab3fbe7d8" providerId="ADAL" clId="{81E6D91D-97A8-45FE-88E0-B434FCC3245C}" dt="2022-04-11T15:26:36.391" v="11" actId="26606"/>
          <ac:spMkLst>
            <pc:docMk/>
            <pc:sldMk cId="1964326339" sldId="258"/>
            <ac:spMk id="11" creationId="{64960379-9FF9-400A-A8A8-F5AB633FD3BF}"/>
          </ac:spMkLst>
        </pc:spChg>
        <pc:spChg chg="add del">
          <ac:chgData name="Vadali Sri Surya Lakshmi Manaswini" userId="b18653d6-b03b-48c6-877f-011ab3fbe7d8" providerId="ADAL" clId="{81E6D91D-97A8-45FE-88E0-B434FCC3245C}" dt="2022-04-11T15:26:36.303" v="10" actId="26606"/>
          <ac:spMkLst>
            <pc:docMk/>
            <pc:sldMk cId="1964326339" sldId="258"/>
            <ac:spMk id="12" creationId="{2AEBC8F2-97B1-41B4-93F1-2D289E197FBA}"/>
          </ac:spMkLst>
        </pc:spChg>
        <pc:spChg chg="add del">
          <ac:chgData name="Vadali Sri Surya Lakshmi Manaswini" userId="b18653d6-b03b-48c6-877f-011ab3fbe7d8" providerId="ADAL" clId="{81E6D91D-97A8-45FE-88E0-B434FCC3245C}" dt="2022-04-11T15:26:36.303" v="10" actId="26606"/>
          <ac:spMkLst>
            <pc:docMk/>
            <pc:sldMk cId="1964326339" sldId="258"/>
            <ac:spMk id="14" creationId="{472E3A19-F5D5-48FC-BB9C-48C2F68F598B}"/>
          </ac:spMkLst>
        </pc:spChg>
        <pc:spChg chg="add del">
          <ac:chgData name="Vadali Sri Surya Lakshmi Manaswini" userId="b18653d6-b03b-48c6-877f-011ab3fbe7d8" providerId="ADAL" clId="{81E6D91D-97A8-45FE-88E0-B434FCC3245C}" dt="2022-04-11T15:26:36.303" v="10" actId="26606"/>
          <ac:spMkLst>
            <pc:docMk/>
            <pc:sldMk cId="1964326339" sldId="258"/>
            <ac:spMk id="16" creationId="{7A62E32F-BB65-43A8-8EB5-92346890E549}"/>
          </ac:spMkLst>
        </pc:spChg>
        <pc:spChg chg="add del">
          <ac:chgData name="Vadali Sri Surya Lakshmi Manaswini" userId="b18653d6-b03b-48c6-877f-011ab3fbe7d8" providerId="ADAL" clId="{81E6D91D-97A8-45FE-88E0-B434FCC3245C}" dt="2022-04-11T15:26:36.303" v="10" actId="26606"/>
          <ac:spMkLst>
            <pc:docMk/>
            <pc:sldMk cId="1964326339" sldId="258"/>
            <ac:spMk id="18" creationId="{14E91B64-9FCC-451E-AFB4-A827D6329367}"/>
          </ac:spMkLst>
        </pc:spChg>
        <pc:grpChg chg="add">
          <ac:chgData name="Vadali Sri Surya Lakshmi Manaswini" userId="b18653d6-b03b-48c6-877f-011ab3fbe7d8" providerId="ADAL" clId="{81E6D91D-97A8-45FE-88E0-B434FCC3245C}" dt="2022-04-11T15:26:36.391" v="11" actId="26606"/>
          <ac:grpSpMkLst>
            <pc:docMk/>
            <pc:sldMk cId="1964326339" sldId="258"/>
            <ac:grpSpMk id="13" creationId="{2C491629-AE25-486B-9B22-2CE4EE8F7E47}"/>
          </ac:grpSpMkLst>
        </pc:grpChg>
        <pc:grpChg chg="add">
          <ac:chgData name="Vadali Sri Surya Lakshmi Manaswini" userId="b18653d6-b03b-48c6-877f-011ab3fbe7d8" providerId="ADAL" clId="{81E6D91D-97A8-45FE-88E0-B434FCC3245C}" dt="2022-04-11T15:26:36.391" v="11" actId="26606"/>
          <ac:grpSpMkLst>
            <pc:docMk/>
            <pc:sldMk cId="1964326339" sldId="258"/>
            <ac:grpSpMk id="17" creationId="{43F5E015-E085-4624-B431-B42414448684}"/>
          </ac:grpSpMkLst>
        </pc:grpChg>
        <pc:graphicFrameChg chg="add del">
          <ac:chgData name="Vadali Sri Surya Lakshmi Manaswini" userId="b18653d6-b03b-48c6-877f-011ab3fbe7d8" providerId="ADAL" clId="{81E6D91D-97A8-45FE-88E0-B434FCC3245C}" dt="2022-04-11T15:26:28.605" v="8" actId="26606"/>
          <ac:graphicFrameMkLst>
            <pc:docMk/>
            <pc:sldMk cId="1964326339" sldId="258"/>
            <ac:graphicFrameMk id="5" creationId="{55A87EA8-952B-13FA-9FA2-F59EDB561E46}"/>
          </ac:graphicFrameMkLst>
        </pc:graphicFrameChg>
        <pc:graphicFrameChg chg="add">
          <ac:chgData name="Vadali Sri Surya Lakshmi Manaswini" userId="b18653d6-b03b-48c6-877f-011ab3fbe7d8" providerId="ADAL" clId="{81E6D91D-97A8-45FE-88E0-B434FCC3245C}" dt="2022-04-11T15:26:36.391" v="11" actId="26606"/>
          <ac:graphicFrameMkLst>
            <pc:docMk/>
            <pc:sldMk cId="1964326339" sldId="258"/>
            <ac:graphicFrameMk id="27" creationId="{860C066B-B781-ED52-D1BF-7033B724FD2E}"/>
          </ac:graphicFrameMkLst>
        </pc:graphicFrameChg>
      </pc:sldChg>
      <pc:sldChg chg="addSp delSp modSp mod setBg">
        <pc:chgData name="Vadali Sri Surya Lakshmi Manaswini" userId="b18653d6-b03b-48c6-877f-011ab3fbe7d8" providerId="ADAL" clId="{81E6D91D-97A8-45FE-88E0-B434FCC3245C}" dt="2022-04-11T15:26:18.303" v="6" actId="26606"/>
        <pc:sldMkLst>
          <pc:docMk/>
          <pc:sldMk cId="4148370253" sldId="259"/>
        </pc:sldMkLst>
        <pc:spChg chg="mod">
          <ac:chgData name="Vadali Sri Surya Lakshmi Manaswini" userId="b18653d6-b03b-48c6-877f-011ab3fbe7d8" providerId="ADAL" clId="{81E6D91D-97A8-45FE-88E0-B434FCC3245C}" dt="2022-04-11T15:26:18.303" v="6" actId="26606"/>
          <ac:spMkLst>
            <pc:docMk/>
            <pc:sldMk cId="4148370253" sldId="259"/>
            <ac:spMk id="2" creationId="{85EFB9D7-7787-433A-B87A-A9546896DA98}"/>
          </ac:spMkLst>
        </pc:spChg>
        <pc:spChg chg="del">
          <ac:chgData name="Vadali Sri Surya Lakshmi Manaswini" userId="b18653d6-b03b-48c6-877f-011ab3fbe7d8" providerId="ADAL" clId="{81E6D91D-97A8-45FE-88E0-B434FCC3245C}" dt="2022-04-11T15:26:18.303" v="6" actId="26606"/>
          <ac:spMkLst>
            <pc:docMk/>
            <pc:sldMk cId="4148370253" sldId="259"/>
            <ac:spMk id="3" creationId="{11070E4E-84FB-410B-AF1F-83F85948308F}"/>
          </ac:spMkLst>
        </pc:spChg>
        <pc:spChg chg="add">
          <ac:chgData name="Vadali Sri Surya Lakshmi Manaswini" userId="b18653d6-b03b-48c6-877f-011ab3fbe7d8" providerId="ADAL" clId="{81E6D91D-97A8-45FE-88E0-B434FCC3245C}" dt="2022-04-11T15:26:18.303" v="6" actId="26606"/>
          <ac:spMkLst>
            <pc:docMk/>
            <pc:sldMk cId="4148370253" sldId="259"/>
            <ac:spMk id="9" creationId="{46C2E80F-49A6-4372-B103-219D417A55ED}"/>
          </ac:spMkLst>
        </pc:spChg>
        <pc:graphicFrameChg chg="add">
          <ac:chgData name="Vadali Sri Surya Lakshmi Manaswini" userId="b18653d6-b03b-48c6-877f-011ab3fbe7d8" providerId="ADAL" clId="{81E6D91D-97A8-45FE-88E0-B434FCC3245C}" dt="2022-04-11T15:26:18.303" v="6" actId="26606"/>
          <ac:graphicFrameMkLst>
            <pc:docMk/>
            <pc:sldMk cId="4148370253" sldId="259"/>
            <ac:graphicFrameMk id="5" creationId="{17F6BFB8-B2B2-8B73-0D40-5C45D9C9F322}"/>
          </ac:graphicFrameMkLst>
        </pc:graphicFrameChg>
      </pc:sldChg>
      <pc:sldChg chg="addSp delSp modSp mod setBg">
        <pc:chgData name="Vadali Sri Surya Lakshmi Manaswini" userId="b18653d6-b03b-48c6-877f-011ab3fbe7d8" providerId="ADAL" clId="{81E6D91D-97A8-45FE-88E0-B434FCC3245C}" dt="2022-04-11T15:26:12.177" v="5" actId="26606"/>
        <pc:sldMkLst>
          <pc:docMk/>
          <pc:sldMk cId="2837226951" sldId="260"/>
        </pc:sldMkLst>
        <pc:spChg chg="mod">
          <ac:chgData name="Vadali Sri Surya Lakshmi Manaswini" userId="b18653d6-b03b-48c6-877f-011ab3fbe7d8" providerId="ADAL" clId="{81E6D91D-97A8-45FE-88E0-B434FCC3245C}" dt="2022-04-11T15:26:12.177" v="5" actId="26606"/>
          <ac:spMkLst>
            <pc:docMk/>
            <pc:sldMk cId="2837226951" sldId="260"/>
            <ac:spMk id="2" creationId="{1098F98E-98B3-4CE6-A0CE-9C3ABBA5731F}"/>
          </ac:spMkLst>
        </pc:spChg>
        <pc:spChg chg="add del">
          <ac:chgData name="Vadali Sri Surya Lakshmi Manaswini" userId="b18653d6-b03b-48c6-877f-011ab3fbe7d8" providerId="ADAL" clId="{81E6D91D-97A8-45FE-88E0-B434FCC3245C}" dt="2022-04-11T15:26:12.177" v="5" actId="26606"/>
          <ac:spMkLst>
            <pc:docMk/>
            <pc:sldMk cId="2837226951" sldId="260"/>
            <ac:spMk id="3" creationId="{413078F4-D5ED-4D66-A81A-2E94A7B3F3EA}"/>
          </ac:spMkLst>
        </pc:spChg>
        <pc:spChg chg="add del">
          <ac:chgData name="Vadali Sri Surya Lakshmi Manaswini" userId="b18653d6-b03b-48c6-877f-011ab3fbe7d8" providerId="ADAL" clId="{81E6D91D-97A8-45FE-88E0-B434FCC3245C}" dt="2022-04-11T15:26:10.009" v="2" actId="26606"/>
          <ac:spMkLst>
            <pc:docMk/>
            <pc:sldMk cId="2837226951" sldId="260"/>
            <ac:spMk id="9" creationId="{1BE4F293-0A40-4AA3-8747-1C7D9F3EEABB}"/>
          </ac:spMkLst>
        </pc:spChg>
        <pc:spChg chg="add del">
          <ac:chgData name="Vadali Sri Surya Lakshmi Manaswini" userId="b18653d6-b03b-48c6-877f-011ab3fbe7d8" providerId="ADAL" clId="{81E6D91D-97A8-45FE-88E0-B434FCC3245C}" dt="2022-04-11T15:26:12.147" v="4" actId="26606"/>
          <ac:spMkLst>
            <pc:docMk/>
            <pc:sldMk cId="2837226951" sldId="260"/>
            <ac:spMk id="18" creationId="{B819A166-7571-4003-A6B8-B62034C3ED30}"/>
          </ac:spMkLst>
        </pc:spChg>
        <pc:spChg chg="add">
          <ac:chgData name="Vadali Sri Surya Lakshmi Manaswini" userId="b18653d6-b03b-48c6-877f-011ab3fbe7d8" providerId="ADAL" clId="{81E6D91D-97A8-45FE-88E0-B434FCC3245C}" dt="2022-04-11T15:26:12.177" v="5" actId="26606"/>
          <ac:spMkLst>
            <pc:docMk/>
            <pc:sldMk cId="2837226951" sldId="260"/>
            <ac:spMk id="21" creationId="{1BE4F293-0A40-4AA3-8747-1C7D9F3EEABB}"/>
          </ac:spMkLst>
        </pc:spChg>
        <pc:grpChg chg="add del">
          <ac:chgData name="Vadali Sri Surya Lakshmi Manaswini" userId="b18653d6-b03b-48c6-877f-011ab3fbe7d8" providerId="ADAL" clId="{81E6D91D-97A8-45FE-88E0-B434FCC3245C}" dt="2022-04-11T15:26:10.009" v="2" actId="26606"/>
          <ac:grpSpMkLst>
            <pc:docMk/>
            <pc:sldMk cId="2837226951" sldId="260"/>
            <ac:grpSpMk id="11" creationId="{5D1CC8B8-2CD1-45F6-9CED-CA310400222D}"/>
          </ac:grpSpMkLst>
        </pc:grpChg>
        <pc:grpChg chg="add">
          <ac:chgData name="Vadali Sri Surya Lakshmi Manaswini" userId="b18653d6-b03b-48c6-877f-011ab3fbe7d8" providerId="ADAL" clId="{81E6D91D-97A8-45FE-88E0-B434FCC3245C}" dt="2022-04-11T15:26:12.177" v="5" actId="26606"/>
          <ac:grpSpMkLst>
            <pc:docMk/>
            <pc:sldMk cId="2837226951" sldId="260"/>
            <ac:grpSpMk id="22" creationId="{5D1CC8B8-2CD1-45F6-9CED-CA310400222D}"/>
          </ac:grpSpMkLst>
        </pc:grpChg>
        <pc:graphicFrameChg chg="add del">
          <ac:chgData name="Vadali Sri Surya Lakshmi Manaswini" userId="b18653d6-b03b-48c6-877f-011ab3fbe7d8" providerId="ADAL" clId="{81E6D91D-97A8-45FE-88E0-B434FCC3245C}" dt="2022-04-11T15:26:10.009" v="2" actId="26606"/>
          <ac:graphicFrameMkLst>
            <pc:docMk/>
            <pc:sldMk cId="2837226951" sldId="260"/>
            <ac:graphicFrameMk id="5" creationId="{258671C6-F5EF-0BB0-1D99-47646A36D4CB}"/>
          </ac:graphicFrameMkLst>
        </pc:graphicFrameChg>
        <pc:graphicFrameChg chg="add del">
          <ac:chgData name="Vadali Sri Surya Lakshmi Manaswini" userId="b18653d6-b03b-48c6-877f-011ab3fbe7d8" providerId="ADAL" clId="{81E6D91D-97A8-45FE-88E0-B434FCC3245C}" dt="2022-04-11T15:26:12.147" v="4" actId="26606"/>
          <ac:graphicFrameMkLst>
            <pc:docMk/>
            <pc:sldMk cId="2837226951" sldId="260"/>
            <ac:graphicFrameMk id="19" creationId="{73E10D74-EF3A-D900-834F-3FF7FCF7ADFA}"/>
          </ac:graphicFrameMkLst>
        </pc:graphicFrameChg>
        <pc:graphicFrameChg chg="add">
          <ac:chgData name="Vadali Sri Surya Lakshmi Manaswini" userId="b18653d6-b03b-48c6-877f-011ab3fbe7d8" providerId="ADAL" clId="{81E6D91D-97A8-45FE-88E0-B434FCC3245C}" dt="2022-04-11T15:26:12.177" v="5" actId="26606"/>
          <ac:graphicFrameMkLst>
            <pc:docMk/>
            <pc:sldMk cId="2837226951" sldId="260"/>
            <ac:graphicFrameMk id="23" creationId="{258671C6-F5EF-0BB0-1D99-47646A36D4CB}"/>
          </ac:graphicFrameMkLst>
        </pc:graphicFrameChg>
      </pc:sldChg>
      <pc:sldChg chg="addSp delSp modSp mod setBg">
        <pc:chgData name="Vadali Sri Surya Lakshmi Manaswini" userId="b18653d6-b03b-48c6-877f-011ab3fbe7d8" providerId="ADAL" clId="{81E6D91D-97A8-45FE-88E0-B434FCC3245C}" dt="2022-04-11T15:25:58.045" v="0" actId="26606"/>
        <pc:sldMkLst>
          <pc:docMk/>
          <pc:sldMk cId="2146872042" sldId="261"/>
        </pc:sldMkLst>
        <pc:spChg chg="mod">
          <ac:chgData name="Vadali Sri Surya Lakshmi Manaswini" userId="b18653d6-b03b-48c6-877f-011ab3fbe7d8" providerId="ADAL" clId="{81E6D91D-97A8-45FE-88E0-B434FCC3245C}" dt="2022-04-11T15:25:58.045" v="0" actId="26606"/>
          <ac:spMkLst>
            <pc:docMk/>
            <pc:sldMk cId="2146872042" sldId="261"/>
            <ac:spMk id="2" creationId="{128D6B32-6755-43A9-9153-B73E07AB0450}"/>
          </ac:spMkLst>
        </pc:spChg>
        <pc:spChg chg="del">
          <ac:chgData name="Vadali Sri Surya Lakshmi Manaswini" userId="b18653d6-b03b-48c6-877f-011ab3fbe7d8" providerId="ADAL" clId="{81E6D91D-97A8-45FE-88E0-B434FCC3245C}" dt="2022-04-11T15:25:58.045" v="0" actId="26606"/>
          <ac:spMkLst>
            <pc:docMk/>
            <pc:sldMk cId="2146872042" sldId="261"/>
            <ac:spMk id="3" creationId="{A0FBE3A8-324A-4CD1-BE37-D3AFD3CFB34C}"/>
          </ac:spMkLst>
        </pc:spChg>
        <pc:spChg chg="add">
          <ac:chgData name="Vadali Sri Surya Lakshmi Manaswini" userId="b18653d6-b03b-48c6-877f-011ab3fbe7d8" providerId="ADAL" clId="{81E6D91D-97A8-45FE-88E0-B434FCC3245C}" dt="2022-04-11T15:25:58.045" v="0" actId="26606"/>
          <ac:spMkLst>
            <pc:docMk/>
            <pc:sldMk cId="2146872042" sldId="261"/>
            <ac:spMk id="9" creationId="{BACC6370-2D7E-4714-9D71-7542949D7D5D}"/>
          </ac:spMkLst>
        </pc:spChg>
        <pc:spChg chg="add">
          <ac:chgData name="Vadali Sri Surya Lakshmi Manaswini" userId="b18653d6-b03b-48c6-877f-011ab3fbe7d8" providerId="ADAL" clId="{81E6D91D-97A8-45FE-88E0-B434FCC3245C}" dt="2022-04-11T15:25:58.045" v="0" actId="26606"/>
          <ac:spMkLst>
            <pc:docMk/>
            <pc:sldMk cId="2146872042" sldId="261"/>
            <ac:spMk id="11" creationId="{F68B3F68-107C-434F-AA38-110D5EA91B85}"/>
          </ac:spMkLst>
        </pc:spChg>
        <pc:spChg chg="add">
          <ac:chgData name="Vadali Sri Surya Lakshmi Manaswini" userId="b18653d6-b03b-48c6-877f-011ab3fbe7d8" providerId="ADAL" clId="{81E6D91D-97A8-45FE-88E0-B434FCC3245C}" dt="2022-04-11T15:25:58.045" v="0" actId="26606"/>
          <ac:spMkLst>
            <pc:docMk/>
            <pc:sldMk cId="2146872042" sldId="261"/>
            <ac:spMk id="13" creationId="{AAD0DBB9-1A4B-4391-81D4-CB19F9AB918A}"/>
          </ac:spMkLst>
        </pc:spChg>
        <pc:spChg chg="add">
          <ac:chgData name="Vadali Sri Surya Lakshmi Manaswini" userId="b18653d6-b03b-48c6-877f-011ab3fbe7d8" providerId="ADAL" clId="{81E6D91D-97A8-45FE-88E0-B434FCC3245C}" dt="2022-04-11T15:25:58.045" v="0" actId="26606"/>
          <ac:spMkLst>
            <pc:docMk/>
            <pc:sldMk cId="2146872042" sldId="261"/>
            <ac:spMk id="15" creationId="{063BBA22-50EA-4C4D-BE05-F1CE4E63AA56}"/>
          </ac:spMkLst>
        </pc:spChg>
        <pc:graphicFrameChg chg="add">
          <ac:chgData name="Vadali Sri Surya Lakshmi Manaswini" userId="b18653d6-b03b-48c6-877f-011ab3fbe7d8" providerId="ADAL" clId="{81E6D91D-97A8-45FE-88E0-B434FCC3245C}" dt="2022-04-11T15:25:58.045" v="0" actId="26606"/>
          <ac:graphicFrameMkLst>
            <pc:docMk/>
            <pc:sldMk cId="2146872042" sldId="261"/>
            <ac:graphicFrameMk id="5" creationId="{10AA525F-FAA4-58DF-6D7C-5A84511098CD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390D9-B982-471B-82E5-92BB87A318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2D4E49-7F71-41E9-91F2-2FD5CCEFEF50}">
      <dgm:prSet/>
      <dgm:spPr/>
      <dgm:t>
        <a:bodyPr/>
        <a:lstStyle/>
        <a:p>
          <a:r>
            <a:rPr lang="en-US"/>
            <a:t>Login in userId/emailId and Password</a:t>
          </a:r>
        </a:p>
      </dgm:t>
    </dgm:pt>
    <dgm:pt modelId="{BFCABD0B-1C91-48DF-BC52-AC24CFAD92ED}" type="parTrans" cxnId="{057A9FAA-BA03-4F47-B9EB-78AF3949A51C}">
      <dgm:prSet/>
      <dgm:spPr/>
      <dgm:t>
        <a:bodyPr/>
        <a:lstStyle/>
        <a:p>
          <a:endParaRPr lang="en-US"/>
        </a:p>
      </dgm:t>
    </dgm:pt>
    <dgm:pt modelId="{A510D34E-0C07-47A2-9DA4-6DA26CE498CB}" type="sibTrans" cxnId="{057A9FAA-BA03-4F47-B9EB-78AF3949A51C}">
      <dgm:prSet/>
      <dgm:spPr/>
      <dgm:t>
        <a:bodyPr/>
        <a:lstStyle/>
        <a:p>
          <a:endParaRPr lang="en-US"/>
        </a:p>
      </dgm:t>
    </dgm:pt>
    <dgm:pt modelId="{98CD8134-3555-4A45-9240-3682D7260875}">
      <dgm:prSet/>
      <dgm:spPr/>
      <dgm:t>
        <a:bodyPr/>
        <a:lstStyle/>
        <a:p>
          <a:r>
            <a:rPr lang="en-US"/>
            <a:t>Login with social or Google account.</a:t>
          </a:r>
        </a:p>
      </dgm:t>
    </dgm:pt>
    <dgm:pt modelId="{769C0FCF-E982-4DCB-8F7E-54923390FE23}" type="parTrans" cxnId="{76A7FDD7-96E9-4437-8E25-29F2D13DE9E6}">
      <dgm:prSet/>
      <dgm:spPr/>
      <dgm:t>
        <a:bodyPr/>
        <a:lstStyle/>
        <a:p>
          <a:endParaRPr lang="en-US"/>
        </a:p>
      </dgm:t>
    </dgm:pt>
    <dgm:pt modelId="{A2C78C65-7742-41B3-8B34-E4A7AA1522FF}" type="sibTrans" cxnId="{76A7FDD7-96E9-4437-8E25-29F2D13DE9E6}">
      <dgm:prSet/>
      <dgm:spPr/>
      <dgm:t>
        <a:bodyPr/>
        <a:lstStyle/>
        <a:p>
          <a:endParaRPr lang="en-US"/>
        </a:p>
      </dgm:t>
    </dgm:pt>
    <dgm:pt modelId="{66A3817C-03D9-43D6-9E38-3B4DF952C92C}" type="pres">
      <dgm:prSet presAssocID="{0A2390D9-B982-471B-82E5-92BB87A31837}" presName="linear" presStyleCnt="0">
        <dgm:presLayoutVars>
          <dgm:animLvl val="lvl"/>
          <dgm:resizeHandles val="exact"/>
        </dgm:presLayoutVars>
      </dgm:prSet>
      <dgm:spPr/>
    </dgm:pt>
    <dgm:pt modelId="{2E9BAE9C-56BD-4C4A-9B3F-6F3E0A7D9722}" type="pres">
      <dgm:prSet presAssocID="{A32D4E49-7F71-41E9-91F2-2FD5CCEFEF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6EC6DC-2DBC-4776-BB1E-2CDE93316D95}" type="pres">
      <dgm:prSet presAssocID="{A510D34E-0C07-47A2-9DA4-6DA26CE498CB}" presName="spacer" presStyleCnt="0"/>
      <dgm:spPr/>
    </dgm:pt>
    <dgm:pt modelId="{0C6355C7-F480-4B86-960D-7BE8ED0997B4}" type="pres">
      <dgm:prSet presAssocID="{98CD8134-3555-4A45-9240-3682D726087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A289933-16FD-4E06-BAF1-9AB2F555FBA4}" type="presOf" srcId="{A32D4E49-7F71-41E9-91F2-2FD5CCEFEF50}" destId="{2E9BAE9C-56BD-4C4A-9B3F-6F3E0A7D9722}" srcOrd="0" destOrd="0" presId="urn:microsoft.com/office/officeart/2005/8/layout/vList2"/>
    <dgm:cxn modelId="{91B79681-4566-4B16-96D6-3D80C97250B7}" type="presOf" srcId="{98CD8134-3555-4A45-9240-3682D7260875}" destId="{0C6355C7-F480-4B86-960D-7BE8ED0997B4}" srcOrd="0" destOrd="0" presId="urn:microsoft.com/office/officeart/2005/8/layout/vList2"/>
    <dgm:cxn modelId="{A26B0C87-EC0B-4D6A-818F-52295F81E180}" type="presOf" srcId="{0A2390D9-B982-471B-82E5-92BB87A31837}" destId="{66A3817C-03D9-43D6-9E38-3B4DF952C92C}" srcOrd="0" destOrd="0" presId="urn:microsoft.com/office/officeart/2005/8/layout/vList2"/>
    <dgm:cxn modelId="{057A9FAA-BA03-4F47-B9EB-78AF3949A51C}" srcId="{0A2390D9-B982-471B-82E5-92BB87A31837}" destId="{A32D4E49-7F71-41E9-91F2-2FD5CCEFEF50}" srcOrd="0" destOrd="0" parTransId="{BFCABD0B-1C91-48DF-BC52-AC24CFAD92ED}" sibTransId="{A510D34E-0C07-47A2-9DA4-6DA26CE498CB}"/>
    <dgm:cxn modelId="{76A7FDD7-96E9-4437-8E25-29F2D13DE9E6}" srcId="{0A2390D9-B982-471B-82E5-92BB87A31837}" destId="{98CD8134-3555-4A45-9240-3682D7260875}" srcOrd="1" destOrd="0" parTransId="{769C0FCF-E982-4DCB-8F7E-54923390FE23}" sibTransId="{A2C78C65-7742-41B3-8B34-E4A7AA1522FF}"/>
    <dgm:cxn modelId="{50C67EEC-F9D4-430F-AE75-F10C1DB1C042}" type="presParOf" srcId="{66A3817C-03D9-43D6-9E38-3B4DF952C92C}" destId="{2E9BAE9C-56BD-4C4A-9B3F-6F3E0A7D9722}" srcOrd="0" destOrd="0" presId="urn:microsoft.com/office/officeart/2005/8/layout/vList2"/>
    <dgm:cxn modelId="{3B9E7569-F9F7-4563-A5EE-143DE770D4BA}" type="presParOf" srcId="{66A3817C-03D9-43D6-9E38-3B4DF952C92C}" destId="{376EC6DC-2DBC-4776-BB1E-2CDE93316D95}" srcOrd="1" destOrd="0" presId="urn:microsoft.com/office/officeart/2005/8/layout/vList2"/>
    <dgm:cxn modelId="{1937BDE7-5D15-43DA-87E5-9E77DDB19AA3}" type="presParOf" srcId="{66A3817C-03D9-43D6-9E38-3B4DF952C92C}" destId="{0C6355C7-F480-4B86-960D-7BE8ED0997B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13B76-783B-4243-B2DC-57AEBDEFBB2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B207442-F10B-4003-B1BC-523496DA27AF}">
      <dgm:prSet/>
      <dgm:spPr/>
      <dgm:t>
        <a:bodyPr/>
        <a:lstStyle/>
        <a:p>
          <a:r>
            <a:rPr lang="en-US"/>
            <a:t>Personal Information filled by the user </a:t>
          </a:r>
        </a:p>
      </dgm:t>
    </dgm:pt>
    <dgm:pt modelId="{01FD2D65-C19E-4CDD-9232-3FBEA0EA7170}" type="parTrans" cxnId="{30DAD530-4996-4FD1-90C9-926DC0C92CC5}">
      <dgm:prSet/>
      <dgm:spPr/>
      <dgm:t>
        <a:bodyPr/>
        <a:lstStyle/>
        <a:p>
          <a:endParaRPr lang="en-US"/>
        </a:p>
      </dgm:t>
    </dgm:pt>
    <dgm:pt modelId="{D995547D-84C3-490E-A0D9-E15EBC08896B}" type="sibTrans" cxnId="{30DAD530-4996-4FD1-90C9-926DC0C92CC5}">
      <dgm:prSet/>
      <dgm:spPr/>
      <dgm:t>
        <a:bodyPr/>
        <a:lstStyle/>
        <a:p>
          <a:endParaRPr lang="en-US"/>
        </a:p>
      </dgm:t>
    </dgm:pt>
    <dgm:pt modelId="{D0AD0BEB-166E-4570-B791-33731BE6A9A4}">
      <dgm:prSet/>
      <dgm:spPr/>
      <dgm:t>
        <a:bodyPr/>
        <a:lstStyle/>
        <a:p>
          <a:r>
            <a:rPr lang="en-US"/>
            <a:t>Importing Total steps, Heartbeat, Total Hours of Sleep from the inbuilt system.</a:t>
          </a:r>
        </a:p>
      </dgm:t>
    </dgm:pt>
    <dgm:pt modelId="{17360B4E-DF9C-4403-91CB-8933567A4EC2}" type="parTrans" cxnId="{82FFF849-9DB9-41B5-9FE5-F7C9F37F9119}">
      <dgm:prSet/>
      <dgm:spPr/>
      <dgm:t>
        <a:bodyPr/>
        <a:lstStyle/>
        <a:p>
          <a:endParaRPr lang="en-US"/>
        </a:p>
      </dgm:t>
    </dgm:pt>
    <dgm:pt modelId="{B9242004-8E68-41CD-8DF1-D1D02CDAD93F}" type="sibTrans" cxnId="{82FFF849-9DB9-41B5-9FE5-F7C9F37F9119}">
      <dgm:prSet/>
      <dgm:spPr/>
      <dgm:t>
        <a:bodyPr/>
        <a:lstStyle/>
        <a:p>
          <a:endParaRPr lang="en-US"/>
        </a:p>
      </dgm:t>
    </dgm:pt>
    <dgm:pt modelId="{E63A4B34-9F4C-41D2-93F2-A69D858CC600}">
      <dgm:prSet/>
      <dgm:spPr/>
      <dgm:t>
        <a:bodyPr/>
        <a:lstStyle/>
        <a:p>
          <a:r>
            <a:rPr lang="en-US"/>
            <a:t>Recognition of Body and Face through detector.</a:t>
          </a:r>
        </a:p>
      </dgm:t>
    </dgm:pt>
    <dgm:pt modelId="{65C4AC82-5940-4613-8A1C-E4B0EAC8BE87}" type="parTrans" cxnId="{2F3998C8-EDC3-450A-96CC-CDE4ED6AB2DC}">
      <dgm:prSet/>
      <dgm:spPr/>
      <dgm:t>
        <a:bodyPr/>
        <a:lstStyle/>
        <a:p>
          <a:endParaRPr lang="en-US"/>
        </a:p>
      </dgm:t>
    </dgm:pt>
    <dgm:pt modelId="{86BD9AD7-AE07-41D8-A8E0-41C74E7D0CC2}" type="sibTrans" cxnId="{2F3998C8-EDC3-450A-96CC-CDE4ED6AB2DC}">
      <dgm:prSet/>
      <dgm:spPr/>
      <dgm:t>
        <a:bodyPr/>
        <a:lstStyle/>
        <a:p>
          <a:endParaRPr lang="en-US"/>
        </a:p>
      </dgm:t>
    </dgm:pt>
    <dgm:pt modelId="{B16CF8F1-472B-4121-A312-27ADAAF7C539}">
      <dgm:prSet/>
      <dgm:spPr/>
      <dgm:t>
        <a:bodyPr/>
        <a:lstStyle/>
        <a:p>
          <a:r>
            <a:rPr lang="en-US"/>
            <a:t>Recommendations </a:t>
          </a:r>
        </a:p>
      </dgm:t>
    </dgm:pt>
    <dgm:pt modelId="{B22E0171-2CC3-4228-8707-F7701D7A01C4}" type="parTrans" cxnId="{A659534F-D442-4495-8761-1CF4977BB553}">
      <dgm:prSet/>
      <dgm:spPr/>
      <dgm:t>
        <a:bodyPr/>
        <a:lstStyle/>
        <a:p>
          <a:endParaRPr lang="en-US"/>
        </a:p>
      </dgm:t>
    </dgm:pt>
    <dgm:pt modelId="{E1BFCD61-2FC4-4D94-B4DD-AA37F0AFAEF9}" type="sibTrans" cxnId="{A659534F-D442-4495-8761-1CF4977BB553}">
      <dgm:prSet/>
      <dgm:spPr/>
      <dgm:t>
        <a:bodyPr/>
        <a:lstStyle/>
        <a:p>
          <a:endParaRPr lang="en-US"/>
        </a:p>
      </dgm:t>
    </dgm:pt>
    <dgm:pt modelId="{A4BC1F4F-EC73-49C8-8602-A492EC4D9F26}" type="pres">
      <dgm:prSet presAssocID="{53B13B76-783B-4243-B2DC-57AEBDEFBB25}" presName="linear" presStyleCnt="0">
        <dgm:presLayoutVars>
          <dgm:animLvl val="lvl"/>
          <dgm:resizeHandles val="exact"/>
        </dgm:presLayoutVars>
      </dgm:prSet>
      <dgm:spPr/>
    </dgm:pt>
    <dgm:pt modelId="{6C6DB105-2E47-4AF4-868B-948C6CE6B395}" type="pres">
      <dgm:prSet presAssocID="{BB207442-F10B-4003-B1BC-523496DA27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C5B249-E440-497A-91CA-B1DF86E030AD}" type="pres">
      <dgm:prSet presAssocID="{D995547D-84C3-490E-A0D9-E15EBC08896B}" presName="spacer" presStyleCnt="0"/>
      <dgm:spPr/>
    </dgm:pt>
    <dgm:pt modelId="{9ECAA101-1F07-43F6-B0CA-E091A3A5E363}" type="pres">
      <dgm:prSet presAssocID="{D0AD0BEB-166E-4570-B791-33731BE6A9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E2391F-EAF7-427B-B733-9553542837DB}" type="pres">
      <dgm:prSet presAssocID="{B9242004-8E68-41CD-8DF1-D1D02CDAD93F}" presName="spacer" presStyleCnt="0"/>
      <dgm:spPr/>
    </dgm:pt>
    <dgm:pt modelId="{367C0679-66A8-4479-8C5C-9B4BF611ECA0}" type="pres">
      <dgm:prSet presAssocID="{E63A4B34-9F4C-41D2-93F2-A69D858CC6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D20623-D511-407E-8EDF-DF469F1C6768}" type="pres">
      <dgm:prSet presAssocID="{86BD9AD7-AE07-41D8-A8E0-41C74E7D0CC2}" presName="spacer" presStyleCnt="0"/>
      <dgm:spPr/>
    </dgm:pt>
    <dgm:pt modelId="{10013CCE-A35B-4C74-A7EF-3BD2EB86F25E}" type="pres">
      <dgm:prSet presAssocID="{B16CF8F1-472B-4121-A312-27ADAAF7C5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A424310-885E-493A-B89B-5CD181C9CFBD}" type="presOf" srcId="{53B13B76-783B-4243-B2DC-57AEBDEFBB25}" destId="{A4BC1F4F-EC73-49C8-8602-A492EC4D9F26}" srcOrd="0" destOrd="0" presId="urn:microsoft.com/office/officeart/2005/8/layout/vList2"/>
    <dgm:cxn modelId="{C282341C-9862-4CE3-89C2-FEBBDF831520}" type="presOf" srcId="{B16CF8F1-472B-4121-A312-27ADAAF7C539}" destId="{10013CCE-A35B-4C74-A7EF-3BD2EB86F25E}" srcOrd="0" destOrd="0" presId="urn:microsoft.com/office/officeart/2005/8/layout/vList2"/>
    <dgm:cxn modelId="{30DAD530-4996-4FD1-90C9-926DC0C92CC5}" srcId="{53B13B76-783B-4243-B2DC-57AEBDEFBB25}" destId="{BB207442-F10B-4003-B1BC-523496DA27AF}" srcOrd="0" destOrd="0" parTransId="{01FD2D65-C19E-4CDD-9232-3FBEA0EA7170}" sibTransId="{D995547D-84C3-490E-A0D9-E15EBC08896B}"/>
    <dgm:cxn modelId="{82FFF849-9DB9-41B5-9FE5-F7C9F37F9119}" srcId="{53B13B76-783B-4243-B2DC-57AEBDEFBB25}" destId="{D0AD0BEB-166E-4570-B791-33731BE6A9A4}" srcOrd="1" destOrd="0" parTransId="{17360B4E-DF9C-4403-91CB-8933567A4EC2}" sibTransId="{B9242004-8E68-41CD-8DF1-D1D02CDAD93F}"/>
    <dgm:cxn modelId="{790DF64E-171B-439F-9F96-C906B35F00EF}" type="presOf" srcId="{BB207442-F10B-4003-B1BC-523496DA27AF}" destId="{6C6DB105-2E47-4AF4-868B-948C6CE6B395}" srcOrd="0" destOrd="0" presId="urn:microsoft.com/office/officeart/2005/8/layout/vList2"/>
    <dgm:cxn modelId="{A659534F-D442-4495-8761-1CF4977BB553}" srcId="{53B13B76-783B-4243-B2DC-57AEBDEFBB25}" destId="{B16CF8F1-472B-4121-A312-27ADAAF7C539}" srcOrd="3" destOrd="0" parTransId="{B22E0171-2CC3-4228-8707-F7701D7A01C4}" sibTransId="{E1BFCD61-2FC4-4D94-B4DD-AA37F0AFAEF9}"/>
    <dgm:cxn modelId="{6A37A69C-055F-44AA-8E3A-411646B8DA1E}" type="presOf" srcId="{D0AD0BEB-166E-4570-B791-33731BE6A9A4}" destId="{9ECAA101-1F07-43F6-B0CA-E091A3A5E363}" srcOrd="0" destOrd="0" presId="urn:microsoft.com/office/officeart/2005/8/layout/vList2"/>
    <dgm:cxn modelId="{2F3998C8-EDC3-450A-96CC-CDE4ED6AB2DC}" srcId="{53B13B76-783B-4243-B2DC-57AEBDEFBB25}" destId="{E63A4B34-9F4C-41D2-93F2-A69D858CC600}" srcOrd="2" destOrd="0" parTransId="{65C4AC82-5940-4613-8A1C-E4B0EAC8BE87}" sibTransId="{86BD9AD7-AE07-41D8-A8E0-41C74E7D0CC2}"/>
    <dgm:cxn modelId="{9D1127D7-1330-4257-995E-F99001097A58}" type="presOf" srcId="{E63A4B34-9F4C-41D2-93F2-A69D858CC600}" destId="{367C0679-66A8-4479-8C5C-9B4BF611ECA0}" srcOrd="0" destOrd="0" presId="urn:microsoft.com/office/officeart/2005/8/layout/vList2"/>
    <dgm:cxn modelId="{C7D8DC7E-DDFF-4ED4-87DE-5E93F47ADB6F}" type="presParOf" srcId="{A4BC1F4F-EC73-49C8-8602-A492EC4D9F26}" destId="{6C6DB105-2E47-4AF4-868B-948C6CE6B395}" srcOrd="0" destOrd="0" presId="urn:microsoft.com/office/officeart/2005/8/layout/vList2"/>
    <dgm:cxn modelId="{BD6818C1-8EAA-41A3-A7BF-36186253B9F6}" type="presParOf" srcId="{A4BC1F4F-EC73-49C8-8602-A492EC4D9F26}" destId="{48C5B249-E440-497A-91CA-B1DF86E030AD}" srcOrd="1" destOrd="0" presId="urn:microsoft.com/office/officeart/2005/8/layout/vList2"/>
    <dgm:cxn modelId="{4AF962CC-296D-4EAC-B7C6-FC5DBE0DFA87}" type="presParOf" srcId="{A4BC1F4F-EC73-49C8-8602-A492EC4D9F26}" destId="{9ECAA101-1F07-43F6-B0CA-E091A3A5E363}" srcOrd="2" destOrd="0" presId="urn:microsoft.com/office/officeart/2005/8/layout/vList2"/>
    <dgm:cxn modelId="{BA7DBEC0-A112-4B1B-AD69-2E470E0053AF}" type="presParOf" srcId="{A4BC1F4F-EC73-49C8-8602-A492EC4D9F26}" destId="{58E2391F-EAF7-427B-B733-9553542837DB}" srcOrd="3" destOrd="0" presId="urn:microsoft.com/office/officeart/2005/8/layout/vList2"/>
    <dgm:cxn modelId="{BE9F2247-DE41-4131-8CC8-9FA22050A8E0}" type="presParOf" srcId="{A4BC1F4F-EC73-49C8-8602-A492EC4D9F26}" destId="{367C0679-66A8-4479-8C5C-9B4BF611ECA0}" srcOrd="4" destOrd="0" presId="urn:microsoft.com/office/officeart/2005/8/layout/vList2"/>
    <dgm:cxn modelId="{656F92B2-1DF4-4937-A8F3-C782AECC107A}" type="presParOf" srcId="{A4BC1F4F-EC73-49C8-8602-A492EC4D9F26}" destId="{75D20623-D511-407E-8EDF-DF469F1C6768}" srcOrd="5" destOrd="0" presId="urn:microsoft.com/office/officeart/2005/8/layout/vList2"/>
    <dgm:cxn modelId="{1FED57B4-8FBB-44BB-AE6C-AA95F9F9D571}" type="presParOf" srcId="{A4BC1F4F-EC73-49C8-8602-A492EC4D9F26}" destId="{10013CCE-A35B-4C74-A7EF-3BD2EB86F2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3D46B3-D84B-4E39-9D69-04C552D14A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93DE39A-20AA-457A-82A3-15607E577FD0}">
      <dgm:prSet/>
      <dgm:spPr/>
      <dgm:t>
        <a:bodyPr/>
        <a:lstStyle/>
        <a:p>
          <a:r>
            <a:rPr lang="en-US"/>
            <a:t>Daily Reminders about Total Footsteps</a:t>
          </a:r>
        </a:p>
      </dgm:t>
    </dgm:pt>
    <dgm:pt modelId="{EEC53E22-8072-4E85-87AF-BC65D1116DF0}" type="parTrans" cxnId="{0432C234-8409-48B1-B585-B49ECAD3FEAC}">
      <dgm:prSet/>
      <dgm:spPr/>
      <dgm:t>
        <a:bodyPr/>
        <a:lstStyle/>
        <a:p>
          <a:endParaRPr lang="en-US"/>
        </a:p>
      </dgm:t>
    </dgm:pt>
    <dgm:pt modelId="{2AFDED31-2D8D-4C9D-B865-9EEE4777E385}" type="sibTrans" cxnId="{0432C234-8409-48B1-B585-B49ECAD3FEAC}">
      <dgm:prSet/>
      <dgm:spPr/>
      <dgm:t>
        <a:bodyPr/>
        <a:lstStyle/>
        <a:p>
          <a:endParaRPr lang="en-US"/>
        </a:p>
      </dgm:t>
    </dgm:pt>
    <dgm:pt modelId="{1B074DBA-2836-4D25-AFFF-7D7113C7B869}">
      <dgm:prSet/>
      <dgm:spPr/>
      <dgm:t>
        <a:bodyPr/>
        <a:lstStyle/>
        <a:p>
          <a:r>
            <a:rPr lang="en-US"/>
            <a:t>Reminders of breath/Lung exercises.</a:t>
          </a:r>
        </a:p>
      </dgm:t>
    </dgm:pt>
    <dgm:pt modelId="{25CD70AB-2856-433B-A20B-AF55B975E3CD}" type="parTrans" cxnId="{3AF498B0-9045-427B-9A58-9129D75D5149}">
      <dgm:prSet/>
      <dgm:spPr/>
      <dgm:t>
        <a:bodyPr/>
        <a:lstStyle/>
        <a:p>
          <a:endParaRPr lang="en-US"/>
        </a:p>
      </dgm:t>
    </dgm:pt>
    <dgm:pt modelId="{C381CAAA-EB1E-4419-8567-A594A3940607}" type="sibTrans" cxnId="{3AF498B0-9045-427B-9A58-9129D75D5149}">
      <dgm:prSet/>
      <dgm:spPr/>
      <dgm:t>
        <a:bodyPr/>
        <a:lstStyle/>
        <a:p>
          <a:endParaRPr lang="en-US"/>
        </a:p>
      </dgm:t>
    </dgm:pt>
    <dgm:pt modelId="{29A7EAB2-F55F-47E9-A8E7-8E7D456E3091}">
      <dgm:prSet/>
      <dgm:spPr/>
      <dgm:t>
        <a:bodyPr/>
        <a:lstStyle/>
        <a:p>
          <a:r>
            <a:rPr lang="en-US"/>
            <a:t>Reminders of yoga/Gym Exercises.</a:t>
          </a:r>
        </a:p>
      </dgm:t>
    </dgm:pt>
    <dgm:pt modelId="{3332A893-AA8B-4AB8-B120-07E67A68166A}" type="parTrans" cxnId="{39243030-244C-4A89-BDD3-241D047D89FB}">
      <dgm:prSet/>
      <dgm:spPr/>
      <dgm:t>
        <a:bodyPr/>
        <a:lstStyle/>
        <a:p>
          <a:endParaRPr lang="en-US"/>
        </a:p>
      </dgm:t>
    </dgm:pt>
    <dgm:pt modelId="{4A58132B-13E5-4227-ADC9-950E5FD442FE}" type="sibTrans" cxnId="{39243030-244C-4A89-BDD3-241D047D89FB}">
      <dgm:prSet/>
      <dgm:spPr/>
      <dgm:t>
        <a:bodyPr/>
        <a:lstStyle/>
        <a:p>
          <a:endParaRPr lang="en-US"/>
        </a:p>
      </dgm:t>
    </dgm:pt>
    <dgm:pt modelId="{291EFE47-7328-46AB-B483-3B42A0620201}">
      <dgm:prSet/>
      <dgm:spPr/>
      <dgm:t>
        <a:bodyPr/>
        <a:lstStyle/>
        <a:p>
          <a:r>
            <a:rPr lang="en-US"/>
            <a:t>Meditation/Light Music Goodies.</a:t>
          </a:r>
        </a:p>
      </dgm:t>
    </dgm:pt>
    <dgm:pt modelId="{D54B9048-CDD8-4D58-895F-D29419B65C44}" type="parTrans" cxnId="{E522B7B9-E3AF-4927-B515-462BE51D9D36}">
      <dgm:prSet/>
      <dgm:spPr/>
      <dgm:t>
        <a:bodyPr/>
        <a:lstStyle/>
        <a:p>
          <a:endParaRPr lang="en-US"/>
        </a:p>
      </dgm:t>
    </dgm:pt>
    <dgm:pt modelId="{3C519D76-FFCE-496D-B708-10187C2689B8}" type="sibTrans" cxnId="{E522B7B9-E3AF-4927-B515-462BE51D9D36}">
      <dgm:prSet/>
      <dgm:spPr/>
      <dgm:t>
        <a:bodyPr/>
        <a:lstStyle/>
        <a:p>
          <a:endParaRPr lang="en-US"/>
        </a:p>
      </dgm:t>
    </dgm:pt>
    <dgm:pt modelId="{CF3216B7-C924-4501-9B8A-F937CB062A82}" type="pres">
      <dgm:prSet presAssocID="{933D46B3-D84B-4E39-9D69-04C552D14A09}" presName="root" presStyleCnt="0">
        <dgm:presLayoutVars>
          <dgm:dir/>
          <dgm:resizeHandles val="exact"/>
        </dgm:presLayoutVars>
      </dgm:prSet>
      <dgm:spPr/>
    </dgm:pt>
    <dgm:pt modelId="{F834AFFD-E4A5-4FA3-94C5-05038FF0CB34}" type="pres">
      <dgm:prSet presAssocID="{493DE39A-20AA-457A-82A3-15607E577FD0}" presName="compNode" presStyleCnt="0"/>
      <dgm:spPr/>
    </dgm:pt>
    <dgm:pt modelId="{28D3C2FB-66CE-44A7-B2F0-62D12A8161BE}" type="pres">
      <dgm:prSet presAssocID="{493DE39A-20AA-457A-82A3-15607E577FD0}" presName="bgRect" presStyleLbl="bgShp" presStyleIdx="0" presStyleCnt="4"/>
      <dgm:spPr/>
    </dgm:pt>
    <dgm:pt modelId="{EDFEBA13-2CF9-4CD2-8370-FB543A3BD11E}" type="pres">
      <dgm:prSet presAssocID="{493DE39A-20AA-457A-82A3-15607E577F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DE6B325-E0CB-4BF1-8528-990F771A17D0}" type="pres">
      <dgm:prSet presAssocID="{493DE39A-20AA-457A-82A3-15607E577FD0}" presName="spaceRect" presStyleCnt="0"/>
      <dgm:spPr/>
    </dgm:pt>
    <dgm:pt modelId="{E80AD115-6C4B-45B2-8CD8-7C47C5AFE2CA}" type="pres">
      <dgm:prSet presAssocID="{493DE39A-20AA-457A-82A3-15607E577FD0}" presName="parTx" presStyleLbl="revTx" presStyleIdx="0" presStyleCnt="4">
        <dgm:presLayoutVars>
          <dgm:chMax val="0"/>
          <dgm:chPref val="0"/>
        </dgm:presLayoutVars>
      </dgm:prSet>
      <dgm:spPr/>
    </dgm:pt>
    <dgm:pt modelId="{DD9AD7D0-5EA8-4682-B7AC-92B30109173A}" type="pres">
      <dgm:prSet presAssocID="{2AFDED31-2D8D-4C9D-B865-9EEE4777E385}" presName="sibTrans" presStyleCnt="0"/>
      <dgm:spPr/>
    </dgm:pt>
    <dgm:pt modelId="{1C37E0C7-5DD0-4A91-9584-4FC159A139E1}" type="pres">
      <dgm:prSet presAssocID="{1B074DBA-2836-4D25-AFFF-7D7113C7B869}" presName="compNode" presStyleCnt="0"/>
      <dgm:spPr/>
    </dgm:pt>
    <dgm:pt modelId="{E1BC08C9-A6C0-4440-9509-85D8E53C829C}" type="pres">
      <dgm:prSet presAssocID="{1B074DBA-2836-4D25-AFFF-7D7113C7B869}" presName="bgRect" presStyleLbl="bgShp" presStyleIdx="1" presStyleCnt="4"/>
      <dgm:spPr/>
    </dgm:pt>
    <dgm:pt modelId="{F4F56392-B75F-44F3-A07D-D767B415C053}" type="pres">
      <dgm:prSet presAssocID="{1B074DBA-2836-4D25-AFFF-7D7113C7B8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9608AE13-946E-48EE-BC8A-0B07327B7381}" type="pres">
      <dgm:prSet presAssocID="{1B074DBA-2836-4D25-AFFF-7D7113C7B869}" presName="spaceRect" presStyleCnt="0"/>
      <dgm:spPr/>
    </dgm:pt>
    <dgm:pt modelId="{7AF0D725-04C5-453E-AA7B-AD5D770AD8C4}" type="pres">
      <dgm:prSet presAssocID="{1B074DBA-2836-4D25-AFFF-7D7113C7B869}" presName="parTx" presStyleLbl="revTx" presStyleIdx="1" presStyleCnt="4">
        <dgm:presLayoutVars>
          <dgm:chMax val="0"/>
          <dgm:chPref val="0"/>
        </dgm:presLayoutVars>
      </dgm:prSet>
      <dgm:spPr/>
    </dgm:pt>
    <dgm:pt modelId="{CC49BBE6-C1DF-4DE9-BEBF-04B1279224D7}" type="pres">
      <dgm:prSet presAssocID="{C381CAAA-EB1E-4419-8567-A594A3940607}" presName="sibTrans" presStyleCnt="0"/>
      <dgm:spPr/>
    </dgm:pt>
    <dgm:pt modelId="{A917C432-B608-440C-944A-5D32EB0641BD}" type="pres">
      <dgm:prSet presAssocID="{29A7EAB2-F55F-47E9-A8E7-8E7D456E3091}" presName="compNode" presStyleCnt="0"/>
      <dgm:spPr/>
    </dgm:pt>
    <dgm:pt modelId="{EE3AC722-1A59-499B-82AC-E085D05381E5}" type="pres">
      <dgm:prSet presAssocID="{29A7EAB2-F55F-47E9-A8E7-8E7D456E3091}" presName="bgRect" presStyleLbl="bgShp" presStyleIdx="2" presStyleCnt="4"/>
      <dgm:spPr/>
    </dgm:pt>
    <dgm:pt modelId="{2F2D7558-A2CC-41ED-837D-2CBB4186C3AB}" type="pres">
      <dgm:prSet presAssocID="{29A7EAB2-F55F-47E9-A8E7-8E7D456E30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ABB4A400-7D4E-47D8-9B09-B8AF58F4FCF2}" type="pres">
      <dgm:prSet presAssocID="{29A7EAB2-F55F-47E9-A8E7-8E7D456E3091}" presName="spaceRect" presStyleCnt="0"/>
      <dgm:spPr/>
    </dgm:pt>
    <dgm:pt modelId="{443943BC-B6A3-4ECE-B29A-95372D1B72E3}" type="pres">
      <dgm:prSet presAssocID="{29A7EAB2-F55F-47E9-A8E7-8E7D456E3091}" presName="parTx" presStyleLbl="revTx" presStyleIdx="2" presStyleCnt="4">
        <dgm:presLayoutVars>
          <dgm:chMax val="0"/>
          <dgm:chPref val="0"/>
        </dgm:presLayoutVars>
      </dgm:prSet>
      <dgm:spPr/>
    </dgm:pt>
    <dgm:pt modelId="{16C976FA-1D3C-44E0-9674-A3489DA167C7}" type="pres">
      <dgm:prSet presAssocID="{4A58132B-13E5-4227-ADC9-950E5FD442FE}" presName="sibTrans" presStyleCnt="0"/>
      <dgm:spPr/>
    </dgm:pt>
    <dgm:pt modelId="{A8AEBC88-101F-4880-A3BD-536AA25718FB}" type="pres">
      <dgm:prSet presAssocID="{291EFE47-7328-46AB-B483-3B42A0620201}" presName="compNode" presStyleCnt="0"/>
      <dgm:spPr/>
    </dgm:pt>
    <dgm:pt modelId="{B94252E5-1AE3-45D4-96DE-747DCC245AB6}" type="pres">
      <dgm:prSet presAssocID="{291EFE47-7328-46AB-B483-3B42A0620201}" presName="bgRect" presStyleLbl="bgShp" presStyleIdx="3" presStyleCnt="4"/>
      <dgm:spPr/>
    </dgm:pt>
    <dgm:pt modelId="{311BE9AC-8F9B-4F1C-B3A3-7D78346B1291}" type="pres">
      <dgm:prSet presAssocID="{291EFE47-7328-46AB-B483-3B42A06202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A887277-43CB-4190-B33C-CE77587FF703}" type="pres">
      <dgm:prSet presAssocID="{291EFE47-7328-46AB-B483-3B42A0620201}" presName="spaceRect" presStyleCnt="0"/>
      <dgm:spPr/>
    </dgm:pt>
    <dgm:pt modelId="{7E315071-B0F0-4178-A726-6AEC96981CF7}" type="pres">
      <dgm:prSet presAssocID="{291EFE47-7328-46AB-B483-3B42A06202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F83C27-937E-4408-A5C3-58D3286D6131}" type="presOf" srcId="{29A7EAB2-F55F-47E9-A8E7-8E7D456E3091}" destId="{443943BC-B6A3-4ECE-B29A-95372D1B72E3}" srcOrd="0" destOrd="0" presId="urn:microsoft.com/office/officeart/2018/2/layout/IconVerticalSolidList"/>
    <dgm:cxn modelId="{39243030-244C-4A89-BDD3-241D047D89FB}" srcId="{933D46B3-D84B-4E39-9D69-04C552D14A09}" destId="{29A7EAB2-F55F-47E9-A8E7-8E7D456E3091}" srcOrd="2" destOrd="0" parTransId="{3332A893-AA8B-4AB8-B120-07E67A68166A}" sibTransId="{4A58132B-13E5-4227-ADC9-950E5FD442FE}"/>
    <dgm:cxn modelId="{0432C234-8409-48B1-B585-B49ECAD3FEAC}" srcId="{933D46B3-D84B-4E39-9D69-04C552D14A09}" destId="{493DE39A-20AA-457A-82A3-15607E577FD0}" srcOrd="0" destOrd="0" parTransId="{EEC53E22-8072-4E85-87AF-BC65D1116DF0}" sibTransId="{2AFDED31-2D8D-4C9D-B865-9EEE4777E385}"/>
    <dgm:cxn modelId="{7F6A195C-1234-463B-AB39-EC8760DFEC03}" type="presOf" srcId="{291EFE47-7328-46AB-B483-3B42A0620201}" destId="{7E315071-B0F0-4178-A726-6AEC96981CF7}" srcOrd="0" destOrd="0" presId="urn:microsoft.com/office/officeart/2018/2/layout/IconVerticalSolidList"/>
    <dgm:cxn modelId="{66B99245-3208-4125-8D61-D3AA507D825D}" type="presOf" srcId="{1B074DBA-2836-4D25-AFFF-7D7113C7B869}" destId="{7AF0D725-04C5-453E-AA7B-AD5D770AD8C4}" srcOrd="0" destOrd="0" presId="urn:microsoft.com/office/officeart/2018/2/layout/IconVerticalSolidList"/>
    <dgm:cxn modelId="{7FB45D99-C430-4ED0-8EC1-1C71BC098A0C}" type="presOf" srcId="{933D46B3-D84B-4E39-9D69-04C552D14A09}" destId="{CF3216B7-C924-4501-9B8A-F937CB062A82}" srcOrd="0" destOrd="0" presId="urn:microsoft.com/office/officeart/2018/2/layout/IconVerticalSolidList"/>
    <dgm:cxn modelId="{3AF498B0-9045-427B-9A58-9129D75D5149}" srcId="{933D46B3-D84B-4E39-9D69-04C552D14A09}" destId="{1B074DBA-2836-4D25-AFFF-7D7113C7B869}" srcOrd="1" destOrd="0" parTransId="{25CD70AB-2856-433B-A20B-AF55B975E3CD}" sibTransId="{C381CAAA-EB1E-4419-8567-A594A3940607}"/>
    <dgm:cxn modelId="{E522B7B9-E3AF-4927-B515-462BE51D9D36}" srcId="{933D46B3-D84B-4E39-9D69-04C552D14A09}" destId="{291EFE47-7328-46AB-B483-3B42A0620201}" srcOrd="3" destOrd="0" parTransId="{D54B9048-CDD8-4D58-895F-D29419B65C44}" sibTransId="{3C519D76-FFCE-496D-B708-10187C2689B8}"/>
    <dgm:cxn modelId="{195622E2-0D6B-44E1-8882-D463BC3579C8}" type="presOf" srcId="{493DE39A-20AA-457A-82A3-15607E577FD0}" destId="{E80AD115-6C4B-45B2-8CD8-7C47C5AFE2CA}" srcOrd="0" destOrd="0" presId="urn:microsoft.com/office/officeart/2018/2/layout/IconVerticalSolidList"/>
    <dgm:cxn modelId="{7ACB2277-6D02-4742-8DC6-FB8B78153E98}" type="presParOf" srcId="{CF3216B7-C924-4501-9B8A-F937CB062A82}" destId="{F834AFFD-E4A5-4FA3-94C5-05038FF0CB34}" srcOrd="0" destOrd="0" presId="urn:microsoft.com/office/officeart/2018/2/layout/IconVerticalSolidList"/>
    <dgm:cxn modelId="{7A1D0194-45EE-4DDC-99AA-5921EA0D21E5}" type="presParOf" srcId="{F834AFFD-E4A5-4FA3-94C5-05038FF0CB34}" destId="{28D3C2FB-66CE-44A7-B2F0-62D12A8161BE}" srcOrd="0" destOrd="0" presId="urn:microsoft.com/office/officeart/2018/2/layout/IconVerticalSolidList"/>
    <dgm:cxn modelId="{CEE8E88A-035C-4146-A994-4303DA3B4A36}" type="presParOf" srcId="{F834AFFD-E4A5-4FA3-94C5-05038FF0CB34}" destId="{EDFEBA13-2CF9-4CD2-8370-FB543A3BD11E}" srcOrd="1" destOrd="0" presId="urn:microsoft.com/office/officeart/2018/2/layout/IconVerticalSolidList"/>
    <dgm:cxn modelId="{FCAEA798-144C-4A28-BBA9-D9AFECF6E6AB}" type="presParOf" srcId="{F834AFFD-E4A5-4FA3-94C5-05038FF0CB34}" destId="{2DE6B325-E0CB-4BF1-8528-990F771A17D0}" srcOrd="2" destOrd="0" presId="urn:microsoft.com/office/officeart/2018/2/layout/IconVerticalSolidList"/>
    <dgm:cxn modelId="{405E6A38-4073-4193-ADE6-E0C45AD18D79}" type="presParOf" srcId="{F834AFFD-E4A5-4FA3-94C5-05038FF0CB34}" destId="{E80AD115-6C4B-45B2-8CD8-7C47C5AFE2CA}" srcOrd="3" destOrd="0" presId="urn:microsoft.com/office/officeart/2018/2/layout/IconVerticalSolidList"/>
    <dgm:cxn modelId="{D64F0B56-1547-4EB2-AC06-1CAFFECA67EE}" type="presParOf" srcId="{CF3216B7-C924-4501-9B8A-F937CB062A82}" destId="{DD9AD7D0-5EA8-4682-B7AC-92B30109173A}" srcOrd="1" destOrd="0" presId="urn:microsoft.com/office/officeart/2018/2/layout/IconVerticalSolidList"/>
    <dgm:cxn modelId="{9C6114BA-9047-4126-9CD8-AF254FB108F1}" type="presParOf" srcId="{CF3216B7-C924-4501-9B8A-F937CB062A82}" destId="{1C37E0C7-5DD0-4A91-9584-4FC159A139E1}" srcOrd="2" destOrd="0" presId="urn:microsoft.com/office/officeart/2018/2/layout/IconVerticalSolidList"/>
    <dgm:cxn modelId="{25B6849D-EC34-433E-BB9D-53099503072A}" type="presParOf" srcId="{1C37E0C7-5DD0-4A91-9584-4FC159A139E1}" destId="{E1BC08C9-A6C0-4440-9509-85D8E53C829C}" srcOrd="0" destOrd="0" presId="urn:microsoft.com/office/officeart/2018/2/layout/IconVerticalSolidList"/>
    <dgm:cxn modelId="{AA1C2F22-9B14-4D54-8C2F-D426C4474575}" type="presParOf" srcId="{1C37E0C7-5DD0-4A91-9584-4FC159A139E1}" destId="{F4F56392-B75F-44F3-A07D-D767B415C053}" srcOrd="1" destOrd="0" presId="urn:microsoft.com/office/officeart/2018/2/layout/IconVerticalSolidList"/>
    <dgm:cxn modelId="{D8266B96-7A73-42BB-9AB6-D9293A0E0DEA}" type="presParOf" srcId="{1C37E0C7-5DD0-4A91-9584-4FC159A139E1}" destId="{9608AE13-946E-48EE-BC8A-0B07327B7381}" srcOrd="2" destOrd="0" presId="urn:microsoft.com/office/officeart/2018/2/layout/IconVerticalSolidList"/>
    <dgm:cxn modelId="{8203E5A3-DB23-4865-9E30-5DAA5061EA7E}" type="presParOf" srcId="{1C37E0C7-5DD0-4A91-9584-4FC159A139E1}" destId="{7AF0D725-04C5-453E-AA7B-AD5D770AD8C4}" srcOrd="3" destOrd="0" presId="urn:microsoft.com/office/officeart/2018/2/layout/IconVerticalSolidList"/>
    <dgm:cxn modelId="{4E716F6F-A98A-413B-981F-2EA48E1AF717}" type="presParOf" srcId="{CF3216B7-C924-4501-9B8A-F937CB062A82}" destId="{CC49BBE6-C1DF-4DE9-BEBF-04B1279224D7}" srcOrd="3" destOrd="0" presId="urn:microsoft.com/office/officeart/2018/2/layout/IconVerticalSolidList"/>
    <dgm:cxn modelId="{1BD95A86-5104-4EB2-8538-24E1944D1A89}" type="presParOf" srcId="{CF3216B7-C924-4501-9B8A-F937CB062A82}" destId="{A917C432-B608-440C-944A-5D32EB0641BD}" srcOrd="4" destOrd="0" presId="urn:microsoft.com/office/officeart/2018/2/layout/IconVerticalSolidList"/>
    <dgm:cxn modelId="{6BD8D28C-42FB-4AB2-ABCC-8C42EBE3BF70}" type="presParOf" srcId="{A917C432-B608-440C-944A-5D32EB0641BD}" destId="{EE3AC722-1A59-499B-82AC-E085D05381E5}" srcOrd="0" destOrd="0" presId="urn:microsoft.com/office/officeart/2018/2/layout/IconVerticalSolidList"/>
    <dgm:cxn modelId="{7C7781A9-6A2A-481D-9787-114CCDC8E71B}" type="presParOf" srcId="{A917C432-B608-440C-944A-5D32EB0641BD}" destId="{2F2D7558-A2CC-41ED-837D-2CBB4186C3AB}" srcOrd="1" destOrd="0" presId="urn:microsoft.com/office/officeart/2018/2/layout/IconVerticalSolidList"/>
    <dgm:cxn modelId="{26301564-2747-4C85-9E52-15CA7D308E51}" type="presParOf" srcId="{A917C432-B608-440C-944A-5D32EB0641BD}" destId="{ABB4A400-7D4E-47D8-9B09-B8AF58F4FCF2}" srcOrd="2" destOrd="0" presId="urn:microsoft.com/office/officeart/2018/2/layout/IconVerticalSolidList"/>
    <dgm:cxn modelId="{53B50E48-FD30-4AF8-9FB2-A137C0912541}" type="presParOf" srcId="{A917C432-B608-440C-944A-5D32EB0641BD}" destId="{443943BC-B6A3-4ECE-B29A-95372D1B72E3}" srcOrd="3" destOrd="0" presId="urn:microsoft.com/office/officeart/2018/2/layout/IconVerticalSolidList"/>
    <dgm:cxn modelId="{29915632-534D-4D7A-8F38-6FE1DBCF6906}" type="presParOf" srcId="{CF3216B7-C924-4501-9B8A-F937CB062A82}" destId="{16C976FA-1D3C-44E0-9674-A3489DA167C7}" srcOrd="5" destOrd="0" presId="urn:microsoft.com/office/officeart/2018/2/layout/IconVerticalSolidList"/>
    <dgm:cxn modelId="{7DF8D45D-C560-461A-88B9-96465C1EEAE5}" type="presParOf" srcId="{CF3216B7-C924-4501-9B8A-F937CB062A82}" destId="{A8AEBC88-101F-4880-A3BD-536AA25718FB}" srcOrd="6" destOrd="0" presId="urn:microsoft.com/office/officeart/2018/2/layout/IconVerticalSolidList"/>
    <dgm:cxn modelId="{EB243DB6-C053-4A84-95F5-F9A9A629E7C6}" type="presParOf" srcId="{A8AEBC88-101F-4880-A3BD-536AA25718FB}" destId="{B94252E5-1AE3-45D4-96DE-747DCC245AB6}" srcOrd="0" destOrd="0" presId="urn:microsoft.com/office/officeart/2018/2/layout/IconVerticalSolidList"/>
    <dgm:cxn modelId="{0BE3E38A-EFD0-4F52-AC82-939894DF7FBB}" type="presParOf" srcId="{A8AEBC88-101F-4880-A3BD-536AA25718FB}" destId="{311BE9AC-8F9B-4F1C-B3A3-7D78346B1291}" srcOrd="1" destOrd="0" presId="urn:microsoft.com/office/officeart/2018/2/layout/IconVerticalSolidList"/>
    <dgm:cxn modelId="{9A0F5B83-2313-411A-9155-1FC5BE914E30}" type="presParOf" srcId="{A8AEBC88-101F-4880-A3BD-536AA25718FB}" destId="{EA887277-43CB-4190-B33C-CE77587FF703}" srcOrd="2" destOrd="0" presId="urn:microsoft.com/office/officeart/2018/2/layout/IconVerticalSolidList"/>
    <dgm:cxn modelId="{82FCD02C-77F0-44D7-B468-4FC1926FBEF0}" type="presParOf" srcId="{A8AEBC88-101F-4880-A3BD-536AA25718FB}" destId="{7E315071-B0F0-4178-A726-6AEC96981C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AE75CC-CD8F-43C4-9444-1A0ECA55E4E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DEFFB2F-E3EE-40AD-B263-F5D174A4F267}">
      <dgm:prSet/>
      <dgm:spPr/>
      <dgm:t>
        <a:bodyPr/>
        <a:lstStyle/>
        <a:p>
          <a:r>
            <a:rPr lang="en-US"/>
            <a:t>Import the App in Smart Watches</a:t>
          </a:r>
        </a:p>
      </dgm:t>
    </dgm:pt>
    <dgm:pt modelId="{FFB4EEF6-0F95-4C00-A717-9B554D33C5DB}" type="parTrans" cxnId="{6F4C219E-1F6A-4B6B-B8A9-CAB3C4F6AEAD}">
      <dgm:prSet/>
      <dgm:spPr/>
      <dgm:t>
        <a:bodyPr/>
        <a:lstStyle/>
        <a:p>
          <a:endParaRPr lang="en-US"/>
        </a:p>
      </dgm:t>
    </dgm:pt>
    <dgm:pt modelId="{CBB4437D-675D-4D42-B205-EFCCBED46FAE}" type="sibTrans" cxnId="{6F4C219E-1F6A-4B6B-B8A9-CAB3C4F6AEAD}">
      <dgm:prSet/>
      <dgm:spPr/>
      <dgm:t>
        <a:bodyPr/>
        <a:lstStyle/>
        <a:p>
          <a:endParaRPr lang="en-US"/>
        </a:p>
      </dgm:t>
    </dgm:pt>
    <dgm:pt modelId="{E88EC0E4-D23D-4FB3-8AD5-7961B663FC48}">
      <dgm:prSet/>
      <dgm:spPr/>
      <dgm:t>
        <a:bodyPr/>
        <a:lstStyle/>
        <a:p>
          <a:r>
            <a:rPr lang="en-US"/>
            <a:t>Face detection and Body scans.</a:t>
          </a:r>
        </a:p>
      </dgm:t>
    </dgm:pt>
    <dgm:pt modelId="{57337008-9044-44EA-9BC6-2AE3D6BA0464}" type="parTrans" cxnId="{DF73FAFB-16A2-4AE7-A2C9-6614EABA8E9C}">
      <dgm:prSet/>
      <dgm:spPr/>
      <dgm:t>
        <a:bodyPr/>
        <a:lstStyle/>
        <a:p>
          <a:endParaRPr lang="en-US"/>
        </a:p>
      </dgm:t>
    </dgm:pt>
    <dgm:pt modelId="{9FE750F1-51C3-4A57-A870-8562ADEBC722}" type="sibTrans" cxnId="{DF73FAFB-16A2-4AE7-A2C9-6614EABA8E9C}">
      <dgm:prSet/>
      <dgm:spPr/>
      <dgm:t>
        <a:bodyPr/>
        <a:lstStyle/>
        <a:p>
          <a:endParaRPr lang="en-US"/>
        </a:p>
      </dgm:t>
    </dgm:pt>
    <dgm:pt modelId="{AD7F962A-5A8E-46AC-B3AF-EB088F3B6FE7}">
      <dgm:prSet/>
      <dgm:spPr/>
      <dgm:t>
        <a:bodyPr/>
        <a:lstStyle/>
        <a:p>
          <a:r>
            <a:rPr lang="en-US"/>
            <a:t>Alarm if user hasn’t walked through out the day.</a:t>
          </a:r>
        </a:p>
      </dgm:t>
    </dgm:pt>
    <dgm:pt modelId="{2A3BD800-ABC7-4424-AE2B-44235DEB3B8E}" type="parTrans" cxnId="{AEB547E8-B7F3-40FE-93DB-BA55318021F8}">
      <dgm:prSet/>
      <dgm:spPr/>
      <dgm:t>
        <a:bodyPr/>
        <a:lstStyle/>
        <a:p>
          <a:endParaRPr lang="en-US"/>
        </a:p>
      </dgm:t>
    </dgm:pt>
    <dgm:pt modelId="{B0076FC1-8903-487D-9C8B-8951474E7E5C}" type="sibTrans" cxnId="{AEB547E8-B7F3-40FE-93DB-BA55318021F8}">
      <dgm:prSet/>
      <dgm:spPr/>
      <dgm:t>
        <a:bodyPr/>
        <a:lstStyle/>
        <a:p>
          <a:endParaRPr lang="en-US"/>
        </a:p>
      </dgm:t>
    </dgm:pt>
    <dgm:pt modelId="{6FE51906-11CE-4D8A-855C-46561328D257}">
      <dgm:prSet/>
      <dgm:spPr/>
      <dgm:t>
        <a:bodyPr/>
        <a:lstStyle/>
        <a:p>
          <a:r>
            <a:rPr lang="en-US"/>
            <a:t>Recommendation of simple exercises during work.</a:t>
          </a:r>
        </a:p>
      </dgm:t>
    </dgm:pt>
    <dgm:pt modelId="{E1166C0F-3B31-430B-AE70-D01D9D51E62B}" type="parTrans" cxnId="{93039127-AD23-43B6-8416-161CB18290D1}">
      <dgm:prSet/>
      <dgm:spPr/>
      <dgm:t>
        <a:bodyPr/>
        <a:lstStyle/>
        <a:p>
          <a:endParaRPr lang="en-US"/>
        </a:p>
      </dgm:t>
    </dgm:pt>
    <dgm:pt modelId="{8152CF20-54CA-4A65-9A57-2469A8CAE47A}" type="sibTrans" cxnId="{93039127-AD23-43B6-8416-161CB18290D1}">
      <dgm:prSet/>
      <dgm:spPr/>
      <dgm:t>
        <a:bodyPr/>
        <a:lstStyle/>
        <a:p>
          <a:endParaRPr lang="en-US"/>
        </a:p>
      </dgm:t>
    </dgm:pt>
    <dgm:pt modelId="{E669F172-A487-47D6-A99F-44C753767F5B}" type="pres">
      <dgm:prSet presAssocID="{37AE75CC-CD8F-43C4-9444-1A0ECA55E4E1}" presName="root" presStyleCnt="0">
        <dgm:presLayoutVars>
          <dgm:dir/>
          <dgm:resizeHandles val="exact"/>
        </dgm:presLayoutVars>
      </dgm:prSet>
      <dgm:spPr/>
    </dgm:pt>
    <dgm:pt modelId="{527EC42F-B54A-4768-B105-559149F5848A}" type="pres">
      <dgm:prSet presAssocID="{37AE75CC-CD8F-43C4-9444-1A0ECA55E4E1}" presName="container" presStyleCnt="0">
        <dgm:presLayoutVars>
          <dgm:dir/>
          <dgm:resizeHandles val="exact"/>
        </dgm:presLayoutVars>
      </dgm:prSet>
      <dgm:spPr/>
    </dgm:pt>
    <dgm:pt modelId="{95E2E63C-4653-417F-9FF3-851591ACC722}" type="pres">
      <dgm:prSet presAssocID="{1DEFFB2F-E3EE-40AD-B263-F5D174A4F267}" presName="compNode" presStyleCnt="0"/>
      <dgm:spPr/>
    </dgm:pt>
    <dgm:pt modelId="{4E6D565D-3BAD-4B05-B2E3-D61D9C174C06}" type="pres">
      <dgm:prSet presAssocID="{1DEFFB2F-E3EE-40AD-B263-F5D174A4F267}" presName="iconBgRect" presStyleLbl="bgShp" presStyleIdx="0" presStyleCnt="4"/>
      <dgm:spPr/>
    </dgm:pt>
    <dgm:pt modelId="{937E00F9-C139-4D4E-8F9B-FC41E21AAD65}" type="pres">
      <dgm:prSet presAssocID="{1DEFFB2F-E3EE-40AD-B263-F5D174A4F2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F3ABDDE-CCE6-4630-A9C2-9172FC0D4C4E}" type="pres">
      <dgm:prSet presAssocID="{1DEFFB2F-E3EE-40AD-B263-F5D174A4F267}" presName="spaceRect" presStyleCnt="0"/>
      <dgm:spPr/>
    </dgm:pt>
    <dgm:pt modelId="{C7C703AB-802C-42AB-924F-1DE0F50C2B9B}" type="pres">
      <dgm:prSet presAssocID="{1DEFFB2F-E3EE-40AD-B263-F5D174A4F267}" presName="textRect" presStyleLbl="revTx" presStyleIdx="0" presStyleCnt="4">
        <dgm:presLayoutVars>
          <dgm:chMax val="1"/>
          <dgm:chPref val="1"/>
        </dgm:presLayoutVars>
      </dgm:prSet>
      <dgm:spPr/>
    </dgm:pt>
    <dgm:pt modelId="{9F0EB28A-3378-4AD2-8D66-F116BE3BEC9F}" type="pres">
      <dgm:prSet presAssocID="{CBB4437D-675D-4D42-B205-EFCCBED46FAE}" presName="sibTrans" presStyleLbl="sibTrans2D1" presStyleIdx="0" presStyleCnt="0"/>
      <dgm:spPr/>
    </dgm:pt>
    <dgm:pt modelId="{026BA307-9A59-40FB-82BF-9348669658D4}" type="pres">
      <dgm:prSet presAssocID="{E88EC0E4-D23D-4FB3-8AD5-7961B663FC48}" presName="compNode" presStyleCnt="0"/>
      <dgm:spPr/>
    </dgm:pt>
    <dgm:pt modelId="{1E77BBE4-ACCF-4FD0-9B7F-76A9794DE047}" type="pres">
      <dgm:prSet presAssocID="{E88EC0E4-D23D-4FB3-8AD5-7961B663FC48}" presName="iconBgRect" presStyleLbl="bgShp" presStyleIdx="1" presStyleCnt="4"/>
      <dgm:spPr/>
    </dgm:pt>
    <dgm:pt modelId="{1DBF76A4-FE81-4CE6-AC5C-EB02AA7EB177}" type="pres">
      <dgm:prSet presAssocID="{E88EC0E4-D23D-4FB3-8AD5-7961B663FC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9F1FE51-3B6D-4D30-A5BA-97D14A0FF772}" type="pres">
      <dgm:prSet presAssocID="{E88EC0E4-D23D-4FB3-8AD5-7961B663FC48}" presName="spaceRect" presStyleCnt="0"/>
      <dgm:spPr/>
    </dgm:pt>
    <dgm:pt modelId="{03C984D2-D830-48D1-81A2-03A7BB1E595F}" type="pres">
      <dgm:prSet presAssocID="{E88EC0E4-D23D-4FB3-8AD5-7961B663FC48}" presName="textRect" presStyleLbl="revTx" presStyleIdx="1" presStyleCnt="4">
        <dgm:presLayoutVars>
          <dgm:chMax val="1"/>
          <dgm:chPref val="1"/>
        </dgm:presLayoutVars>
      </dgm:prSet>
      <dgm:spPr/>
    </dgm:pt>
    <dgm:pt modelId="{4837DAC6-2F0E-4166-960C-CACBDA6A15E7}" type="pres">
      <dgm:prSet presAssocID="{9FE750F1-51C3-4A57-A870-8562ADEBC722}" presName="sibTrans" presStyleLbl="sibTrans2D1" presStyleIdx="0" presStyleCnt="0"/>
      <dgm:spPr/>
    </dgm:pt>
    <dgm:pt modelId="{CCB37D11-ABA1-4F13-867C-724096C00764}" type="pres">
      <dgm:prSet presAssocID="{AD7F962A-5A8E-46AC-B3AF-EB088F3B6FE7}" presName="compNode" presStyleCnt="0"/>
      <dgm:spPr/>
    </dgm:pt>
    <dgm:pt modelId="{BAA52C12-A655-4C34-8F59-6E67FA4EEE17}" type="pres">
      <dgm:prSet presAssocID="{AD7F962A-5A8E-46AC-B3AF-EB088F3B6FE7}" presName="iconBgRect" presStyleLbl="bgShp" presStyleIdx="2" presStyleCnt="4"/>
      <dgm:spPr/>
    </dgm:pt>
    <dgm:pt modelId="{A971B0C5-097A-4CC8-AB16-12F07004909E}" type="pres">
      <dgm:prSet presAssocID="{AD7F962A-5A8E-46AC-B3AF-EB088F3B6F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45C7F1CB-7905-48C9-8A55-208BD613372A}" type="pres">
      <dgm:prSet presAssocID="{AD7F962A-5A8E-46AC-B3AF-EB088F3B6FE7}" presName="spaceRect" presStyleCnt="0"/>
      <dgm:spPr/>
    </dgm:pt>
    <dgm:pt modelId="{58B63620-C50D-4FF3-9C9E-8E6312555016}" type="pres">
      <dgm:prSet presAssocID="{AD7F962A-5A8E-46AC-B3AF-EB088F3B6FE7}" presName="textRect" presStyleLbl="revTx" presStyleIdx="2" presStyleCnt="4">
        <dgm:presLayoutVars>
          <dgm:chMax val="1"/>
          <dgm:chPref val="1"/>
        </dgm:presLayoutVars>
      </dgm:prSet>
      <dgm:spPr/>
    </dgm:pt>
    <dgm:pt modelId="{E4ADB55C-558E-4313-8538-26502A7380E5}" type="pres">
      <dgm:prSet presAssocID="{B0076FC1-8903-487D-9C8B-8951474E7E5C}" presName="sibTrans" presStyleLbl="sibTrans2D1" presStyleIdx="0" presStyleCnt="0"/>
      <dgm:spPr/>
    </dgm:pt>
    <dgm:pt modelId="{B502814E-7420-4C26-9A05-10083B9F97FC}" type="pres">
      <dgm:prSet presAssocID="{6FE51906-11CE-4D8A-855C-46561328D257}" presName="compNode" presStyleCnt="0"/>
      <dgm:spPr/>
    </dgm:pt>
    <dgm:pt modelId="{22558697-B36A-4331-9AA3-086290A13102}" type="pres">
      <dgm:prSet presAssocID="{6FE51906-11CE-4D8A-855C-46561328D257}" presName="iconBgRect" presStyleLbl="bgShp" presStyleIdx="3" presStyleCnt="4"/>
      <dgm:spPr/>
    </dgm:pt>
    <dgm:pt modelId="{CDF30EA7-3874-469B-8A2D-DC071C354D60}" type="pres">
      <dgm:prSet presAssocID="{6FE51906-11CE-4D8A-855C-46561328D2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44EC779-7858-4A33-B958-F854A9C1D31D}" type="pres">
      <dgm:prSet presAssocID="{6FE51906-11CE-4D8A-855C-46561328D257}" presName="spaceRect" presStyleCnt="0"/>
      <dgm:spPr/>
    </dgm:pt>
    <dgm:pt modelId="{39EFDB67-8C3D-4730-A61E-0D8C8C49B905}" type="pres">
      <dgm:prSet presAssocID="{6FE51906-11CE-4D8A-855C-46561328D25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3039127-AD23-43B6-8416-161CB18290D1}" srcId="{37AE75CC-CD8F-43C4-9444-1A0ECA55E4E1}" destId="{6FE51906-11CE-4D8A-855C-46561328D257}" srcOrd="3" destOrd="0" parTransId="{E1166C0F-3B31-430B-AE70-D01D9D51E62B}" sibTransId="{8152CF20-54CA-4A65-9A57-2469A8CAE47A}"/>
    <dgm:cxn modelId="{B1C2594A-A860-497F-863F-D6BE4360791C}" type="presOf" srcId="{AD7F962A-5A8E-46AC-B3AF-EB088F3B6FE7}" destId="{58B63620-C50D-4FF3-9C9E-8E6312555016}" srcOrd="0" destOrd="0" presId="urn:microsoft.com/office/officeart/2018/2/layout/IconCircleList"/>
    <dgm:cxn modelId="{411F094C-381F-4B39-B936-2D14F6910168}" type="presOf" srcId="{B0076FC1-8903-487D-9C8B-8951474E7E5C}" destId="{E4ADB55C-558E-4313-8538-26502A7380E5}" srcOrd="0" destOrd="0" presId="urn:microsoft.com/office/officeart/2018/2/layout/IconCircleList"/>
    <dgm:cxn modelId="{0DDF0552-D2DC-4E47-8882-542489A1A369}" type="presOf" srcId="{6FE51906-11CE-4D8A-855C-46561328D257}" destId="{39EFDB67-8C3D-4730-A61E-0D8C8C49B905}" srcOrd="0" destOrd="0" presId="urn:microsoft.com/office/officeart/2018/2/layout/IconCircleList"/>
    <dgm:cxn modelId="{8ACE4E77-85F9-49D2-9198-5344BF32AD23}" type="presOf" srcId="{CBB4437D-675D-4D42-B205-EFCCBED46FAE}" destId="{9F0EB28A-3378-4AD2-8D66-F116BE3BEC9F}" srcOrd="0" destOrd="0" presId="urn:microsoft.com/office/officeart/2018/2/layout/IconCircleList"/>
    <dgm:cxn modelId="{E0742F97-2356-4640-B169-44AB07303CAD}" type="presOf" srcId="{9FE750F1-51C3-4A57-A870-8562ADEBC722}" destId="{4837DAC6-2F0E-4166-960C-CACBDA6A15E7}" srcOrd="0" destOrd="0" presId="urn:microsoft.com/office/officeart/2018/2/layout/IconCircleList"/>
    <dgm:cxn modelId="{6F4C219E-1F6A-4B6B-B8A9-CAB3C4F6AEAD}" srcId="{37AE75CC-CD8F-43C4-9444-1A0ECA55E4E1}" destId="{1DEFFB2F-E3EE-40AD-B263-F5D174A4F267}" srcOrd="0" destOrd="0" parTransId="{FFB4EEF6-0F95-4C00-A717-9B554D33C5DB}" sibTransId="{CBB4437D-675D-4D42-B205-EFCCBED46FAE}"/>
    <dgm:cxn modelId="{499B0DB4-B45D-4D00-B0A8-25E94590C8F8}" type="presOf" srcId="{E88EC0E4-D23D-4FB3-8AD5-7961B663FC48}" destId="{03C984D2-D830-48D1-81A2-03A7BB1E595F}" srcOrd="0" destOrd="0" presId="urn:microsoft.com/office/officeart/2018/2/layout/IconCircleList"/>
    <dgm:cxn modelId="{AEB547E8-B7F3-40FE-93DB-BA55318021F8}" srcId="{37AE75CC-CD8F-43C4-9444-1A0ECA55E4E1}" destId="{AD7F962A-5A8E-46AC-B3AF-EB088F3B6FE7}" srcOrd="2" destOrd="0" parTransId="{2A3BD800-ABC7-4424-AE2B-44235DEB3B8E}" sibTransId="{B0076FC1-8903-487D-9C8B-8951474E7E5C}"/>
    <dgm:cxn modelId="{965C71ED-A73F-49B9-A12D-C1379C37AB6C}" type="presOf" srcId="{37AE75CC-CD8F-43C4-9444-1A0ECA55E4E1}" destId="{E669F172-A487-47D6-A99F-44C753767F5B}" srcOrd="0" destOrd="0" presId="urn:microsoft.com/office/officeart/2018/2/layout/IconCircleList"/>
    <dgm:cxn modelId="{9D799AF3-0515-42FF-8A67-25829A329AD5}" type="presOf" srcId="{1DEFFB2F-E3EE-40AD-B263-F5D174A4F267}" destId="{C7C703AB-802C-42AB-924F-1DE0F50C2B9B}" srcOrd="0" destOrd="0" presId="urn:microsoft.com/office/officeart/2018/2/layout/IconCircleList"/>
    <dgm:cxn modelId="{DF73FAFB-16A2-4AE7-A2C9-6614EABA8E9C}" srcId="{37AE75CC-CD8F-43C4-9444-1A0ECA55E4E1}" destId="{E88EC0E4-D23D-4FB3-8AD5-7961B663FC48}" srcOrd="1" destOrd="0" parTransId="{57337008-9044-44EA-9BC6-2AE3D6BA0464}" sibTransId="{9FE750F1-51C3-4A57-A870-8562ADEBC722}"/>
    <dgm:cxn modelId="{A93C07D5-B000-4CF1-AAD2-9C4E4647923F}" type="presParOf" srcId="{E669F172-A487-47D6-A99F-44C753767F5B}" destId="{527EC42F-B54A-4768-B105-559149F5848A}" srcOrd="0" destOrd="0" presId="urn:microsoft.com/office/officeart/2018/2/layout/IconCircleList"/>
    <dgm:cxn modelId="{D82F3F6C-099E-46CE-8608-62E9E27C4505}" type="presParOf" srcId="{527EC42F-B54A-4768-B105-559149F5848A}" destId="{95E2E63C-4653-417F-9FF3-851591ACC722}" srcOrd="0" destOrd="0" presId="urn:microsoft.com/office/officeart/2018/2/layout/IconCircleList"/>
    <dgm:cxn modelId="{50D2FD9E-95F0-4464-B677-35821FC3A6C5}" type="presParOf" srcId="{95E2E63C-4653-417F-9FF3-851591ACC722}" destId="{4E6D565D-3BAD-4B05-B2E3-D61D9C174C06}" srcOrd="0" destOrd="0" presId="urn:microsoft.com/office/officeart/2018/2/layout/IconCircleList"/>
    <dgm:cxn modelId="{8317A427-2D86-44FA-9651-1B469872E301}" type="presParOf" srcId="{95E2E63C-4653-417F-9FF3-851591ACC722}" destId="{937E00F9-C139-4D4E-8F9B-FC41E21AAD65}" srcOrd="1" destOrd="0" presId="urn:microsoft.com/office/officeart/2018/2/layout/IconCircleList"/>
    <dgm:cxn modelId="{D82A7A54-E3F3-457D-9C07-BCC939A43619}" type="presParOf" srcId="{95E2E63C-4653-417F-9FF3-851591ACC722}" destId="{2F3ABDDE-CCE6-4630-A9C2-9172FC0D4C4E}" srcOrd="2" destOrd="0" presId="urn:microsoft.com/office/officeart/2018/2/layout/IconCircleList"/>
    <dgm:cxn modelId="{BB190E62-571D-48D7-81E6-213D93BAC769}" type="presParOf" srcId="{95E2E63C-4653-417F-9FF3-851591ACC722}" destId="{C7C703AB-802C-42AB-924F-1DE0F50C2B9B}" srcOrd="3" destOrd="0" presId="urn:microsoft.com/office/officeart/2018/2/layout/IconCircleList"/>
    <dgm:cxn modelId="{34E0EC62-22ED-4119-A219-7DB0DF37B005}" type="presParOf" srcId="{527EC42F-B54A-4768-B105-559149F5848A}" destId="{9F0EB28A-3378-4AD2-8D66-F116BE3BEC9F}" srcOrd="1" destOrd="0" presId="urn:microsoft.com/office/officeart/2018/2/layout/IconCircleList"/>
    <dgm:cxn modelId="{91FE32D2-DDBA-4999-BE5E-1CEE16FC2338}" type="presParOf" srcId="{527EC42F-B54A-4768-B105-559149F5848A}" destId="{026BA307-9A59-40FB-82BF-9348669658D4}" srcOrd="2" destOrd="0" presId="urn:microsoft.com/office/officeart/2018/2/layout/IconCircleList"/>
    <dgm:cxn modelId="{C5BF0606-3959-4C40-8FF7-91B86F41B8BB}" type="presParOf" srcId="{026BA307-9A59-40FB-82BF-9348669658D4}" destId="{1E77BBE4-ACCF-4FD0-9B7F-76A9794DE047}" srcOrd="0" destOrd="0" presId="urn:microsoft.com/office/officeart/2018/2/layout/IconCircleList"/>
    <dgm:cxn modelId="{C95BF569-2D0F-499D-B752-61B814DA71DF}" type="presParOf" srcId="{026BA307-9A59-40FB-82BF-9348669658D4}" destId="{1DBF76A4-FE81-4CE6-AC5C-EB02AA7EB177}" srcOrd="1" destOrd="0" presId="urn:microsoft.com/office/officeart/2018/2/layout/IconCircleList"/>
    <dgm:cxn modelId="{918BEF4A-4F8E-48E6-947B-7A566F57BE87}" type="presParOf" srcId="{026BA307-9A59-40FB-82BF-9348669658D4}" destId="{A9F1FE51-3B6D-4D30-A5BA-97D14A0FF772}" srcOrd="2" destOrd="0" presId="urn:microsoft.com/office/officeart/2018/2/layout/IconCircleList"/>
    <dgm:cxn modelId="{138BCBE6-4104-4111-A81E-2F5D00CB158A}" type="presParOf" srcId="{026BA307-9A59-40FB-82BF-9348669658D4}" destId="{03C984D2-D830-48D1-81A2-03A7BB1E595F}" srcOrd="3" destOrd="0" presId="urn:microsoft.com/office/officeart/2018/2/layout/IconCircleList"/>
    <dgm:cxn modelId="{2522FECD-0476-45EF-91D1-B32B7AC4E12D}" type="presParOf" srcId="{527EC42F-B54A-4768-B105-559149F5848A}" destId="{4837DAC6-2F0E-4166-960C-CACBDA6A15E7}" srcOrd="3" destOrd="0" presId="urn:microsoft.com/office/officeart/2018/2/layout/IconCircleList"/>
    <dgm:cxn modelId="{F6F6854A-082B-476C-97E6-0A62D339D130}" type="presParOf" srcId="{527EC42F-B54A-4768-B105-559149F5848A}" destId="{CCB37D11-ABA1-4F13-867C-724096C00764}" srcOrd="4" destOrd="0" presId="urn:microsoft.com/office/officeart/2018/2/layout/IconCircleList"/>
    <dgm:cxn modelId="{B2CD79F5-8082-408E-A254-65BE930C6F13}" type="presParOf" srcId="{CCB37D11-ABA1-4F13-867C-724096C00764}" destId="{BAA52C12-A655-4C34-8F59-6E67FA4EEE17}" srcOrd="0" destOrd="0" presId="urn:microsoft.com/office/officeart/2018/2/layout/IconCircleList"/>
    <dgm:cxn modelId="{39398F38-5104-4385-A569-87F511B3519F}" type="presParOf" srcId="{CCB37D11-ABA1-4F13-867C-724096C00764}" destId="{A971B0C5-097A-4CC8-AB16-12F07004909E}" srcOrd="1" destOrd="0" presId="urn:microsoft.com/office/officeart/2018/2/layout/IconCircleList"/>
    <dgm:cxn modelId="{40FBD481-1C8A-4F44-BB51-72F2C9BDB233}" type="presParOf" srcId="{CCB37D11-ABA1-4F13-867C-724096C00764}" destId="{45C7F1CB-7905-48C9-8A55-208BD613372A}" srcOrd="2" destOrd="0" presId="urn:microsoft.com/office/officeart/2018/2/layout/IconCircleList"/>
    <dgm:cxn modelId="{570CDE41-F105-4B27-8FE0-F96CDD662581}" type="presParOf" srcId="{CCB37D11-ABA1-4F13-867C-724096C00764}" destId="{58B63620-C50D-4FF3-9C9E-8E6312555016}" srcOrd="3" destOrd="0" presId="urn:microsoft.com/office/officeart/2018/2/layout/IconCircleList"/>
    <dgm:cxn modelId="{587B6F6C-2048-49D4-B9BD-2C59F0CEC32C}" type="presParOf" srcId="{527EC42F-B54A-4768-B105-559149F5848A}" destId="{E4ADB55C-558E-4313-8538-26502A7380E5}" srcOrd="5" destOrd="0" presId="urn:microsoft.com/office/officeart/2018/2/layout/IconCircleList"/>
    <dgm:cxn modelId="{8CFA5659-ED8E-42FA-BA09-0D238FCF17B8}" type="presParOf" srcId="{527EC42F-B54A-4768-B105-559149F5848A}" destId="{B502814E-7420-4C26-9A05-10083B9F97FC}" srcOrd="6" destOrd="0" presId="urn:microsoft.com/office/officeart/2018/2/layout/IconCircleList"/>
    <dgm:cxn modelId="{33D5130F-14E4-4F78-B66F-54603257E6EF}" type="presParOf" srcId="{B502814E-7420-4C26-9A05-10083B9F97FC}" destId="{22558697-B36A-4331-9AA3-086290A13102}" srcOrd="0" destOrd="0" presId="urn:microsoft.com/office/officeart/2018/2/layout/IconCircleList"/>
    <dgm:cxn modelId="{7442B4B3-3AE0-43A0-BDAC-1DA2986BA9A9}" type="presParOf" srcId="{B502814E-7420-4C26-9A05-10083B9F97FC}" destId="{CDF30EA7-3874-469B-8A2D-DC071C354D60}" srcOrd="1" destOrd="0" presId="urn:microsoft.com/office/officeart/2018/2/layout/IconCircleList"/>
    <dgm:cxn modelId="{6499024E-53DC-436F-9CC7-A75D572A24CF}" type="presParOf" srcId="{B502814E-7420-4C26-9A05-10083B9F97FC}" destId="{D44EC779-7858-4A33-B958-F854A9C1D31D}" srcOrd="2" destOrd="0" presId="urn:microsoft.com/office/officeart/2018/2/layout/IconCircleList"/>
    <dgm:cxn modelId="{D13685DA-C209-42ED-AFD9-46D6752BF455}" type="presParOf" srcId="{B502814E-7420-4C26-9A05-10083B9F97FC}" destId="{39EFDB67-8C3D-4730-A61E-0D8C8C49B90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DA484A-24D3-437E-952A-6365584B1B3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D9FBA01-6F3A-432B-AC85-A5472B6309CE}">
      <dgm:prSet/>
      <dgm:spPr/>
      <dgm:t>
        <a:bodyPr/>
        <a:lstStyle/>
        <a:p>
          <a:r>
            <a:rPr lang="en-US"/>
            <a:t>Ergonomics recommendations for work</a:t>
          </a:r>
        </a:p>
      </dgm:t>
    </dgm:pt>
    <dgm:pt modelId="{EA93214F-F2DC-44A2-80BE-396E1A05039E}" type="parTrans" cxnId="{94BCA8B2-59B2-41B6-825C-03DA5ACE99D9}">
      <dgm:prSet/>
      <dgm:spPr/>
      <dgm:t>
        <a:bodyPr/>
        <a:lstStyle/>
        <a:p>
          <a:endParaRPr lang="en-US"/>
        </a:p>
      </dgm:t>
    </dgm:pt>
    <dgm:pt modelId="{1DAB448F-C6B2-43E6-AB55-62C86D62B4D3}" type="sibTrans" cxnId="{94BCA8B2-59B2-41B6-825C-03DA5ACE99D9}">
      <dgm:prSet/>
      <dgm:spPr/>
      <dgm:t>
        <a:bodyPr/>
        <a:lstStyle/>
        <a:p>
          <a:endParaRPr lang="en-US"/>
        </a:p>
      </dgm:t>
    </dgm:pt>
    <dgm:pt modelId="{48697460-F720-4C67-9B86-E14CFC7C5E63}">
      <dgm:prSet/>
      <dgm:spPr/>
      <dgm:t>
        <a:bodyPr/>
        <a:lstStyle/>
        <a:p>
          <a:r>
            <a:rPr lang="en-US"/>
            <a:t>“Easy Work – Easy Life – Balanced Health”</a:t>
          </a:r>
        </a:p>
      </dgm:t>
    </dgm:pt>
    <dgm:pt modelId="{73C91ED2-7849-4CEA-AC62-73E7F3B29A5E}" type="parTrans" cxnId="{54479651-6BB5-4930-8E2A-3F39B49EAA76}">
      <dgm:prSet/>
      <dgm:spPr/>
      <dgm:t>
        <a:bodyPr/>
        <a:lstStyle/>
        <a:p>
          <a:endParaRPr lang="en-US"/>
        </a:p>
      </dgm:t>
    </dgm:pt>
    <dgm:pt modelId="{6B533856-B5B6-4062-B27C-E788F49E2F74}" type="sibTrans" cxnId="{54479651-6BB5-4930-8E2A-3F39B49EAA76}">
      <dgm:prSet/>
      <dgm:spPr/>
      <dgm:t>
        <a:bodyPr/>
        <a:lstStyle/>
        <a:p>
          <a:endParaRPr lang="en-US"/>
        </a:p>
      </dgm:t>
    </dgm:pt>
    <dgm:pt modelId="{6B50DC71-5FFF-4E36-BA6E-F486FC0E2B6C}" type="pres">
      <dgm:prSet presAssocID="{89DA484A-24D3-437E-952A-6365584B1B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FC2B41-7713-495B-AF93-08C25D002960}" type="pres">
      <dgm:prSet presAssocID="{9D9FBA01-6F3A-432B-AC85-A5472B6309CE}" presName="hierRoot1" presStyleCnt="0"/>
      <dgm:spPr/>
    </dgm:pt>
    <dgm:pt modelId="{B4412223-87DA-4F95-A043-D730ADDE083E}" type="pres">
      <dgm:prSet presAssocID="{9D9FBA01-6F3A-432B-AC85-A5472B6309CE}" presName="composite" presStyleCnt="0"/>
      <dgm:spPr/>
    </dgm:pt>
    <dgm:pt modelId="{BB03E9E9-DDE1-419E-B506-BE7C25A07448}" type="pres">
      <dgm:prSet presAssocID="{9D9FBA01-6F3A-432B-AC85-A5472B6309CE}" presName="background" presStyleLbl="node0" presStyleIdx="0" presStyleCnt="2"/>
      <dgm:spPr/>
    </dgm:pt>
    <dgm:pt modelId="{782F6C40-7E04-4B2E-9E89-04F87D2EEC37}" type="pres">
      <dgm:prSet presAssocID="{9D9FBA01-6F3A-432B-AC85-A5472B6309CE}" presName="text" presStyleLbl="fgAcc0" presStyleIdx="0" presStyleCnt="2">
        <dgm:presLayoutVars>
          <dgm:chPref val="3"/>
        </dgm:presLayoutVars>
      </dgm:prSet>
      <dgm:spPr/>
    </dgm:pt>
    <dgm:pt modelId="{A328B314-82EA-45A5-81C3-A58DDE4D6A03}" type="pres">
      <dgm:prSet presAssocID="{9D9FBA01-6F3A-432B-AC85-A5472B6309CE}" presName="hierChild2" presStyleCnt="0"/>
      <dgm:spPr/>
    </dgm:pt>
    <dgm:pt modelId="{A1238C73-84F6-4BFF-A931-1837DBDDCBEB}" type="pres">
      <dgm:prSet presAssocID="{48697460-F720-4C67-9B86-E14CFC7C5E63}" presName="hierRoot1" presStyleCnt="0"/>
      <dgm:spPr/>
    </dgm:pt>
    <dgm:pt modelId="{3379914E-2D41-414E-BA77-0F8DAFE895EA}" type="pres">
      <dgm:prSet presAssocID="{48697460-F720-4C67-9B86-E14CFC7C5E63}" presName="composite" presStyleCnt="0"/>
      <dgm:spPr/>
    </dgm:pt>
    <dgm:pt modelId="{CD7BCB28-A9A1-43B7-BF86-409465888359}" type="pres">
      <dgm:prSet presAssocID="{48697460-F720-4C67-9B86-E14CFC7C5E63}" presName="background" presStyleLbl="node0" presStyleIdx="1" presStyleCnt="2"/>
      <dgm:spPr/>
    </dgm:pt>
    <dgm:pt modelId="{0B8C9007-E1C2-4C1E-8BD7-DBB0765D391A}" type="pres">
      <dgm:prSet presAssocID="{48697460-F720-4C67-9B86-E14CFC7C5E63}" presName="text" presStyleLbl="fgAcc0" presStyleIdx="1" presStyleCnt="2">
        <dgm:presLayoutVars>
          <dgm:chPref val="3"/>
        </dgm:presLayoutVars>
      </dgm:prSet>
      <dgm:spPr/>
    </dgm:pt>
    <dgm:pt modelId="{B6572DCA-500A-489E-88A9-422D14EE4900}" type="pres">
      <dgm:prSet presAssocID="{48697460-F720-4C67-9B86-E14CFC7C5E63}" presName="hierChild2" presStyleCnt="0"/>
      <dgm:spPr/>
    </dgm:pt>
  </dgm:ptLst>
  <dgm:cxnLst>
    <dgm:cxn modelId="{266AE73F-8B28-4748-939E-E50BF95A81CE}" type="presOf" srcId="{9D9FBA01-6F3A-432B-AC85-A5472B6309CE}" destId="{782F6C40-7E04-4B2E-9E89-04F87D2EEC37}" srcOrd="0" destOrd="0" presId="urn:microsoft.com/office/officeart/2005/8/layout/hierarchy1"/>
    <dgm:cxn modelId="{3719EF4C-2308-460E-9D46-2852237578CF}" type="presOf" srcId="{89DA484A-24D3-437E-952A-6365584B1B3A}" destId="{6B50DC71-5FFF-4E36-BA6E-F486FC0E2B6C}" srcOrd="0" destOrd="0" presId="urn:microsoft.com/office/officeart/2005/8/layout/hierarchy1"/>
    <dgm:cxn modelId="{54479651-6BB5-4930-8E2A-3F39B49EAA76}" srcId="{89DA484A-24D3-437E-952A-6365584B1B3A}" destId="{48697460-F720-4C67-9B86-E14CFC7C5E63}" srcOrd="1" destOrd="0" parTransId="{73C91ED2-7849-4CEA-AC62-73E7F3B29A5E}" sibTransId="{6B533856-B5B6-4062-B27C-E788F49E2F74}"/>
    <dgm:cxn modelId="{F8BB6FA5-6580-426E-B6FA-638F9A12AE65}" type="presOf" srcId="{48697460-F720-4C67-9B86-E14CFC7C5E63}" destId="{0B8C9007-E1C2-4C1E-8BD7-DBB0765D391A}" srcOrd="0" destOrd="0" presId="urn:microsoft.com/office/officeart/2005/8/layout/hierarchy1"/>
    <dgm:cxn modelId="{94BCA8B2-59B2-41B6-825C-03DA5ACE99D9}" srcId="{89DA484A-24D3-437E-952A-6365584B1B3A}" destId="{9D9FBA01-6F3A-432B-AC85-A5472B6309CE}" srcOrd="0" destOrd="0" parTransId="{EA93214F-F2DC-44A2-80BE-396E1A05039E}" sibTransId="{1DAB448F-C6B2-43E6-AB55-62C86D62B4D3}"/>
    <dgm:cxn modelId="{5489526B-E6C7-4941-B295-EA0F55D76BCF}" type="presParOf" srcId="{6B50DC71-5FFF-4E36-BA6E-F486FC0E2B6C}" destId="{D9FC2B41-7713-495B-AF93-08C25D002960}" srcOrd="0" destOrd="0" presId="urn:microsoft.com/office/officeart/2005/8/layout/hierarchy1"/>
    <dgm:cxn modelId="{861AC968-0D55-4932-B18A-64A0B54AD8BA}" type="presParOf" srcId="{D9FC2B41-7713-495B-AF93-08C25D002960}" destId="{B4412223-87DA-4F95-A043-D730ADDE083E}" srcOrd="0" destOrd="0" presId="urn:microsoft.com/office/officeart/2005/8/layout/hierarchy1"/>
    <dgm:cxn modelId="{48A8E841-1813-40D9-9E25-A0D4BE75DFD6}" type="presParOf" srcId="{B4412223-87DA-4F95-A043-D730ADDE083E}" destId="{BB03E9E9-DDE1-419E-B506-BE7C25A07448}" srcOrd="0" destOrd="0" presId="urn:microsoft.com/office/officeart/2005/8/layout/hierarchy1"/>
    <dgm:cxn modelId="{B454B12D-89AB-46A2-A1C1-106E73BDC575}" type="presParOf" srcId="{B4412223-87DA-4F95-A043-D730ADDE083E}" destId="{782F6C40-7E04-4B2E-9E89-04F87D2EEC37}" srcOrd="1" destOrd="0" presId="urn:microsoft.com/office/officeart/2005/8/layout/hierarchy1"/>
    <dgm:cxn modelId="{14E050FC-4DDD-46E1-8A28-35965DB6A30F}" type="presParOf" srcId="{D9FC2B41-7713-495B-AF93-08C25D002960}" destId="{A328B314-82EA-45A5-81C3-A58DDE4D6A03}" srcOrd="1" destOrd="0" presId="urn:microsoft.com/office/officeart/2005/8/layout/hierarchy1"/>
    <dgm:cxn modelId="{415948F0-926B-4100-8B8B-CD0A027CD3FE}" type="presParOf" srcId="{6B50DC71-5FFF-4E36-BA6E-F486FC0E2B6C}" destId="{A1238C73-84F6-4BFF-A931-1837DBDDCBEB}" srcOrd="1" destOrd="0" presId="urn:microsoft.com/office/officeart/2005/8/layout/hierarchy1"/>
    <dgm:cxn modelId="{CDC9532D-619B-49F0-8283-690C4372344B}" type="presParOf" srcId="{A1238C73-84F6-4BFF-A931-1837DBDDCBEB}" destId="{3379914E-2D41-414E-BA77-0F8DAFE895EA}" srcOrd="0" destOrd="0" presId="urn:microsoft.com/office/officeart/2005/8/layout/hierarchy1"/>
    <dgm:cxn modelId="{11AA68C2-AE36-4644-8841-0318C425DEF4}" type="presParOf" srcId="{3379914E-2D41-414E-BA77-0F8DAFE895EA}" destId="{CD7BCB28-A9A1-43B7-BF86-409465888359}" srcOrd="0" destOrd="0" presId="urn:microsoft.com/office/officeart/2005/8/layout/hierarchy1"/>
    <dgm:cxn modelId="{97BF3970-DBE0-4026-A846-66613911A0E0}" type="presParOf" srcId="{3379914E-2D41-414E-BA77-0F8DAFE895EA}" destId="{0B8C9007-E1C2-4C1E-8BD7-DBB0765D391A}" srcOrd="1" destOrd="0" presId="urn:microsoft.com/office/officeart/2005/8/layout/hierarchy1"/>
    <dgm:cxn modelId="{A8AAB416-E112-4EF8-B8E4-6B20FD880DEB}" type="presParOf" srcId="{A1238C73-84F6-4BFF-A931-1837DBDDCBEB}" destId="{B6572DCA-500A-489E-88A9-422D14EE49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BAE9C-56BD-4C4A-9B3F-6F3E0A7D9722}">
      <dsp:nvSpPr>
        <dsp:cNvPr id="0" name=""/>
        <dsp:cNvSpPr/>
      </dsp:nvSpPr>
      <dsp:spPr>
        <a:xfrm>
          <a:off x="0" y="751888"/>
          <a:ext cx="7559504" cy="2307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Login in userId/emailId and Password</a:t>
          </a:r>
        </a:p>
      </dsp:txBody>
      <dsp:txXfrm>
        <a:off x="112630" y="864518"/>
        <a:ext cx="7334244" cy="2081980"/>
      </dsp:txXfrm>
    </dsp:sp>
    <dsp:sp modelId="{0C6355C7-F480-4B86-960D-7BE8ED0997B4}">
      <dsp:nvSpPr>
        <dsp:cNvPr id="0" name=""/>
        <dsp:cNvSpPr/>
      </dsp:nvSpPr>
      <dsp:spPr>
        <a:xfrm>
          <a:off x="0" y="3226168"/>
          <a:ext cx="7559504" cy="23072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Login with social or Google account.</a:t>
          </a:r>
        </a:p>
      </dsp:txBody>
      <dsp:txXfrm>
        <a:off x="112630" y="3338798"/>
        <a:ext cx="7334244" cy="2081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DB105-2E47-4AF4-868B-948C6CE6B395}">
      <dsp:nvSpPr>
        <dsp:cNvPr id="0" name=""/>
        <dsp:cNvSpPr/>
      </dsp:nvSpPr>
      <dsp:spPr>
        <a:xfrm>
          <a:off x="0" y="37147"/>
          <a:ext cx="4828172" cy="13425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Personal Information filled by the user </a:t>
          </a:r>
        </a:p>
      </dsp:txBody>
      <dsp:txXfrm>
        <a:off x="65539" y="102686"/>
        <a:ext cx="4697094" cy="1211496"/>
      </dsp:txXfrm>
    </dsp:sp>
    <dsp:sp modelId="{9ECAA101-1F07-43F6-B0CA-E091A3A5E363}">
      <dsp:nvSpPr>
        <dsp:cNvPr id="0" name=""/>
        <dsp:cNvSpPr/>
      </dsp:nvSpPr>
      <dsp:spPr>
        <a:xfrm>
          <a:off x="0" y="1448842"/>
          <a:ext cx="4828172" cy="134257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Importing Total steps, Heartbeat, Total Hours of Sleep from the inbuilt system.</a:t>
          </a:r>
        </a:p>
      </dsp:txBody>
      <dsp:txXfrm>
        <a:off x="65539" y="1514381"/>
        <a:ext cx="4697094" cy="1211496"/>
      </dsp:txXfrm>
    </dsp:sp>
    <dsp:sp modelId="{367C0679-66A8-4479-8C5C-9B4BF611ECA0}">
      <dsp:nvSpPr>
        <dsp:cNvPr id="0" name=""/>
        <dsp:cNvSpPr/>
      </dsp:nvSpPr>
      <dsp:spPr>
        <a:xfrm>
          <a:off x="0" y="2860537"/>
          <a:ext cx="4828172" cy="134257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Recognition of Body and Face through detector.</a:t>
          </a:r>
        </a:p>
      </dsp:txBody>
      <dsp:txXfrm>
        <a:off x="65539" y="2926076"/>
        <a:ext cx="4697094" cy="1211496"/>
      </dsp:txXfrm>
    </dsp:sp>
    <dsp:sp modelId="{10013CCE-A35B-4C74-A7EF-3BD2EB86F25E}">
      <dsp:nvSpPr>
        <dsp:cNvPr id="0" name=""/>
        <dsp:cNvSpPr/>
      </dsp:nvSpPr>
      <dsp:spPr>
        <a:xfrm>
          <a:off x="0" y="4272232"/>
          <a:ext cx="4828172" cy="13425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Recommendations </a:t>
          </a:r>
        </a:p>
      </dsp:txBody>
      <dsp:txXfrm>
        <a:off x="65539" y="4337771"/>
        <a:ext cx="4697094" cy="1211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3C2FB-66CE-44A7-B2F0-62D12A8161BE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EBA13-2CF9-4CD2-8370-FB543A3BD11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D115-6C4B-45B2-8CD8-7C47C5AFE2C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Daily Reminders about Total Footsteps</a:t>
          </a:r>
        </a:p>
      </dsp:txBody>
      <dsp:txXfrm>
        <a:off x="1429899" y="2442"/>
        <a:ext cx="5083704" cy="1238008"/>
      </dsp:txXfrm>
    </dsp:sp>
    <dsp:sp modelId="{E1BC08C9-A6C0-4440-9509-85D8E53C829C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56392-B75F-44F3-A07D-D767B415C05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0D725-04C5-453E-AA7B-AD5D770AD8C4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Reminders of breath/Lung exercises.</a:t>
          </a:r>
        </a:p>
      </dsp:txBody>
      <dsp:txXfrm>
        <a:off x="1429899" y="1549953"/>
        <a:ext cx="5083704" cy="1238008"/>
      </dsp:txXfrm>
    </dsp:sp>
    <dsp:sp modelId="{EE3AC722-1A59-499B-82AC-E085D05381E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D7558-A2CC-41ED-837D-2CBB4186C3A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943BC-B6A3-4ECE-B29A-95372D1B72E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Reminders of yoga/Gym Exercises.</a:t>
          </a:r>
        </a:p>
      </dsp:txBody>
      <dsp:txXfrm>
        <a:off x="1429899" y="3097464"/>
        <a:ext cx="5083704" cy="1238008"/>
      </dsp:txXfrm>
    </dsp:sp>
    <dsp:sp modelId="{B94252E5-1AE3-45D4-96DE-747DCC245AB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BE9AC-8F9B-4F1C-B3A3-7D78346B1291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15071-B0F0-4178-A726-6AEC96981CF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Meditation/Light Music Goodies.</a:t>
          </a:r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D565D-3BAD-4B05-B2E3-D61D9C174C06}">
      <dsp:nvSpPr>
        <dsp:cNvPr id="0" name=""/>
        <dsp:cNvSpPr/>
      </dsp:nvSpPr>
      <dsp:spPr>
        <a:xfrm>
          <a:off x="41477" y="293868"/>
          <a:ext cx="1247730" cy="12477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E00F9-C139-4D4E-8F9B-FC41E21AAD65}">
      <dsp:nvSpPr>
        <dsp:cNvPr id="0" name=""/>
        <dsp:cNvSpPr/>
      </dsp:nvSpPr>
      <dsp:spPr>
        <a:xfrm>
          <a:off x="303501" y="555891"/>
          <a:ext cx="723683" cy="723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703AB-802C-42AB-924F-1DE0F50C2B9B}">
      <dsp:nvSpPr>
        <dsp:cNvPr id="0" name=""/>
        <dsp:cNvSpPr/>
      </dsp:nvSpPr>
      <dsp:spPr>
        <a:xfrm>
          <a:off x="1556579" y="293868"/>
          <a:ext cx="2941079" cy="124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 the App in Smart Watches</a:t>
          </a:r>
        </a:p>
      </dsp:txBody>
      <dsp:txXfrm>
        <a:off x="1556579" y="293868"/>
        <a:ext cx="2941079" cy="1247730"/>
      </dsp:txXfrm>
    </dsp:sp>
    <dsp:sp modelId="{1E77BBE4-ACCF-4FD0-9B7F-76A9794DE047}">
      <dsp:nvSpPr>
        <dsp:cNvPr id="0" name=""/>
        <dsp:cNvSpPr/>
      </dsp:nvSpPr>
      <dsp:spPr>
        <a:xfrm>
          <a:off x="5010119" y="293868"/>
          <a:ext cx="1247730" cy="12477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F76A4-FE81-4CE6-AC5C-EB02AA7EB177}">
      <dsp:nvSpPr>
        <dsp:cNvPr id="0" name=""/>
        <dsp:cNvSpPr/>
      </dsp:nvSpPr>
      <dsp:spPr>
        <a:xfrm>
          <a:off x="5272142" y="555891"/>
          <a:ext cx="723683" cy="723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984D2-D830-48D1-81A2-03A7BB1E595F}">
      <dsp:nvSpPr>
        <dsp:cNvPr id="0" name=""/>
        <dsp:cNvSpPr/>
      </dsp:nvSpPr>
      <dsp:spPr>
        <a:xfrm>
          <a:off x="6525220" y="293868"/>
          <a:ext cx="2941079" cy="124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Face detection and Body scans.</a:t>
          </a:r>
        </a:p>
      </dsp:txBody>
      <dsp:txXfrm>
        <a:off x="6525220" y="293868"/>
        <a:ext cx="2941079" cy="1247730"/>
      </dsp:txXfrm>
    </dsp:sp>
    <dsp:sp modelId="{BAA52C12-A655-4C34-8F59-6E67FA4EEE17}">
      <dsp:nvSpPr>
        <dsp:cNvPr id="0" name=""/>
        <dsp:cNvSpPr/>
      </dsp:nvSpPr>
      <dsp:spPr>
        <a:xfrm>
          <a:off x="41477" y="2173097"/>
          <a:ext cx="1247730" cy="12477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1B0C5-097A-4CC8-AB16-12F07004909E}">
      <dsp:nvSpPr>
        <dsp:cNvPr id="0" name=""/>
        <dsp:cNvSpPr/>
      </dsp:nvSpPr>
      <dsp:spPr>
        <a:xfrm>
          <a:off x="303501" y="2435120"/>
          <a:ext cx="723683" cy="723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63620-C50D-4FF3-9C9E-8E6312555016}">
      <dsp:nvSpPr>
        <dsp:cNvPr id="0" name=""/>
        <dsp:cNvSpPr/>
      </dsp:nvSpPr>
      <dsp:spPr>
        <a:xfrm>
          <a:off x="1556579" y="2173097"/>
          <a:ext cx="2941079" cy="124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Alarm if user hasn’t walked through out the day.</a:t>
          </a:r>
        </a:p>
      </dsp:txBody>
      <dsp:txXfrm>
        <a:off x="1556579" y="2173097"/>
        <a:ext cx="2941079" cy="1247730"/>
      </dsp:txXfrm>
    </dsp:sp>
    <dsp:sp modelId="{22558697-B36A-4331-9AA3-086290A13102}">
      <dsp:nvSpPr>
        <dsp:cNvPr id="0" name=""/>
        <dsp:cNvSpPr/>
      </dsp:nvSpPr>
      <dsp:spPr>
        <a:xfrm>
          <a:off x="5010119" y="2173097"/>
          <a:ext cx="1247730" cy="12477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30EA7-3874-469B-8A2D-DC071C354D60}">
      <dsp:nvSpPr>
        <dsp:cNvPr id="0" name=""/>
        <dsp:cNvSpPr/>
      </dsp:nvSpPr>
      <dsp:spPr>
        <a:xfrm>
          <a:off x="5272142" y="2435120"/>
          <a:ext cx="723683" cy="7236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FDB67-8C3D-4730-A61E-0D8C8C49B905}">
      <dsp:nvSpPr>
        <dsp:cNvPr id="0" name=""/>
        <dsp:cNvSpPr/>
      </dsp:nvSpPr>
      <dsp:spPr>
        <a:xfrm>
          <a:off x="6525220" y="2173097"/>
          <a:ext cx="2941079" cy="124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Recommendation of simple exercises during work.</a:t>
          </a:r>
        </a:p>
      </dsp:txBody>
      <dsp:txXfrm>
        <a:off x="6525220" y="2173097"/>
        <a:ext cx="2941079" cy="12477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3E9E9-DDE1-419E-B506-BE7C25A0744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F6C40-7E04-4B2E-9E89-04F87D2EEC37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Ergonomics recommendations for work</a:t>
          </a:r>
        </a:p>
      </dsp:txBody>
      <dsp:txXfrm>
        <a:off x="608661" y="692298"/>
        <a:ext cx="4508047" cy="2799040"/>
      </dsp:txXfrm>
    </dsp:sp>
    <dsp:sp modelId="{CD7BCB28-A9A1-43B7-BF86-409465888359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C9007-E1C2-4C1E-8BD7-DBB0765D391A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“Easy Work – Easy Life – Balanced Health”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7CAB-C823-4A41-BC9E-BC6BB28C2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0D37F-A341-4C4C-ABC1-39B31AF1A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8172E-97BA-4334-84B5-CFB26C95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516C-59C9-4928-9CBC-D6945A27C64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766E-849F-4D7B-9FBC-920E0D9F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AED45-1F17-4E08-8A1D-787153F8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C764-F3DD-4BC9-92F1-EC0BCD9BEC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E3C6-9634-4095-888E-9C341489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2789-105C-488E-9C90-3B124640E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EAE36-A4DE-4BB2-BE10-CCEADD5B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516C-59C9-4928-9CBC-D6945A27C64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D54D-1E09-4557-9253-C8722283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C02D-24D2-4339-92FB-B0E0D1F0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C764-F3DD-4BC9-92F1-EC0BCD9BEC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5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8B9C-F2D4-4330-9EEA-41A186E05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8DF1F-B1FE-40D6-8508-B6E380105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86A0A-A26E-4C48-AC32-027C6F12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516C-59C9-4928-9CBC-D6945A27C64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0EB28-3BE0-4FA9-91DC-11A4B633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5440-7D69-4AEF-A28E-224D52AE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C764-F3DD-4BC9-92F1-EC0BCD9BEC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5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FB06-B6B5-47EA-94BC-EF14113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88B5-EC9D-49DB-BB6C-9C95329C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A074-3074-43A6-B34D-F0FD918B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516C-59C9-4928-9CBC-D6945A27C64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5B23-4DED-4258-8155-EAEB01B6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56108-D043-4D35-95AC-318E5F24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C764-F3DD-4BC9-92F1-EC0BCD9BEC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9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C3A-C721-44E9-B48B-569212E9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194B7-7228-47EF-A8C2-4E4EBBF9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D240F-93CB-4932-8965-FFF8521A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516C-59C9-4928-9CBC-D6945A27C64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F502E-F526-47CF-BF85-3B9732D3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CE31-1FB0-46AD-9FF0-F3BB3215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C764-F3DD-4BC9-92F1-EC0BCD9BEC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5050-C04C-4F8A-955B-F5AFE699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5EE9-C323-4357-9FBF-376351949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7F279-6191-47BA-AC09-CD5CC8943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3397E-F431-417B-AF99-7AF34AC0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516C-59C9-4928-9CBC-D6945A27C64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E3D54-5410-4C02-BCE6-392E0342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E4259-9CC2-4B97-8684-8CBA8339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C764-F3DD-4BC9-92F1-EC0BCD9BEC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6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F033-C32A-498B-8FDC-76172F9C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B3DD2-BE0D-4D0A-A19A-4832D2DC6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1AF3E-B4D4-43EA-A221-4B72E2B61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3287E-E5EC-48E5-AFDD-3C8CEC339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2066E-2BE3-4686-9026-9A05993AE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5521C-EB25-405A-8EBF-89DF2711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516C-59C9-4928-9CBC-D6945A27C64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F87F9-4C04-436B-A514-1EC0A4DD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B0929-6436-4723-8655-FB041673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C764-F3DD-4BC9-92F1-EC0BCD9BEC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9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8D3D-58A4-4808-BDE8-2BAC9DA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769F0-ADDF-47C6-AB7C-7CAEAF13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516C-59C9-4928-9CBC-D6945A27C64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96C46-5DB6-4292-A607-DDA89E77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5FCBB-27BA-443C-B1DE-8AE05F48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C764-F3DD-4BC9-92F1-EC0BCD9BEC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1DCE0-4129-4114-B985-5BD45012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516C-59C9-4928-9CBC-D6945A27C64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1B537-DBAC-40F1-BC39-42835F3D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6476E-B856-4C4B-80C2-7A5B054B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C764-F3DD-4BC9-92F1-EC0BCD9BEC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2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8590-CFCC-4DA0-B799-5B8390E3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2240-BA8C-457F-BFA1-6250D38B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6E465-B86F-4B88-BAD4-525336245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8B99A-7640-44A0-AD00-91976A1A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516C-59C9-4928-9CBC-D6945A27C64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C0661-A652-4550-9349-00685347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B024D-23AE-4102-BCF3-0F78EF90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C764-F3DD-4BC9-92F1-EC0BCD9BEC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8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935D-D3C8-40AA-B60A-BCCCC207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0CC50-18D9-4C68-8656-869993EEF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8BA5E-B407-447B-9680-F1319E93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68F37-B4E6-4308-9932-19EA7254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516C-59C9-4928-9CBC-D6945A27C64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0A406-F817-4FD9-9EBB-60220CDC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54D37-0490-4AB0-BDB3-40B59CE0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C764-F3DD-4BC9-92F1-EC0BCD9BEC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6AD71-651E-40EE-BF10-DBFA8F0A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403D-F9C3-4B1F-ACEA-D6C87820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5A31-6231-4D2D-AF49-7DC04DEB6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516C-59C9-4928-9CBC-D6945A27C64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3428-9727-4862-9117-67A1BB7EF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38C49-7DA1-4F66-A710-249161DE2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AC764-F3DD-4BC9-92F1-EC0BCD9BEC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1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0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1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2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3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4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5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5F91A-40B1-49A1-9D3E-855412C43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Daily checkUps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4BCDF-03D0-4F42-A341-9D7EE9A33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V.S.S.L.Manaswini - Adobe</a:t>
            </a:r>
          </a:p>
        </p:txBody>
      </p:sp>
      <p:sp>
        <p:nvSpPr>
          <p:cNvPr id="24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9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4EEAB-410A-44E8-B4E1-129A8FA0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Login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638E69-E857-833F-D5FC-2C46D8E62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176682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40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69A1D-3FC0-4031-A730-8D091543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Daily Checkups Initialization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60C066B-B781-ED52-D1BF-7033B724F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399730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32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FB9D7-7787-433A-B87A-A9546896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Daily Remainders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F6BFB8-B2B2-8B73-0D40-5C45D9C9F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5471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37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98F98E-98B3-4CE6-A0CE-9C3ABBA5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Configuration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58671C6-F5EF-0BB0-1D99-47646A36D4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258213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722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D6B32-6755-43A9-9153-B73E07A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Easy Way for Health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AA525F-FAA4-58DF-6D7C-5A8451109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24336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687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Daily checkUps</vt:lpstr>
      <vt:lpstr>Login</vt:lpstr>
      <vt:lpstr>Daily Checkups Initialization</vt:lpstr>
      <vt:lpstr>Daily Remainders</vt:lpstr>
      <vt:lpstr>Configuration</vt:lpstr>
      <vt:lpstr>Easy Way for Health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checkUps</dc:title>
  <dc:creator>Vadali Sri Surya Lakshmi Manaswini</dc:creator>
  <cp:lastModifiedBy>Vadali Sri Surya Lakshmi Manaswini</cp:lastModifiedBy>
  <cp:revision>1</cp:revision>
  <dcterms:created xsi:type="dcterms:W3CDTF">2022-04-11T15:08:41Z</dcterms:created>
  <dcterms:modified xsi:type="dcterms:W3CDTF">2022-04-11T15:27:29Z</dcterms:modified>
</cp:coreProperties>
</file>