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5" r:id="rId5"/>
    <p:sldId id="262" r:id="rId6"/>
    <p:sldId id="269" r:id="rId7"/>
    <p:sldId id="270" r:id="rId8"/>
    <p:sldId id="266" r:id="rId9"/>
    <p:sldId id="267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B45D6-649A-45AA-8AD6-243682EA5A62}" type="doc">
      <dgm:prSet loTypeId="urn:microsoft.com/office/officeart/2005/8/layout/h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D198906-2F29-41CC-8479-727D58BFC605}">
      <dgm:prSet phldrT="[Text]"/>
      <dgm:spPr/>
      <dgm:t>
        <a:bodyPr/>
        <a:lstStyle/>
        <a:p>
          <a:r>
            <a:rPr lang="en-US" dirty="0"/>
            <a:t>Increment 1</a:t>
          </a:r>
          <a:endParaRPr lang="en-IN" dirty="0"/>
        </a:p>
      </dgm:t>
    </dgm:pt>
    <dgm:pt modelId="{F6E1E4BE-7AAC-48D6-9937-EA2CEB31F798}" type="parTrans" cxnId="{4BE7A552-29A3-4935-9995-EE5BE009DF37}">
      <dgm:prSet/>
      <dgm:spPr/>
      <dgm:t>
        <a:bodyPr/>
        <a:lstStyle/>
        <a:p>
          <a:endParaRPr lang="en-IN"/>
        </a:p>
      </dgm:t>
    </dgm:pt>
    <dgm:pt modelId="{E51CD0FE-46AC-45B4-84A4-EAEDED6775ED}" type="sibTrans" cxnId="{4BE7A552-29A3-4935-9995-EE5BE009DF37}">
      <dgm:prSet/>
      <dgm:spPr/>
      <dgm:t>
        <a:bodyPr/>
        <a:lstStyle/>
        <a:p>
          <a:endParaRPr lang="en-IN"/>
        </a:p>
      </dgm:t>
    </dgm:pt>
    <dgm:pt modelId="{84EB8FEE-409D-4091-8CCA-912AAC5EC83B}">
      <dgm:prSet phldrT="[Text]"/>
      <dgm:spPr/>
      <dgm:t>
        <a:bodyPr/>
        <a:lstStyle/>
        <a:p>
          <a:pPr>
            <a:buNone/>
          </a:pPr>
          <a:r>
            <a:rPr lang="en-IN" b="1" dirty="0"/>
            <a:t>Key Features:</a:t>
          </a:r>
          <a:endParaRPr lang="en-IN" dirty="0"/>
        </a:p>
      </dgm:t>
    </dgm:pt>
    <dgm:pt modelId="{13B6CF3D-E913-46BC-9473-2F9ABD2D8238}" type="parTrans" cxnId="{3505D903-6A24-45B4-A68E-EC3DAD571907}">
      <dgm:prSet/>
      <dgm:spPr/>
      <dgm:t>
        <a:bodyPr/>
        <a:lstStyle/>
        <a:p>
          <a:endParaRPr lang="en-IN"/>
        </a:p>
      </dgm:t>
    </dgm:pt>
    <dgm:pt modelId="{9F8C7BAB-F95E-48D5-9D32-10C2F3C1197A}" type="sibTrans" cxnId="{3505D903-6A24-45B4-A68E-EC3DAD571907}">
      <dgm:prSet/>
      <dgm:spPr/>
      <dgm:t>
        <a:bodyPr/>
        <a:lstStyle/>
        <a:p>
          <a:endParaRPr lang="en-IN"/>
        </a:p>
      </dgm:t>
    </dgm:pt>
    <dgm:pt modelId="{56F876E3-8165-4FEA-9909-7A1ED20C918E}">
      <dgm:prSet phldrT="[Text]"/>
      <dgm:spPr/>
      <dgm:t>
        <a:bodyPr/>
        <a:lstStyle/>
        <a:p>
          <a:r>
            <a:rPr lang="en-US" dirty="0"/>
            <a:t>Increment 2</a:t>
          </a:r>
          <a:endParaRPr lang="en-IN" dirty="0"/>
        </a:p>
      </dgm:t>
    </dgm:pt>
    <dgm:pt modelId="{526B64F6-135F-4D4D-A300-F251051E48FA}" type="parTrans" cxnId="{F2356E1D-4FA1-4A2C-A085-745B3A67B126}">
      <dgm:prSet/>
      <dgm:spPr/>
      <dgm:t>
        <a:bodyPr/>
        <a:lstStyle/>
        <a:p>
          <a:endParaRPr lang="en-IN"/>
        </a:p>
      </dgm:t>
    </dgm:pt>
    <dgm:pt modelId="{8183AB05-77A4-412D-B25E-D54E4DEC745E}" type="sibTrans" cxnId="{F2356E1D-4FA1-4A2C-A085-745B3A67B126}">
      <dgm:prSet/>
      <dgm:spPr/>
      <dgm:t>
        <a:bodyPr/>
        <a:lstStyle/>
        <a:p>
          <a:endParaRPr lang="en-IN"/>
        </a:p>
      </dgm:t>
    </dgm:pt>
    <dgm:pt modelId="{5D899B5E-40AB-4834-8061-4651A4579CA4}">
      <dgm:prSet phldrT="[Text]"/>
      <dgm:spPr/>
      <dgm:t>
        <a:bodyPr/>
        <a:lstStyle/>
        <a:p>
          <a:pPr>
            <a:buNone/>
          </a:pPr>
          <a:r>
            <a:rPr lang="en-IN" b="1" dirty="0"/>
            <a:t>Key Features:</a:t>
          </a:r>
          <a:endParaRPr lang="en-IN" dirty="0"/>
        </a:p>
      </dgm:t>
    </dgm:pt>
    <dgm:pt modelId="{1AF194CC-26AD-46EE-8AFB-977C1D1E970E}" type="parTrans" cxnId="{6B0B821A-EAB5-4191-BCFE-C15877BD95E7}">
      <dgm:prSet/>
      <dgm:spPr/>
      <dgm:t>
        <a:bodyPr/>
        <a:lstStyle/>
        <a:p>
          <a:endParaRPr lang="en-IN"/>
        </a:p>
      </dgm:t>
    </dgm:pt>
    <dgm:pt modelId="{54322AFC-6046-417A-A457-C3A2BDF08F26}" type="sibTrans" cxnId="{6B0B821A-EAB5-4191-BCFE-C15877BD95E7}">
      <dgm:prSet/>
      <dgm:spPr/>
      <dgm:t>
        <a:bodyPr/>
        <a:lstStyle/>
        <a:p>
          <a:endParaRPr lang="en-IN"/>
        </a:p>
      </dgm:t>
    </dgm:pt>
    <dgm:pt modelId="{0C8EA3BB-FAFB-48C5-A695-BA134F0F42C3}">
      <dgm:prSet phldrT="[Text]"/>
      <dgm:spPr/>
      <dgm:t>
        <a:bodyPr/>
        <a:lstStyle/>
        <a:p>
          <a:r>
            <a:rPr lang="en-US" dirty="0"/>
            <a:t>Increment 3</a:t>
          </a:r>
          <a:endParaRPr lang="en-IN" dirty="0"/>
        </a:p>
      </dgm:t>
    </dgm:pt>
    <dgm:pt modelId="{359A5E86-42F9-4F16-B453-CDB11482E1D7}" type="parTrans" cxnId="{7E3748F7-B477-438A-809D-FB23215063BD}">
      <dgm:prSet/>
      <dgm:spPr/>
      <dgm:t>
        <a:bodyPr/>
        <a:lstStyle/>
        <a:p>
          <a:endParaRPr lang="en-IN"/>
        </a:p>
      </dgm:t>
    </dgm:pt>
    <dgm:pt modelId="{3E7BEB64-DF20-4695-BA06-FCC333A066CE}" type="sibTrans" cxnId="{7E3748F7-B477-438A-809D-FB23215063BD}">
      <dgm:prSet/>
      <dgm:spPr/>
      <dgm:t>
        <a:bodyPr/>
        <a:lstStyle/>
        <a:p>
          <a:endParaRPr lang="en-IN"/>
        </a:p>
      </dgm:t>
    </dgm:pt>
    <dgm:pt modelId="{F247E725-7244-422E-B433-58C0BD6E08E7}">
      <dgm:prSet phldrT="[Text]"/>
      <dgm:spPr/>
      <dgm:t>
        <a:bodyPr/>
        <a:lstStyle/>
        <a:p>
          <a:pPr algn="l">
            <a:buNone/>
          </a:pPr>
          <a:r>
            <a:rPr lang="en-IN" b="1" dirty="0"/>
            <a:t>Key Features:</a:t>
          </a:r>
          <a:endParaRPr lang="en-IN" dirty="0"/>
        </a:p>
      </dgm:t>
    </dgm:pt>
    <dgm:pt modelId="{0B94F628-3379-44A1-9DDC-BC27C055D1B4}" type="parTrans" cxnId="{F8776F5E-5A02-4462-B14F-007A5F1AD082}">
      <dgm:prSet/>
      <dgm:spPr/>
      <dgm:t>
        <a:bodyPr/>
        <a:lstStyle/>
        <a:p>
          <a:endParaRPr lang="en-IN"/>
        </a:p>
      </dgm:t>
    </dgm:pt>
    <dgm:pt modelId="{1077B83D-D276-4F93-99D0-DF0CA5EA2392}" type="sibTrans" cxnId="{F8776F5E-5A02-4462-B14F-007A5F1AD082}">
      <dgm:prSet/>
      <dgm:spPr/>
      <dgm:t>
        <a:bodyPr/>
        <a:lstStyle/>
        <a:p>
          <a:endParaRPr lang="en-IN"/>
        </a:p>
      </dgm:t>
    </dgm:pt>
    <dgm:pt modelId="{E7804C6C-1C06-4CDD-9AD6-E543289346D8}">
      <dgm:prSet/>
      <dgm:spPr/>
      <dgm:t>
        <a:bodyPr/>
        <a:lstStyle/>
        <a:p>
          <a:r>
            <a:rPr lang="en-US" dirty="0"/>
            <a:t>Increment 4</a:t>
          </a:r>
          <a:endParaRPr lang="en-IN" dirty="0"/>
        </a:p>
      </dgm:t>
    </dgm:pt>
    <dgm:pt modelId="{6DFBD443-3222-4EE7-9249-A8CD2260A0B2}" type="parTrans" cxnId="{7393B16F-13CB-47B5-A3C9-C4A851C3D741}">
      <dgm:prSet/>
      <dgm:spPr/>
      <dgm:t>
        <a:bodyPr/>
        <a:lstStyle/>
        <a:p>
          <a:endParaRPr lang="en-IN"/>
        </a:p>
      </dgm:t>
    </dgm:pt>
    <dgm:pt modelId="{07517016-1312-49C4-9AB9-BD680C255C78}" type="sibTrans" cxnId="{7393B16F-13CB-47B5-A3C9-C4A851C3D741}">
      <dgm:prSet/>
      <dgm:spPr/>
      <dgm:t>
        <a:bodyPr/>
        <a:lstStyle/>
        <a:p>
          <a:endParaRPr lang="en-IN"/>
        </a:p>
      </dgm:t>
    </dgm:pt>
    <dgm:pt modelId="{31B54D28-8348-4A28-927F-430D12F8FA03}">
      <dgm:prSet/>
      <dgm:spPr/>
      <dgm:t>
        <a:bodyPr/>
        <a:lstStyle/>
        <a:p>
          <a:pPr>
            <a:buNone/>
          </a:pPr>
          <a:r>
            <a:rPr lang="en-IN" b="1" dirty="0"/>
            <a:t>Key Features:</a:t>
          </a:r>
          <a:endParaRPr lang="en-IN" dirty="0"/>
        </a:p>
      </dgm:t>
    </dgm:pt>
    <dgm:pt modelId="{69D5EC5A-542A-4D8E-9230-771C4662945C}" type="parTrans" cxnId="{681AF37A-7AAA-4137-8810-AEE5D52F245B}">
      <dgm:prSet/>
      <dgm:spPr/>
      <dgm:t>
        <a:bodyPr/>
        <a:lstStyle/>
        <a:p>
          <a:endParaRPr lang="en-IN"/>
        </a:p>
      </dgm:t>
    </dgm:pt>
    <dgm:pt modelId="{A57DE6B8-E945-4245-959F-FC7EE10BA85A}" type="sibTrans" cxnId="{681AF37A-7AAA-4137-8810-AEE5D52F245B}">
      <dgm:prSet/>
      <dgm:spPr/>
      <dgm:t>
        <a:bodyPr/>
        <a:lstStyle/>
        <a:p>
          <a:endParaRPr lang="en-IN"/>
        </a:p>
      </dgm:t>
    </dgm:pt>
    <dgm:pt modelId="{7768AD16-21F1-4450-B63C-56F1170FAB6D}">
      <dgm:prSet phldrT="[Text]"/>
      <dgm:spPr/>
      <dgm:t>
        <a:bodyPr/>
        <a:lstStyle/>
        <a:p>
          <a:pPr>
            <a:buNone/>
          </a:pPr>
          <a:r>
            <a:rPr lang="en-US" dirty="0"/>
            <a:t>Core Room Booking System (Week 1-4)</a:t>
          </a:r>
          <a:endParaRPr lang="en-IN" dirty="0"/>
        </a:p>
      </dgm:t>
    </dgm:pt>
    <dgm:pt modelId="{5CB7CF59-33E3-469F-88D7-6A5FF43CD1D7}" type="parTrans" cxnId="{3838686F-ED69-4C68-9024-185B15D8A454}">
      <dgm:prSet/>
      <dgm:spPr/>
      <dgm:t>
        <a:bodyPr/>
        <a:lstStyle/>
        <a:p>
          <a:endParaRPr lang="en-IN"/>
        </a:p>
      </dgm:t>
    </dgm:pt>
    <dgm:pt modelId="{BD415CC5-A7AB-420B-8003-F10794978D3C}" type="sibTrans" cxnId="{3838686F-ED69-4C68-9024-185B15D8A454}">
      <dgm:prSet/>
      <dgm:spPr/>
      <dgm:t>
        <a:bodyPr/>
        <a:lstStyle/>
        <a:p>
          <a:endParaRPr lang="en-IN"/>
        </a:p>
      </dgm:t>
    </dgm:pt>
    <dgm:pt modelId="{156B810A-37D2-431F-834B-16BF47E3076C}">
      <dgm:prSet phldrT="[Text]"/>
      <dgm:spPr/>
      <dgm:t>
        <a:bodyPr/>
        <a:lstStyle/>
        <a:p>
          <a:pPr>
            <a:buNone/>
          </a:pPr>
          <a:r>
            <a:rPr lang="en-US" dirty="0"/>
            <a:t>Payment Processing &amp;  Check-in/Check-out (Week 5-8)</a:t>
          </a:r>
          <a:endParaRPr lang="en-IN" dirty="0"/>
        </a:p>
      </dgm:t>
    </dgm:pt>
    <dgm:pt modelId="{3506D79D-D918-4510-9E26-BB1C4AC20B65}" type="parTrans" cxnId="{B5FA762C-8F90-4EE3-BDF4-259EC6ED34CE}">
      <dgm:prSet/>
      <dgm:spPr/>
      <dgm:t>
        <a:bodyPr/>
        <a:lstStyle/>
        <a:p>
          <a:endParaRPr lang="en-IN"/>
        </a:p>
      </dgm:t>
    </dgm:pt>
    <dgm:pt modelId="{488BDFD2-5995-4BFD-8454-1B3120C4301E}" type="sibTrans" cxnId="{B5FA762C-8F90-4EE3-BDF4-259EC6ED34CE}">
      <dgm:prSet/>
      <dgm:spPr/>
      <dgm:t>
        <a:bodyPr/>
        <a:lstStyle/>
        <a:p>
          <a:endParaRPr lang="en-IN"/>
        </a:p>
      </dgm:t>
    </dgm:pt>
    <dgm:pt modelId="{C132CC59-A6D4-478E-A12A-DE01D9302F63}">
      <dgm:prSet phldrT="[Text]"/>
      <dgm:spPr/>
      <dgm:t>
        <a:bodyPr/>
        <a:lstStyle/>
        <a:p>
          <a:pPr algn="l">
            <a:buNone/>
          </a:pPr>
          <a:r>
            <a:rPr lang="en-US" dirty="0"/>
            <a:t>Customer Management &amp; Reports (Week 8-10)</a:t>
          </a:r>
          <a:endParaRPr lang="en-IN" dirty="0"/>
        </a:p>
      </dgm:t>
    </dgm:pt>
    <dgm:pt modelId="{90BF3123-3317-4D1B-97F4-D8046FAE3DA6}" type="parTrans" cxnId="{C760CB6E-084F-41CB-8672-3CE9D78D773E}">
      <dgm:prSet/>
      <dgm:spPr/>
      <dgm:t>
        <a:bodyPr/>
        <a:lstStyle/>
        <a:p>
          <a:endParaRPr lang="en-IN"/>
        </a:p>
      </dgm:t>
    </dgm:pt>
    <dgm:pt modelId="{AFB2B093-CE0D-458C-8DEF-675A9C70F56F}" type="sibTrans" cxnId="{C760CB6E-084F-41CB-8672-3CE9D78D773E}">
      <dgm:prSet/>
      <dgm:spPr/>
      <dgm:t>
        <a:bodyPr/>
        <a:lstStyle/>
        <a:p>
          <a:endParaRPr lang="en-IN"/>
        </a:p>
      </dgm:t>
    </dgm:pt>
    <dgm:pt modelId="{7BD55C6B-3CDB-4EC4-BF21-67E2E0BC0868}">
      <dgm:prSet/>
      <dgm:spPr/>
      <dgm:t>
        <a:bodyPr/>
        <a:lstStyle/>
        <a:p>
          <a:pPr>
            <a:buNone/>
          </a:pPr>
          <a:r>
            <a:rPr lang="en-US" dirty="0"/>
            <a:t>Final Testing &amp; Deployment</a:t>
          </a:r>
          <a:endParaRPr lang="en-IN" dirty="0"/>
        </a:p>
      </dgm:t>
    </dgm:pt>
    <dgm:pt modelId="{BF77FCDE-B778-4A43-91E7-D6134038A726}" type="parTrans" cxnId="{B63D6DAF-4297-4A5E-80C5-1E9EFCF24D98}">
      <dgm:prSet/>
      <dgm:spPr/>
      <dgm:t>
        <a:bodyPr/>
        <a:lstStyle/>
        <a:p>
          <a:endParaRPr lang="en-IN"/>
        </a:p>
      </dgm:t>
    </dgm:pt>
    <dgm:pt modelId="{B5FD8F49-B3E7-4C2B-83AF-71840EF82CAE}" type="sibTrans" cxnId="{B63D6DAF-4297-4A5E-80C5-1E9EFCF24D98}">
      <dgm:prSet/>
      <dgm:spPr/>
      <dgm:t>
        <a:bodyPr/>
        <a:lstStyle/>
        <a:p>
          <a:endParaRPr lang="en-IN"/>
        </a:p>
      </dgm:t>
    </dgm:pt>
    <dgm:pt modelId="{91D9B021-29A1-413F-94FF-DC30EFFEAEC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User Authentication &amp; Role Management (Admin, Staff, Customer)</a:t>
          </a:r>
          <a:endParaRPr lang="en-IN" dirty="0"/>
        </a:p>
      </dgm:t>
    </dgm:pt>
    <dgm:pt modelId="{3A58CED5-44D3-4794-AEF2-8474F18B8A31}" type="parTrans" cxnId="{B777A865-B367-42D9-B400-5B8D3CCEA6D5}">
      <dgm:prSet/>
      <dgm:spPr/>
      <dgm:t>
        <a:bodyPr/>
        <a:lstStyle/>
        <a:p>
          <a:endParaRPr lang="en-IN"/>
        </a:p>
      </dgm:t>
    </dgm:pt>
    <dgm:pt modelId="{85608EBA-F7B8-4B40-AC19-93DC7D6DC379}" type="sibTrans" cxnId="{B777A865-B367-42D9-B400-5B8D3CCEA6D5}">
      <dgm:prSet/>
      <dgm:spPr/>
      <dgm:t>
        <a:bodyPr/>
        <a:lstStyle/>
        <a:p>
          <a:endParaRPr lang="en-IN"/>
        </a:p>
      </dgm:t>
    </dgm:pt>
    <dgm:pt modelId="{9B3E301B-1655-410D-899F-D5391DEE054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Real-time Room Availability &amp; Booking Confirmation</a:t>
          </a:r>
          <a:endParaRPr lang="en-IN" dirty="0"/>
        </a:p>
      </dgm:t>
    </dgm:pt>
    <dgm:pt modelId="{F83A9AA6-B6F4-48BC-B783-023CF139E951}" type="parTrans" cxnId="{1AE18268-02D6-4CE5-A943-46EBA9727817}">
      <dgm:prSet/>
      <dgm:spPr/>
      <dgm:t>
        <a:bodyPr/>
        <a:lstStyle/>
        <a:p>
          <a:endParaRPr lang="en-IN"/>
        </a:p>
      </dgm:t>
    </dgm:pt>
    <dgm:pt modelId="{97892195-915C-44FD-866F-84EF88137CAF}" type="sibTrans" cxnId="{1AE18268-02D6-4CE5-A943-46EBA9727817}">
      <dgm:prSet/>
      <dgm:spPr/>
      <dgm:t>
        <a:bodyPr/>
        <a:lstStyle/>
        <a:p>
          <a:endParaRPr lang="en-IN"/>
        </a:p>
      </dgm:t>
    </dgm:pt>
    <dgm:pt modelId="{43B40D48-E317-41AD-AFB7-092DA667B5A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Automated Email/SMS Booking Notifications</a:t>
          </a:r>
          <a:endParaRPr lang="en-IN" dirty="0"/>
        </a:p>
      </dgm:t>
    </dgm:pt>
    <dgm:pt modelId="{AEF96FA0-E077-4CAB-AAE8-0D7C708434BF}" type="parTrans" cxnId="{AC95E84E-7FDD-45BD-9F93-CEAFFAF204D0}">
      <dgm:prSet/>
      <dgm:spPr/>
      <dgm:t>
        <a:bodyPr/>
        <a:lstStyle/>
        <a:p>
          <a:endParaRPr lang="en-IN"/>
        </a:p>
      </dgm:t>
    </dgm:pt>
    <dgm:pt modelId="{9DC865A0-4100-40CE-A5E0-1F057CAA430E}" type="sibTrans" cxnId="{AC95E84E-7FDD-45BD-9F93-CEAFFAF204D0}">
      <dgm:prSet/>
      <dgm:spPr/>
      <dgm:t>
        <a:bodyPr/>
        <a:lstStyle/>
        <a:p>
          <a:endParaRPr lang="en-IN"/>
        </a:p>
      </dgm:t>
    </dgm:pt>
    <dgm:pt modelId="{22867265-B93A-4278-93B2-2CAF2CC5487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Secure Payment Gateway Integration (Stripe/PayPal)</a:t>
          </a:r>
          <a:endParaRPr lang="en-IN" dirty="0"/>
        </a:p>
      </dgm:t>
    </dgm:pt>
    <dgm:pt modelId="{22651244-1F04-4220-8C28-54CE43A885DB}" type="parTrans" cxnId="{954E661E-8973-4DE2-9D88-FE52D48066F0}">
      <dgm:prSet/>
      <dgm:spPr/>
      <dgm:t>
        <a:bodyPr/>
        <a:lstStyle/>
        <a:p>
          <a:endParaRPr lang="en-IN"/>
        </a:p>
      </dgm:t>
    </dgm:pt>
    <dgm:pt modelId="{FD4CCB91-91E5-495E-9555-3EC6C86F3076}" type="sibTrans" cxnId="{954E661E-8973-4DE2-9D88-FE52D48066F0}">
      <dgm:prSet/>
      <dgm:spPr/>
      <dgm:t>
        <a:bodyPr/>
        <a:lstStyle/>
        <a:p>
          <a:endParaRPr lang="en-IN"/>
        </a:p>
      </dgm:t>
    </dgm:pt>
    <dgm:pt modelId="{FE9CCD9B-2CB4-456D-9FE2-41948CA0DE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Automated Invoicing &amp; Transaction Tracking</a:t>
          </a:r>
          <a:endParaRPr lang="en-IN" dirty="0"/>
        </a:p>
      </dgm:t>
    </dgm:pt>
    <dgm:pt modelId="{83ABABAB-92D8-4C04-B86B-B8FCB9314512}" type="parTrans" cxnId="{928E7424-8D06-4F3B-B58C-DBA0D2DAD98C}">
      <dgm:prSet/>
      <dgm:spPr/>
      <dgm:t>
        <a:bodyPr/>
        <a:lstStyle/>
        <a:p>
          <a:endParaRPr lang="en-IN"/>
        </a:p>
      </dgm:t>
    </dgm:pt>
    <dgm:pt modelId="{CF668A08-3CE6-48B4-867E-B1E95401881F}" type="sibTrans" cxnId="{928E7424-8D06-4F3B-B58C-DBA0D2DAD98C}">
      <dgm:prSet/>
      <dgm:spPr/>
      <dgm:t>
        <a:bodyPr/>
        <a:lstStyle/>
        <a:p>
          <a:endParaRPr lang="en-IN"/>
        </a:p>
      </dgm:t>
    </dgm:pt>
    <dgm:pt modelId="{D9207A55-2A83-4512-A22E-DC95530C30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Digital Check-in &amp; Check-out System</a:t>
          </a:r>
          <a:endParaRPr lang="en-IN" dirty="0"/>
        </a:p>
      </dgm:t>
    </dgm:pt>
    <dgm:pt modelId="{C28D9BBB-BAA4-46BE-B2DF-9495AD386F38}" type="parTrans" cxnId="{6971B327-09DB-4827-9195-AA3ABA84C663}">
      <dgm:prSet/>
      <dgm:spPr/>
      <dgm:t>
        <a:bodyPr/>
        <a:lstStyle/>
        <a:p>
          <a:endParaRPr lang="en-IN"/>
        </a:p>
      </dgm:t>
    </dgm:pt>
    <dgm:pt modelId="{77CF3424-F60E-4E42-AC6C-62C821C0BCED}" type="sibTrans" cxnId="{6971B327-09DB-4827-9195-AA3ABA84C663}">
      <dgm:prSet/>
      <dgm:spPr/>
      <dgm:t>
        <a:bodyPr/>
        <a:lstStyle/>
        <a:p>
          <a:endParaRPr lang="en-IN"/>
        </a:p>
      </dgm:t>
    </dgm:pt>
    <dgm:pt modelId="{D7AAD3F7-8DEE-40EC-885D-526748C1F11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/>
            <a:t>Customer Profile Creation &amp; Visit History Tracking</a:t>
          </a:r>
          <a:endParaRPr lang="en-IN" dirty="0"/>
        </a:p>
      </dgm:t>
    </dgm:pt>
    <dgm:pt modelId="{A9838C43-92BD-4D54-997E-9BFDDF3D6242}" type="parTrans" cxnId="{EBF3DE06-56F1-4782-BE95-08AB552182B1}">
      <dgm:prSet/>
      <dgm:spPr/>
      <dgm:t>
        <a:bodyPr/>
        <a:lstStyle/>
        <a:p>
          <a:endParaRPr lang="en-IN"/>
        </a:p>
      </dgm:t>
    </dgm:pt>
    <dgm:pt modelId="{AF895AAC-5BF9-4662-9DB4-414589F03AFD}" type="sibTrans" cxnId="{EBF3DE06-56F1-4782-BE95-08AB552182B1}">
      <dgm:prSet/>
      <dgm:spPr/>
      <dgm:t>
        <a:bodyPr/>
        <a:lstStyle/>
        <a:p>
          <a:endParaRPr lang="en-IN"/>
        </a:p>
      </dgm:t>
    </dgm:pt>
    <dgm:pt modelId="{7D95F669-8FAC-407E-A8FA-C3E40D80E01C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/>
            <a:t>Feedback &amp; Rating System for Service Improvement</a:t>
          </a:r>
          <a:endParaRPr lang="en-IN" dirty="0"/>
        </a:p>
      </dgm:t>
    </dgm:pt>
    <dgm:pt modelId="{5D3AA414-2FB2-4416-8428-ADEF335752A9}" type="parTrans" cxnId="{AB9FF376-F76F-44C9-8F91-AC8CC3C0090F}">
      <dgm:prSet/>
      <dgm:spPr/>
      <dgm:t>
        <a:bodyPr/>
        <a:lstStyle/>
        <a:p>
          <a:endParaRPr lang="en-IN"/>
        </a:p>
      </dgm:t>
    </dgm:pt>
    <dgm:pt modelId="{B67D959B-C0C9-4913-9504-E53E1E3067C6}" type="sibTrans" cxnId="{AB9FF376-F76F-44C9-8F91-AC8CC3C0090F}">
      <dgm:prSet/>
      <dgm:spPr/>
      <dgm:t>
        <a:bodyPr/>
        <a:lstStyle/>
        <a:p>
          <a:endParaRPr lang="en-IN"/>
        </a:p>
      </dgm:t>
    </dgm:pt>
    <dgm:pt modelId="{FDB77299-AE76-4EEE-B342-E3986CA24E58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/>
            <a:t>Business Reports (Bookings, Revenue, Customer Trends)</a:t>
          </a:r>
          <a:endParaRPr lang="en-IN" dirty="0"/>
        </a:p>
      </dgm:t>
    </dgm:pt>
    <dgm:pt modelId="{8E0CF865-DB8F-4601-A599-23C947BE30DC}" type="parTrans" cxnId="{CBDAE041-9491-4AF2-9D99-5C71D29A1C9D}">
      <dgm:prSet/>
      <dgm:spPr/>
      <dgm:t>
        <a:bodyPr/>
        <a:lstStyle/>
        <a:p>
          <a:endParaRPr lang="en-IN"/>
        </a:p>
      </dgm:t>
    </dgm:pt>
    <dgm:pt modelId="{3FD5657A-22B0-47F9-8891-F3942551524C}" type="sibTrans" cxnId="{CBDAE041-9491-4AF2-9D99-5C71D29A1C9D}">
      <dgm:prSet/>
      <dgm:spPr/>
      <dgm:t>
        <a:bodyPr/>
        <a:lstStyle/>
        <a:p>
          <a:endParaRPr lang="en-IN"/>
        </a:p>
      </dgm:t>
    </dgm:pt>
    <dgm:pt modelId="{4C6A2122-5909-4F10-8969-EA438AACAE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UI/UX Enhancements &amp; Bug Fixes</a:t>
          </a:r>
          <a:endParaRPr lang="en-IN" dirty="0"/>
        </a:p>
      </dgm:t>
    </dgm:pt>
    <dgm:pt modelId="{FBDCDBE4-7683-4C5A-BCE7-E125412AD06B}" type="parTrans" cxnId="{9BACEE4A-DB3D-4E26-822A-0B61F8D3558B}">
      <dgm:prSet/>
      <dgm:spPr/>
      <dgm:t>
        <a:bodyPr/>
        <a:lstStyle/>
        <a:p>
          <a:endParaRPr lang="en-IN"/>
        </a:p>
      </dgm:t>
    </dgm:pt>
    <dgm:pt modelId="{E949E948-D986-44AC-8082-5A7D264AFEE9}" type="sibTrans" cxnId="{9BACEE4A-DB3D-4E26-822A-0B61F8D3558B}">
      <dgm:prSet/>
      <dgm:spPr/>
      <dgm:t>
        <a:bodyPr/>
        <a:lstStyle/>
        <a:p>
          <a:endParaRPr lang="en-IN"/>
        </a:p>
      </dgm:t>
    </dgm:pt>
    <dgm:pt modelId="{45BB8FA5-C0E6-47F2-8CB7-9F82BAC8F4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Comprehensive Security Testing &amp; Data Encryption</a:t>
          </a:r>
          <a:endParaRPr lang="en-IN" dirty="0"/>
        </a:p>
      </dgm:t>
    </dgm:pt>
    <dgm:pt modelId="{E9046E29-40B3-421A-A626-90AE925FD6B6}" type="parTrans" cxnId="{AF4FFDA8-187C-4A06-BD21-8FF5A18F453B}">
      <dgm:prSet/>
      <dgm:spPr/>
      <dgm:t>
        <a:bodyPr/>
        <a:lstStyle/>
        <a:p>
          <a:endParaRPr lang="en-IN"/>
        </a:p>
      </dgm:t>
    </dgm:pt>
    <dgm:pt modelId="{96B17AF6-9F25-4C54-95DE-4C9742D51CFB}" type="sibTrans" cxnId="{AF4FFDA8-187C-4A06-BD21-8FF5A18F453B}">
      <dgm:prSet/>
      <dgm:spPr/>
      <dgm:t>
        <a:bodyPr/>
        <a:lstStyle/>
        <a:p>
          <a:endParaRPr lang="en-IN"/>
        </a:p>
      </dgm:t>
    </dgm:pt>
    <dgm:pt modelId="{3A1E2ACD-883D-4919-BF6E-630CFA2A98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System Deployment &amp; Training for Hotel Staff</a:t>
          </a:r>
          <a:endParaRPr lang="en-IN" dirty="0"/>
        </a:p>
      </dgm:t>
    </dgm:pt>
    <dgm:pt modelId="{647B741F-8C30-42D3-986F-EE9D082D565A}" type="parTrans" cxnId="{8B450B0F-6B63-4382-AD01-6572F6A214FF}">
      <dgm:prSet/>
      <dgm:spPr/>
      <dgm:t>
        <a:bodyPr/>
        <a:lstStyle/>
        <a:p>
          <a:endParaRPr lang="en-IN"/>
        </a:p>
      </dgm:t>
    </dgm:pt>
    <dgm:pt modelId="{86B8F15E-47A2-421C-9AB5-F71160EAF706}" type="sibTrans" cxnId="{8B450B0F-6B63-4382-AD01-6572F6A214FF}">
      <dgm:prSet/>
      <dgm:spPr/>
      <dgm:t>
        <a:bodyPr/>
        <a:lstStyle/>
        <a:p>
          <a:endParaRPr lang="en-IN"/>
        </a:p>
      </dgm:t>
    </dgm:pt>
    <dgm:pt modelId="{19754047-2198-44A7-B682-0CEF4470AA28}" type="pres">
      <dgm:prSet presAssocID="{9B6B45D6-649A-45AA-8AD6-243682EA5A62}" presName="Name0" presStyleCnt="0">
        <dgm:presLayoutVars>
          <dgm:dir/>
          <dgm:animLvl val="lvl"/>
          <dgm:resizeHandles val="exact"/>
        </dgm:presLayoutVars>
      </dgm:prSet>
      <dgm:spPr/>
    </dgm:pt>
    <dgm:pt modelId="{BF96DDD4-DA72-452C-A26B-C3625EE55A20}" type="pres">
      <dgm:prSet presAssocID="{4D198906-2F29-41CC-8479-727D58BFC605}" presName="composite" presStyleCnt="0"/>
      <dgm:spPr/>
    </dgm:pt>
    <dgm:pt modelId="{7E11D1ED-0947-41D5-9F73-B4AFCA7EA9B9}" type="pres">
      <dgm:prSet presAssocID="{4D198906-2F29-41CC-8479-727D58BFC60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289ADD2-7193-4648-B065-41888A8F375F}" type="pres">
      <dgm:prSet presAssocID="{4D198906-2F29-41CC-8479-727D58BFC605}" presName="desTx" presStyleLbl="alignAccFollowNode1" presStyleIdx="0" presStyleCnt="4">
        <dgm:presLayoutVars>
          <dgm:bulletEnabled val="1"/>
        </dgm:presLayoutVars>
      </dgm:prSet>
      <dgm:spPr/>
    </dgm:pt>
    <dgm:pt modelId="{FC1B9D01-62B1-4841-A731-58367FCDD05F}" type="pres">
      <dgm:prSet presAssocID="{E51CD0FE-46AC-45B4-84A4-EAEDED6775ED}" presName="space" presStyleCnt="0"/>
      <dgm:spPr/>
    </dgm:pt>
    <dgm:pt modelId="{D3C7D0CF-934D-4232-8C6F-87E33D67630D}" type="pres">
      <dgm:prSet presAssocID="{56F876E3-8165-4FEA-9909-7A1ED20C918E}" presName="composite" presStyleCnt="0"/>
      <dgm:spPr/>
    </dgm:pt>
    <dgm:pt modelId="{C3EFD9B3-5202-4230-95FA-FA1ED4EFE6AB}" type="pres">
      <dgm:prSet presAssocID="{56F876E3-8165-4FEA-9909-7A1ED20C918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A272E5F-93F5-4C7A-A7A0-0026B284F23D}" type="pres">
      <dgm:prSet presAssocID="{56F876E3-8165-4FEA-9909-7A1ED20C918E}" presName="desTx" presStyleLbl="alignAccFollowNode1" presStyleIdx="1" presStyleCnt="4">
        <dgm:presLayoutVars>
          <dgm:bulletEnabled val="1"/>
        </dgm:presLayoutVars>
      </dgm:prSet>
      <dgm:spPr/>
    </dgm:pt>
    <dgm:pt modelId="{11F5FC9C-50FB-47FF-9E9C-40BBBCE82E68}" type="pres">
      <dgm:prSet presAssocID="{8183AB05-77A4-412D-B25E-D54E4DEC745E}" presName="space" presStyleCnt="0"/>
      <dgm:spPr/>
    </dgm:pt>
    <dgm:pt modelId="{71CD816D-26F6-4571-A20E-82DCD51730EF}" type="pres">
      <dgm:prSet presAssocID="{0C8EA3BB-FAFB-48C5-A695-BA134F0F42C3}" presName="composite" presStyleCnt="0"/>
      <dgm:spPr/>
    </dgm:pt>
    <dgm:pt modelId="{94BCD1A2-DE6F-4F67-B3F9-185B0A7B5B59}" type="pres">
      <dgm:prSet presAssocID="{0C8EA3BB-FAFB-48C5-A695-BA134F0F42C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36DFC7-A002-4AB8-8D04-973A56F3CE45}" type="pres">
      <dgm:prSet presAssocID="{0C8EA3BB-FAFB-48C5-A695-BA134F0F42C3}" presName="desTx" presStyleLbl="alignAccFollowNode1" presStyleIdx="2" presStyleCnt="4">
        <dgm:presLayoutVars>
          <dgm:bulletEnabled val="1"/>
        </dgm:presLayoutVars>
      </dgm:prSet>
      <dgm:spPr/>
    </dgm:pt>
    <dgm:pt modelId="{9215EA08-68C3-4F1A-87F4-823FBC1B8A3C}" type="pres">
      <dgm:prSet presAssocID="{3E7BEB64-DF20-4695-BA06-FCC333A066CE}" presName="space" presStyleCnt="0"/>
      <dgm:spPr/>
    </dgm:pt>
    <dgm:pt modelId="{54AA9622-971D-4BA1-AD89-56714B9BFC0E}" type="pres">
      <dgm:prSet presAssocID="{E7804C6C-1C06-4CDD-9AD6-E543289346D8}" presName="composite" presStyleCnt="0"/>
      <dgm:spPr/>
    </dgm:pt>
    <dgm:pt modelId="{A57CC45C-4FC7-4026-BDF7-7F95484B22A1}" type="pres">
      <dgm:prSet presAssocID="{E7804C6C-1C06-4CDD-9AD6-E543289346D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6F2B9DA-7031-4445-86B0-B25849C2E804}" type="pres">
      <dgm:prSet presAssocID="{E7804C6C-1C06-4CDD-9AD6-E543289346D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505D903-6A24-45B4-A68E-EC3DAD571907}" srcId="{4D198906-2F29-41CC-8479-727D58BFC605}" destId="{84EB8FEE-409D-4091-8CCA-912AAC5EC83B}" srcOrd="1" destOrd="0" parTransId="{13B6CF3D-E913-46BC-9473-2F9ABD2D8238}" sibTransId="{9F8C7BAB-F95E-48D5-9D32-10C2F3C1197A}"/>
    <dgm:cxn modelId="{EBF3DE06-56F1-4782-BE95-08AB552182B1}" srcId="{0C8EA3BB-FAFB-48C5-A695-BA134F0F42C3}" destId="{D7AAD3F7-8DEE-40EC-885D-526748C1F110}" srcOrd="2" destOrd="0" parTransId="{A9838C43-92BD-4D54-997E-9BFDDF3D6242}" sibTransId="{AF895AAC-5BF9-4662-9DB4-414589F03AFD}"/>
    <dgm:cxn modelId="{8B450B0F-6B63-4382-AD01-6572F6A214FF}" srcId="{E7804C6C-1C06-4CDD-9AD6-E543289346D8}" destId="{3A1E2ACD-883D-4919-BF6E-630CFA2A9878}" srcOrd="4" destOrd="0" parTransId="{647B741F-8C30-42D3-986F-EE9D082D565A}" sibTransId="{86B8F15E-47A2-421C-9AB5-F71160EAF706}"/>
    <dgm:cxn modelId="{6B0B821A-EAB5-4191-BCFE-C15877BD95E7}" srcId="{56F876E3-8165-4FEA-9909-7A1ED20C918E}" destId="{5D899B5E-40AB-4834-8061-4651A4579CA4}" srcOrd="1" destOrd="0" parTransId="{1AF194CC-26AD-46EE-8AFB-977C1D1E970E}" sibTransId="{54322AFC-6046-417A-A457-C3A2BDF08F26}"/>
    <dgm:cxn modelId="{75975E1B-8C01-4A19-A3F2-1C9A56246820}" type="presOf" srcId="{9B6B45D6-649A-45AA-8AD6-243682EA5A62}" destId="{19754047-2198-44A7-B682-0CEF4470AA28}" srcOrd="0" destOrd="0" presId="urn:microsoft.com/office/officeart/2005/8/layout/hList1"/>
    <dgm:cxn modelId="{C8AE8B1C-DDFF-40E8-817F-B0A6A855446A}" type="presOf" srcId="{7BD55C6B-3CDB-4EC4-BF21-67E2E0BC0868}" destId="{06F2B9DA-7031-4445-86B0-B25849C2E804}" srcOrd="0" destOrd="0" presId="urn:microsoft.com/office/officeart/2005/8/layout/hList1"/>
    <dgm:cxn modelId="{F2356E1D-4FA1-4A2C-A085-745B3A67B126}" srcId="{9B6B45D6-649A-45AA-8AD6-243682EA5A62}" destId="{56F876E3-8165-4FEA-9909-7A1ED20C918E}" srcOrd="1" destOrd="0" parTransId="{526B64F6-135F-4D4D-A300-F251051E48FA}" sibTransId="{8183AB05-77A4-412D-B25E-D54E4DEC745E}"/>
    <dgm:cxn modelId="{954E661E-8973-4DE2-9D88-FE52D48066F0}" srcId="{56F876E3-8165-4FEA-9909-7A1ED20C918E}" destId="{22867265-B93A-4278-93B2-2CAF2CC54870}" srcOrd="2" destOrd="0" parTransId="{22651244-1F04-4220-8C28-54CE43A885DB}" sibTransId="{FD4CCB91-91E5-495E-9555-3EC6C86F3076}"/>
    <dgm:cxn modelId="{928E7424-8D06-4F3B-B58C-DBA0D2DAD98C}" srcId="{56F876E3-8165-4FEA-9909-7A1ED20C918E}" destId="{FE9CCD9B-2CB4-456D-9FE2-41948CA0DE39}" srcOrd="3" destOrd="0" parTransId="{83ABABAB-92D8-4C04-B86B-B8FCB9314512}" sibTransId="{CF668A08-3CE6-48B4-867E-B1E95401881F}"/>
    <dgm:cxn modelId="{6971B327-09DB-4827-9195-AA3ABA84C663}" srcId="{56F876E3-8165-4FEA-9909-7A1ED20C918E}" destId="{D9207A55-2A83-4512-A22E-DC95530C30A6}" srcOrd="4" destOrd="0" parTransId="{C28D9BBB-BAA4-46BE-B2DF-9495AD386F38}" sibTransId="{77CF3424-F60E-4E42-AC6C-62C821C0BCED}"/>
    <dgm:cxn modelId="{B5FA762C-8F90-4EE3-BDF4-259EC6ED34CE}" srcId="{56F876E3-8165-4FEA-9909-7A1ED20C918E}" destId="{156B810A-37D2-431F-834B-16BF47E3076C}" srcOrd="0" destOrd="0" parTransId="{3506D79D-D918-4510-9E26-BB1C4AC20B65}" sibTransId="{488BDFD2-5995-4BFD-8454-1B3120C4301E}"/>
    <dgm:cxn modelId="{DC23DE2E-24A4-40F9-A0B3-48D66F6B4D7F}" type="presOf" srcId="{D9207A55-2A83-4512-A22E-DC95530C30A6}" destId="{6A272E5F-93F5-4C7A-A7A0-0026B284F23D}" srcOrd="0" destOrd="4" presId="urn:microsoft.com/office/officeart/2005/8/layout/hList1"/>
    <dgm:cxn modelId="{8A1CA932-9B8A-477E-A045-FD56886D3D2F}" type="presOf" srcId="{7D95F669-8FAC-407E-A8FA-C3E40D80E01C}" destId="{8836DFC7-A002-4AB8-8D04-973A56F3CE45}" srcOrd="0" destOrd="3" presId="urn:microsoft.com/office/officeart/2005/8/layout/hList1"/>
    <dgm:cxn modelId="{EA280E3D-0E3E-4D1F-9BCB-80BD5A871971}" type="presOf" srcId="{45BB8FA5-C0E6-47F2-8CB7-9F82BAC8F481}" destId="{06F2B9DA-7031-4445-86B0-B25849C2E804}" srcOrd="0" destOrd="3" presId="urn:microsoft.com/office/officeart/2005/8/layout/hList1"/>
    <dgm:cxn modelId="{F8776F5E-5A02-4462-B14F-007A5F1AD082}" srcId="{0C8EA3BB-FAFB-48C5-A695-BA134F0F42C3}" destId="{F247E725-7244-422E-B433-58C0BD6E08E7}" srcOrd="1" destOrd="0" parTransId="{0B94F628-3379-44A1-9DDC-BC27C055D1B4}" sibTransId="{1077B83D-D276-4F93-99D0-DF0CA5EA2392}"/>
    <dgm:cxn modelId="{B189B660-D60B-4B0C-B84B-35E7AB323BFF}" type="presOf" srcId="{156B810A-37D2-431F-834B-16BF47E3076C}" destId="{6A272E5F-93F5-4C7A-A7A0-0026B284F23D}" srcOrd="0" destOrd="0" presId="urn:microsoft.com/office/officeart/2005/8/layout/hList1"/>
    <dgm:cxn modelId="{CBDAE041-9491-4AF2-9D99-5C71D29A1C9D}" srcId="{0C8EA3BB-FAFB-48C5-A695-BA134F0F42C3}" destId="{FDB77299-AE76-4EEE-B342-E3986CA24E58}" srcOrd="4" destOrd="0" parTransId="{8E0CF865-DB8F-4601-A599-23C947BE30DC}" sibTransId="{3FD5657A-22B0-47F9-8891-F3942551524C}"/>
    <dgm:cxn modelId="{B777A865-B367-42D9-B400-5B8D3CCEA6D5}" srcId="{4D198906-2F29-41CC-8479-727D58BFC605}" destId="{91D9B021-29A1-413F-94FF-DC30EFFEAEC1}" srcOrd="2" destOrd="0" parTransId="{3A58CED5-44D3-4794-AEF2-8474F18B8A31}" sibTransId="{85608EBA-F7B8-4B40-AC19-93DC7D6DC379}"/>
    <dgm:cxn modelId="{39E9F565-7A26-4F65-9595-AE7C2AF90425}" type="presOf" srcId="{4C6A2122-5909-4F10-8969-EA438AACAE27}" destId="{06F2B9DA-7031-4445-86B0-B25849C2E804}" srcOrd="0" destOrd="2" presId="urn:microsoft.com/office/officeart/2005/8/layout/hList1"/>
    <dgm:cxn modelId="{1AE18268-02D6-4CE5-A943-46EBA9727817}" srcId="{4D198906-2F29-41CC-8479-727D58BFC605}" destId="{9B3E301B-1655-410D-899F-D5391DEE054B}" srcOrd="3" destOrd="0" parTransId="{F83A9AA6-B6F4-48BC-B783-023CF139E951}" sibTransId="{97892195-915C-44FD-866F-84EF88137CAF}"/>
    <dgm:cxn modelId="{9BACEE4A-DB3D-4E26-822A-0B61F8D3558B}" srcId="{E7804C6C-1C06-4CDD-9AD6-E543289346D8}" destId="{4C6A2122-5909-4F10-8969-EA438AACAE27}" srcOrd="2" destOrd="0" parTransId="{FBDCDBE4-7683-4C5A-BCE7-E125412AD06B}" sibTransId="{E949E948-D986-44AC-8082-5A7D264AFEE9}"/>
    <dgm:cxn modelId="{C760CB6E-084F-41CB-8672-3CE9D78D773E}" srcId="{0C8EA3BB-FAFB-48C5-A695-BA134F0F42C3}" destId="{C132CC59-A6D4-478E-A12A-DE01D9302F63}" srcOrd="0" destOrd="0" parTransId="{90BF3123-3317-4D1B-97F4-D8046FAE3DA6}" sibTransId="{AFB2B093-CE0D-458C-8DEF-675A9C70F56F}"/>
    <dgm:cxn modelId="{AC95E84E-7FDD-45BD-9F93-CEAFFAF204D0}" srcId="{4D198906-2F29-41CC-8479-727D58BFC605}" destId="{43B40D48-E317-41AD-AFB7-092DA667B5AD}" srcOrd="4" destOrd="0" parTransId="{AEF96FA0-E077-4CAB-AAE8-0D7C708434BF}" sibTransId="{9DC865A0-4100-40CE-A5E0-1F057CAA430E}"/>
    <dgm:cxn modelId="{3838686F-ED69-4C68-9024-185B15D8A454}" srcId="{4D198906-2F29-41CC-8479-727D58BFC605}" destId="{7768AD16-21F1-4450-B63C-56F1170FAB6D}" srcOrd="0" destOrd="0" parTransId="{5CB7CF59-33E3-469F-88D7-6A5FF43CD1D7}" sibTransId="{BD415CC5-A7AB-420B-8003-F10794978D3C}"/>
    <dgm:cxn modelId="{7393B16F-13CB-47B5-A3C9-C4A851C3D741}" srcId="{9B6B45D6-649A-45AA-8AD6-243682EA5A62}" destId="{E7804C6C-1C06-4CDD-9AD6-E543289346D8}" srcOrd="3" destOrd="0" parTransId="{6DFBD443-3222-4EE7-9249-A8CD2260A0B2}" sibTransId="{07517016-1312-49C4-9AB9-BD680C255C78}"/>
    <dgm:cxn modelId="{2B022151-ADEC-4AC7-AF05-D6B7419ACD8F}" type="presOf" srcId="{7768AD16-21F1-4450-B63C-56F1170FAB6D}" destId="{3289ADD2-7193-4648-B065-41888A8F375F}" srcOrd="0" destOrd="0" presId="urn:microsoft.com/office/officeart/2005/8/layout/hList1"/>
    <dgm:cxn modelId="{4BE7A552-29A3-4935-9995-EE5BE009DF37}" srcId="{9B6B45D6-649A-45AA-8AD6-243682EA5A62}" destId="{4D198906-2F29-41CC-8479-727D58BFC605}" srcOrd="0" destOrd="0" parTransId="{F6E1E4BE-7AAC-48D6-9937-EA2CEB31F798}" sibTransId="{E51CD0FE-46AC-45B4-84A4-EAEDED6775ED}"/>
    <dgm:cxn modelId="{49B3E455-9B61-4F93-9C1F-F1EC43F05423}" type="presOf" srcId="{43B40D48-E317-41AD-AFB7-092DA667B5AD}" destId="{3289ADD2-7193-4648-B065-41888A8F375F}" srcOrd="0" destOrd="4" presId="urn:microsoft.com/office/officeart/2005/8/layout/hList1"/>
    <dgm:cxn modelId="{AB9FF376-F76F-44C9-8F91-AC8CC3C0090F}" srcId="{0C8EA3BB-FAFB-48C5-A695-BA134F0F42C3}" destId="{7D95F669-8FAC-407E-A8FA-C3E40D80E01C}" srcOrd="3" destOrd="0" parTransId="{5D3AA414-2FB2-4416-8428-ADEF335752A9}" sibTransId="{B67D959B-C0C9-4913-9504-E53E1E3067C6}"/>
    <dgm:cxn modelId="{84123C77-0272-4CEB-930E-38AE4D64C3BB}" type="presOf" srcId="{9B3E301B-1655-410D-899F-D5391DEE054B}" destId="{3289ADD2-7193-4648-B065-41888A8F375F}" srcOrd="0" destOrd="3" presId="urn:microsoft.com/office/officeart/2005/8/layout/hList1"/>
    <dgm:cxn modelId="{ECF1E777-A931-49A8-8E9C-0F216BE65A36}" type="presOf" srcId="{FDB77299-AE76-4EEE-B342-E3986CA24E58}" destId="{8836DFC7-A002-4AB8-8D04-973A56F3CE45}" srcOrd="0" destOrd="4" presId="urn:microsoft.com/office/officeart/2005/8/layout/hList1"/>
    <dgm:cxn modelId="{F468AF59-51A9-4817-AAA4-910DB8848207}" type="presOf" srcId="{C132CC59-A6D4-478E-A12A-DE01D9302F63}" destId="{8836DFC7-A002-4AB8-8D04-973A56F3CE45}" srcOrd="0" destOrd="0" presId="urn:microsoft.com/office/officeart/2005/8/layout/hList1"/>
    <dgm:cxn modelId="{681AF37A-7AAA-4137-8810-AEE5D52F245B}" srcId="{E7804C6C-1C06-4CDD-9AD6-E543289346D8}" destId="{31B54D28-8348-4A28-927F-430D12F8FA03}" srcOrd="1" destOrd="0" parTransId="{69D5EC5A-542A-4D8E-9230-771C4662945C}" sibTransId="{A57DE6B8-E945-4245-959F-FC7EE10BA85A}"/>
    <dgm:cxn modelId="{4A850B91-1AC7-4B1D-A5E4-106454353723}" type="presOf" srcId="{E7804C6C-1C06-4CDD-9AD6-E543289346D8}" destId="{A57CC45C-4FC7-4026-BDF7-7F95484B22A1}" srcOrd="0" destOrd="0" presId="urn:microsoft.com/office/officeart/2005/8/layout/hList1"/>
    <dgm:cxn modelId="{B67EDA93-1ECF-44BB-A306-FEEC4B37960D}" type="presOf" srcId="{31B54D28-8348-4A28-927F-430D12F8FA03}" destId="{06F2B9DA-7031-4445-86B0-B25849C2E804}" srcOrd="0" destOrd="1" presId="urn:microsoft.com/office/officeart/2005/8/layout/hList1"/>
    <dgm:cxn modelId="{67BCDA9C-CDD1-44BE-8C98-1664EC0AA676}" type="presOf" srcId="{0C8EA3BB-FAFB-48C5-A695-BA134F0F42C3}" destId="{94BCD1A2-DE6F-4F67-B3F9-185B0A7B5B59}" srcOrd="0" destOrd="0" presId="urn:microsoft.com/office/officeart/2005/8/layout/hList1"/>
    <dgm:cxn modelId="{AF4FFDA8-187C-4A06-BD21-8FF5A18F453B}" srcId="{E7804C6C-1C06-4CDD-9AD6-E543289346D8}" destId="{45BB8FA5-C0E6-47F2-8CB7-9F82BAC8F481}" srcOrd="3" destOrd="0" parTransId="{E9046E29-40B3-421A-A626-90AE925FD6B6}" sibTransId="{96B17AF6-9F25-4C54-95DE-4C9742D51CFB}"/>
    <dgm:cxn modelId="{B63D6DAF-4297-4A5E-80C5-1E9EFCF24D98}" srcId="{E7804C6C-1C06-4CDD-9AD6-E543289346D8}" destId="{7BD55C6B-3CDB-4EC4-BF21-67E2E0BC0868}" srcOrd="0" destOrd="0" parTransId="{BF77FCDE-B778-4A43-91E7-D6134038A726}" sibTransId="{B5FD8F49-B3E7-4C2B-83AF-71840EF82CAE}"/>
    <dgm:cxn modelId="{EF8AE0B4-BA1B-49FB-A0AC-A913130581B4}" type="presOf" srcId="{22867265-B93A-4278-93B2-2CAF2CC54870}" destId="{6A272E5F-93F5-4C7A-A7A0-0026B284F23D}" srcOrd="0" destOrd="2" presId="urn:microsoft.com/office/officeart/2005/8/layout/hList1"/>
    <dgm:cxn modelId="{5FD7E6B7-36A7-40D3-84B2-FA7122A315D7}" type="presOf" srcId="{FE9CCD9B-2CB4-456D-9FE2-41948CA0DE39}" destId="{6A272E5F-93F5-4C7A-A7A0-0026B284F23D}" srcOrd="0" destOrd="3" presId="urn:microsoft.com/office/officeart/2005/8/layout/hList1"/>
    <dgm:cxn modelId="{9E1F15BC-484D-40F6-A25F-817FB4A335AF}" type="presOf" srcId="{56F876E3-8165-4FEA-9909-7A1ED20C918E}" destId="{C3EFD9B3-5202-4230-95FA-FA1ED4EFE6AB}" srcOrd="0" destOrd="0" presId="urn:microsoft.com/office/officeart/2005/8/layout/hList1"/>
    <dgm:cxn modelId="{58C7D7BE-CBA3-4BEE-8791-DB8EAE2A8E5E}" type="presOf" srcId="{F247E725-7244-422E-B433-58C0BD6E08E7}" destId="{8836DFC7-A002-4AB8-8D04-973A56F3CE45}" srcOrd="0" destOrd="1" presId="urn:microsoft.com/office/officeart/2005/8/layout/hList1"/>
    <dgm:cxn modelId="{EAFBAECA-7244-4B37-88F1-01B6E2D928D2}" type="presOf" srcId="{5D899B5E-40AB-4834-8061-4651A4579CA4}" destId="{6A272E5F-93F5-4C7A-A7A0-0026B284F23D}" srcOrd="0" destOrd="1" presId="urn:microsoft.com/office/officeart/2005/8/layout/hList1"/>
    <dgm:cxn modelId="{E548FED0-76AF-41A8-8D70-96713EE7839E}" type="presOf" srcId="{4D198906-2F29-41CC-8479-727D58BFC605}" destId="{7E11D1ED-0947-41D5-9F73-B4AFCA7EA9B9}" srcOrd="0" destOrd="0" presId="urn:microsoft.com/office/officeart/2005/8/layout/hList1"/>
    <dgm:cxn modelId="{8834C8D5-4880-444C-AE77-7557F15ED1D7}" type="presOf" srcId="{D7AAD3F7-8DEE-40EC-885D-526748C1F110}" destId="{8836DFC7-A002-4AB8-8D04-973A56F3CE45}" srcOrd="0" destOrd="2" presId="urn:microsoft.com/office/officeart/2005/8/layout/hList1"/>
    <dgm:cxn modelId="{2084CCE0-59BE-4A74-A657-99BE8E908AF0}" type="presOf" srcId="{84EB8FEE-409D-4091-8CCA-912AAC5EC83B}" destId="{3289ADD2-7193-4648-B065-41888A8F375F}" srcOrd="0" destOrd="1" presId="urn:microsoft.com/office/officeart/2005/8/layout/hList1"/>
    <dgm:cxn modelId="{002183ED-0041-4898-9D6A-271AD62D5C40}" type="presOf" srcId="{3A1E2ACD-883D-4919-BF6E-630CFA2A9878}" destId="{06F2B9DA-7031-4445-86B0-B25849C2E804}" srcOrd="0" destOrd="4" presId="urn:microsoft.com/office/officeart/2005/8/layout/hList1"/>
    <dgm:cxn modelId="{7E3748F7-B477-438A-809D-FB23215063BD}" srcId="{9B6B45D6-649A-45AA-8AD6-243682EA5A62}" destId="{0C8EA3BB-FAFB-48C5-A695-BA134F0F42C3}" srcOrd="2" destOrd="0" parTransId="{359A5E86-42F9-4F16-B453-CDB11482E1D7}" sibTransId="{3E7BEB64-DF20-4695-BA06-FCC333A066CE}"/>
    <dgm:cxn modelId="{BAB7CEF7-4443-4C68-8D0B-D24BA31EF1E0}" type="presOf" srcId="{91D9B021-29A1-413F-94FF-DC30EFFEAEC1}" destId="{3289ADD2-7193-4648-B065-41888A8F375F}" srcOrd="0" destOrd="2" presId="urn:microsoft.com/office/officeart/2005/8/layout/hList1"/>
    <dgm:cxn modelId="{A8CCC114-BF5A-47D0-95DF-9F5A43BDD943}" type="presParOf" srcId="{19754047-2198-44A7-B682-0CEF4470AA28}" destId="{BF96DDD4-DA72-452C-A26B-C3625EE55A20}" srcOrd="0" destOrd="0" presId="urn:microsoft.com/office/officeart/2005/8/layout/hList1"/>
    <dgm:cxn modelId="{0CF85483-49CD-4754-BA51-BE91923E48A4}" type="presParOf" srcId="{BF96DDD4-DA72-452C-A26B-C3625EE55A20}" destId="{7E11D1ED-0947-41D5-9F73-B4AFCA7EA9B9}" srcOrd="0" destOrd="0" presId="urn:microsoft.com/office/officeart/2005/8/layout/hList1"/>
    <dgm:cxn modelId="{8C5FD1ED-B025-4970-8D57-70E11AE32719}" type="presParOf" srcId="{BF96DDD4-DA72-452C-A26B-C3625EE55A20}" destId="{3289ADD2-7193-4648-B065-41888A8F375F}" srcOrd="1" destOrd="0" presId="urn:microsoft.com/office/officeart/2005/8/layout/hList1"/>
    <dgm:cxn modelId="{C93645C6-EAD3-4B92-BFA6-5543B73009A2}" type="presParOf" srcId="{19754047-2198-44A7-B682-0CEF4470AA28}" destId="{FC1B9D01-62B1-4841-A731-58367FCDD05F}" srcOrd="1" destOrd="0" presId="urn:microsoft.com/office/officeart/2005/8/layout/hList1"/>
    <dgm:cxn modelId="{2C782C83-6C04-4466-B323-2B8116CD959D}" type="presParOf" srcId="{19754047-2198-44A7-B682-0CEF4470AA28}" destId="{D3C7D0CF-934D-4232-8C6F-87E33D67630D}" srcOrd="2" destOrd="0" presId="urn:microsoft.com/office/officeart/2005/8/layout/hList1"/>
    <dgm:cxn modelId="{112A8BF6-24AE-40D0-9D42-9F959E1C545E}" type="presParOf" srcId="{D3C7D0CF-934D-4232-8C6F-87E33D67630D}" destId="{C3EFD9B3-5202-4230-95FA-FA1ED4EFE6AB}" srcOrd="0" destOrd="0" presId="urn:microsoft.com/office/officeart/2005/8/layout/hList1"/>
    <dgm:cxn modelId="{B42EF34A-38FE-4355-A107-F864EC421AA7}" type="presParOf" srcId="{D3C7D0CF-934D-4232-8C6F-87E33D67630D}" destId="{6A272E5F-93F5-4C7A-A7A0-0026B284F23D}" srcOrd="1" destOrd="0" presId="urn:microsoft.com/office/officeart/2005/8/layout/hList1"/>
    <dgm:cxn modelId="{7AC74F83-F533-468A-9511-9280BB413274}" type="presParOf" srcId="{19754047-2198-44A7-B682-0CEF4470AA28}" destId="{11F5FC9C-50FB-47FF-9E9C-40BBBCE82E68}" srcOrd="3" destOrd="0" presId="urn:microsoft.com/office/officeart/2005/8/layout/hList1"/>
    <dgm:cxn modelId="{5158A7F2-98B3-42A0-9F8F-734645C39369}" type="presParOf" srcId="{19754047-2198-44A7-B682-0CEF4470AA28}" destId="{71CD816D-26F6-4571-A20E-82DCD51730EF}" srcOrd="4" destOrd="0" presId="urn:microsoft.com/office/officeart/2005/8/layout/hList1"/>
    <dgm:cxn modelId="{DB9C8CB4-7D6B-45BE-A9AD-2D2310BEE498}" type="presParOf" srcId="{71CD816D-26F6-4571-A20E-82DCD51730EF}" destId="{94BCD1A2-DE6F-4F67-B3F9-185B0A7B5B59}" srcOrd="0" destOrd="0" presId="urn:microsoft.com/office/officeart/2005/8/layout/hList1"/>
    <dgm:cxn modelId="{790A25A6-2877-4825-BA9D-F4EA5EB49549}" type="presParOf" srcId="{71CD816D-26F6-4571-A20E-82DCD51730EF}" destId="{8836DFC7-A002-4AB8-8D04-973A56F3CE45}" srcOrd="1" destOrd="0" presId="urn:microsoft.com/office/officeart/2005/8/layout/hList1"/>
    <dgm:cxn modelId="{B46060FB-CA20-42DE-8884-663ADEBF2584}" type="presParOf" srcId="{19754047-2198-44A7-B682-0CEF4470AA28}" destId="{9215EA08-68C3-4F1A-87F4-823FBC1B8A3C}" srcOrd="5" destOrd="0" presId="urn:microsoft.com/office/officeart/2005/8/layout/hList1"/>
    <dgm:cxn modelId="{5AC4BFCF-6746-4A0C-8B01-94D407E7C360}" type="presParOf" srcId="{19754047-2198-44A7-B682-0CEF4470AA28}" destId="{54AA9622-971D-4BA1-AD89-56714B9BFC0E}" srcOrd="6" destOrd="0" presId="urn:microsoft.com/office/officeart/2005/8/layout/hList1"/>
    <dgm:cxn modelId="{44965A41-6E78-45EE-BBB4-5067FFECD38C}" type="presParOf" srcId="{54AA9622-971D-4BA1-AD89-56714B9BFC0E}" destId="{A57CC45C-4FC7-4026-BDF7-7F95484B22A1}" srcOrd="0" destOrd="0" presId="urn:microsoft.com/office/officeart/2005/8/layout/hList1"/>
    <dgm:cxn modelId="{404DC1E1-0559-4D86-862E-DEC5BA103BA6}" type="presParOf" srcId="{54AA9622-971D-4BA1-AD89-56714B9BFC0E}" destId="{06F2B9DA-7031-4445-86B0-B25849C2E8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D1ED-0947-41D5-9F73-B4AFCA7EA9B9}">
      <dsp:nvSpPr>
        <dsp:cNvPr id="0" name=""/>
        <dsp:cNvSpPr/>
      </dsp:nvSpPr>
      <dsp:spPr>
        <a:xfrm>
          <a:off x="4080" y="315476"/>
          <a:ext cx="2453409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Increment 1</a:t>
          </a:r>
          <a:endParaRPr lang="en-IN" sz="1500" kern="1200" dirty="0"/>
        </a:p>
      </dsp:txBody>
      <dsp:txXfrm>
        <a:off x="4080" y="315476"/>
        <a:ext cx="2453409" cy="432000"/>
      </dsp:txXfrm>
    </dsp:sp>
    <dsp:sp modelId="{3289ADD2-7193-4648-B065-41888A8F375F}">
      <dsp:nvSpPr>
        <dsp:cNvPr id="0" name=""/>
        <dsp:cNvSpPr/>
      </dsp:nvSpPr>
      <dsp:spPr>
        <a:xfrm>
          <a:off x="4080" y="747476"/>
          <a:ext cx="2453409" cy="2470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Core Room Booking System (Week 1-4)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kern="1200" dirty="0"/>
            <a:t>Key Features: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User Authentication &amp; Role Management (Admin, Staff, Customer)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Real-time Room Availability &amp; Booking Confirmation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Automated Email/SMS Booking Notifications</a:t>
          </a:r>
          <a:endParaRPr lang="en-IN" sz="1500" kern="1200" dirty="0"/>
        </a:p>
      </dsp:txBody>
      <dsp:txXfrm>
        <a:off x="4080" y="747476"/>
        <a:ext cx="2453409" cy="2470500"/>
      </dsp:txXfrm>
    </dsp:sp>
    <dsp:sp modelId="{C3EFD9B3-5202-4230-95FA-FA1ED4EFE6AB}">
      <dsp:nvSpPr>
        <dsp:cNvPr id="0" name=""/>
        <dsp:cNvSpPr/>
      </dsp:nvSpPr>
      <dsp:spPr>
        <a:xfrm>
          <a:off x="2800966" y="315476"/>
          <a:ext cx="2453409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Increment 2</a:t>
          </a:r>
          <a:endParaRPr lang="en-IN" sz="1500" kern="1200" dirty="0"/>
        </a:p>
      </dsp:txBody>
      <dsp:txXfrm>
        <a:off x="2800966" y="315476"/>
        <a:ext cx="2453409" cy="432000"/>
      </dsp:txXfrm>
    </dsp:sp>
    <dsp:sp modelId="{6A272E5F-93F5-4C7A-A7A0-0026B284F23D}">
      <dsp:nvSpPr>
        <dsp:cNvPr id="0" name=""/>
        <dsp:cNvSpPr/>
      </dsp:nvSpPr>
      <dsp:spPr>
        <a:xfrm>
          <a:off x="2800966" y="747476"/>
          <a:ext cx="2453409" cy="2470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Payment Processing &amp;  Check-in/Check-out (Week 5-8)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kern="1200" dirty="0"/>
            <a:t>Key Features: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Secure Payment Gateway Integration (Stripe/PayPal)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Automated Invoicing &amp; Transaction Tracking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Digital Check-in &amp; Check-out System</a:t>
          </a:r>
          <a:endParaRPr lang="en-IN" sz="1500" kern="1200" dirty="0"/>
        </a:p>
      </dsp:txBody>
      <dsp:txXfrm>
        <a:off x="2800966" y="747476"/>
        <a:ext cx="2453409" cy="2470500"/>
      </dsp:txXfrm>
    </dsp:sp>
    <dsp:sp modelId="{94BCD1A2-DE6F-4F67-B3F9-185B0A7B5B59}">
      <dsp:nvSpPr>
        <dsp:cNvPr id="0" name=""/>
        <dsp:cNvSpPr/>
      </dsp:nvSpPr>
      <dsp:spPr>
        <a:xfrm>
          <a:off x="5597853" y="315476"/>
          <a:ext cx="2453409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Increment 3</a:t>
          </a:r>
          <a:endParaRPr lang="en-IN" sz="1500" kern="1200" dirty="0"/>
        </a:p>
      </dsp:txBody>
      <dsp:txXfrm>
        <a:off x="5597853" y="315476"/>
        <a:ext cx="2453409" cy="432000"/>
      </dsp:txXfrm>
    </dsp:sp>
    <dsp:sp modelId="{8836DFC7-A002-4AB8-8D04-973A56F3CE45}">
      <dsp:nvSpPr>
        <dsp:cNvPr id="0" name=""/>
        <dsp:cNvSpPr/>
      </dsp:nvSpPr>
      <dsp:spPr>
        <a:xfrm>
          <a:off x="5597853" y="747476"/>
          <a:ext cx="2453409" cy="2470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Customer Management &amp; Reports (Week 8-10)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kern="1200" dirty="0"/>
            <a:t>Key Features: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Customer Profile Creation &amp; Visit History Tracking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Feedback &amp; Rating System for Service Improvement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kern="1200" dirty="0"/>
            <a:t>Business Reports (Bookings, Revenue, Customer Trends)</a:t>
          </a:r>
          <a:endParaRPr lang="en-IN" sz="1500" kern="1200" dirty="0"/>
        </a:p>
      </dsp:txBody>
      <dsp:txXfrm>
        <a:off x="5597853" y="747476"/>
        <a:ext cx="2453409" cy="2470500"/>
      </dsp:txXfrm>
    </dsp:sp>
    <dsp:sp modelId="{A57CC45C-4FC7-4026-BDF7-7F95484B22A1}">
      <dsp:nvSpPr>
        <dsp:cNvPr id="0" name=""/>
        <dsp:cNvSpPr/>
      </dsp:nvSpPr>
      <dsp:spPr>
        <a:xfrm>
          <a:off x="8394740" y="315476"/>
          <a:ext cx="2453409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Increment 4</a:t>
          </a:r>
          <a:endParaRPr lang="en-IN" sz="1500" kern="1200" dirty="0"/>
        </a:p>
      </dsp:txBody>
      <dsp:txXfrm>
        <a:off x="8394740" y="315476"/>
        <a:ext cx="2453409" cy="432000"/>
      </dsp:txXfrm>
    </dsp:sp>
    <dsp:sp modelId="{06F2B9DA-7031-4445-86B0-B25849C2E804}">
      <dsp:nvSpPr>
        <dsp:cNvPr id="0" name=""/>
        <dsp:cNvSpPr/>
      </dsp:nvSpPr>
      <dsp:spPr>
        <a:xfrm>
          <a:off x="8394740" y="747476"/>
          <a:ext cx="2453409" cy="24705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Final Testing &amp; Deployment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kern="1200" dirty="0"/>
            <a:t>Key Features: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kern="1200" dirty="0"/>
            <a:t>UI/UX Enhancements &amp; Bug Fixes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kern="1200" dirty="0"/>
            <a:t>Comprehensive Security Testing &amp; Data Encryption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kern="1200" dirty="0"/>
            <a:t>System Deployment &amp; Training for Hotel Staff</a:t>
          </a:r>
          <a:endParaRPr lang="en-IN" sz="1500" kern="1200" dirty="0"/>
        </a:p>
      </dsp:txBody>
      <dsp:txXfrm>
        <a:off x="8394740" y="747476"/>
        <a:ext cx="2453409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2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1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2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0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0892-9C62-4FE5-9F2C-CA699D4D8EE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28AF-5CD2-4386-82FF-6F6865938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6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6DD85-396F-4BA1-B6D4-FA96616D6726}"/>
              </a:ext>
            </a:extLst>
          </p:cNvPr>
          <p:cNvSpPr/>
          <p:nvPr/>
        </p:nvSpPr>
        <p:spPr>
          <a:xfrm>
            <a:off x="138952" y="127531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928A9-A12B-4694-B832-FB3DFD0E6902}"/>
              </a:ext>
            </a:extLst>
          </p:cNvPr>
          <p:cNvSpPr txBox="1"/>
          <p:nvPr/>
        </p:nvSpPr>
        <p:spPr>
          <a:xfrm>
            <a:off x="941294" y="609599"/>
            <a:ext cx="1055145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Hotel Management System (HMS)</a:t>
            </a:r>
          </a:p>
          <a:p>
            <a:pPr algn="ctr"/>
            <a:r>
              <a:rPr lang="en-IN" sz="2200" dirty="0"/>
              <a:t>Software Engineering (19CSE314)</a:t>
            </a:r>
          </a:p>
          <a:p>
            <a:pPr algn="ctr"/>
            <a:endParaRPr lang="en-IN" sz="2200" dirty="0"/>
          </a:p>
          <a:p>
            <a:pPr algn="ctr"/>
            <a:r>
              <a:rPr lang="en-IN" sz="2000" b="1" i="1" u="sng" dirty="0"/>
              <a:t>Presented by</a:t>
            </a:r>
          </a:p>
          <a:p>
            <a:pPr algn="ctr"/>
            <a:r>
              <a:rPr lang="en-IN" sz="2000" dirty="0" err="1"/>
              <a:t>Bommagani</a:t>
            </a:r>
            <a:r>
              <a:rPr lang="en-IN" sz="2000" dirty="0"/>
              <a:t> Sai Teja Goud – AV.EN.U4CSE22007</a:t>
            </a:r>
          </a:p>
          <a:p>
            <a:pPr algn="ctr"/>
            <a:r>
              <a:rPr lang="en-IN" sz="2000" dirty="0"/>
              <a:t>V Sai Sruthi Reddy – AV.EN.U4CSE22046</a:t>
            </a:r>
          </a:p>
          <a:p>
            <a:pPr algn="ctr"/>
            <a:r>
              <a:rPr lang="en-IN" sz="2000" dirty="0" err="1"/>
              <a:t>Velmula</a:t>
            </a:r>
            <a:r>
              <a:rPr lang="en-IN" sz="2000" dirty="0"/>
              <a:t> </a:t>
            </a:r>
            <a:r>
              <a:rPr lang="en-IN" sz="2000" dirty="0" err="1"/>
              <a:t>Premchander</a:t>
            </a:r>
            <a:r>
              <a:rPr lang="en-IN" sz="2000" dirty="0"/>
              <a:t> Reddy – AV.EN.U4CSE22048</a:t>
            </a: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200" dirty="0"/>
          </a:p>
          <a:p>
            <a:pPr algn="ctr"/>
            <a:endParaRPr lang="en-IN" sz="2200" dirty="0"/>
          </a:p>
          <a:p>
            <a:pPr algn="ctr"/>
            <a:endParaRPr lang="en-IN" sz="2200" dirty="0"/>
          </a:p>
          <a:p>
            <a:pPr algn="ctr"/>
            <a:endParaRPr lang="en-IN" sz="2200" dirty="0"/>
          </a:p>
          <a:p>
            <a:pPr algn="ctr"/>
            <a:r>
              <a:rPr lang="en-IN" sz="2200" dirty="0"/>
              <a:t>Department of Computer Science</a:t>
            </a:r>
          </a:p>
          <a:p>
            <a:pPr algn="ctr"/>
            <a:r>
              <a:rPr lang="en-IN" sz="2200" dirty="0"/>
              <a:t>Amrita Vishwa Vidyapeetham, Amaravati</a:t>
            </a:r>
          </a:p>
          <a:p>
            <a:pPr algn="ctr"/>
            <a:endParaRPr lang="en-IN" sz="2200" dirty="0"/>
          </a:p>
          <a:p>
            <a:pPr algn="ctr"/>
            <a:endParaRPr lang="en-IN" sz="2200" dirty="0"/>
          </a:p>
        </p:txBody>
      </p:sp>
      <p:pic>
        <p:nvPicPr>
          <p:cNvPr id="14" name="object 14">
            <a:extLst>
              <a:ext uri="{FF2B5EF4-FFF2-40B4-BE49-F238E27FC236}">
                <a16:creationId xmlns:a16="http://schemas.microsoft.com/office/drawing/2014/main" id="{B8A1C3A2-F565-43AC-A72C-977BD236E7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7849" y="3884278"/>
            <a:ext cx="3256299" cy="9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2285D-D1C1-0B2B-AACD-479F9ECFDC2D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0AE10-0E94-33B8-F35F-619A75B5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523E-E71C-A0EA-B97B-469ED486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IN" sz="2000" b="1" dirty="0"/>
              <a:t>Software Requirements</a:t>
            </a:r>
          </a:p>
          <a:p>
            <a:pPr marL="0" indent="0">
              <a:buNone/>
            </a:pPr>
            <a:r>
              <a:rPr lang="en-IN" sz="1600" dirty="0"/>
              <a:t>Operating System: Windows, macOS, or Linux</a:t>
            </a:r>
            <a:br>
              <a:rPr lang="en-IN" sz="1600" dirty="0"/>
            </a:br>
            <a:r>
              <a:rPr lang="en-IN" sz="1600" dirty="0"/>
              <a:t>Database: MySQL / </a:t>
            </a:r>
            <a:r>
              <a:rPr lang="en-IN" sz="1600" dirty="0">
                <a:effectLst/>
                <a:ea typeface="Arial Unicode MS"/>
                <a:cs typeface="Arial" panose="020B0604020202020204" pitchFamily="34" charset="0"/>
              </a:rPr>
              <a:t>PostgreSQL</a:t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/>
              <a:t>Backend: Java (Spring Boot) / Python (Django) / Node.js</a:t>
            </a:r>
            <a:br>
              <a:rPr lang="en-IN" sz="1600" dirty="0"/>
            </a:br>
            <a:r>
              <a:rPr lang="en-IN" sz="1600" dirty="0"/>
              <a:t>Frontend: React.js / Angular</a:t>
            </a:r>
            <a:br>
              <a:rPr lang="en-IN" sz="1600" dirty="0"/>
            </a:br>
            <a:r>
              <a:rPr lang="en-IN" sz="1600" dirty="0"/>
              <a:t>Development Tools: VS Code, Eclipse or PyCharm</a:t>
            </a:r>
            <a:br>
              <a:rPr lang="en-IN" sz="1600" dirty="0"/>
            </a:br>
            <a:r>
              <a:rPr lang="en-IN" sz="1600" dirty="0"/>
              <a:t>Version Control: Git (GitHub/GitLab)</a:t>
            </a:r>
            <a:br>
              <a:rPr lang="en-IN" sz="1600" dirty="0"/>
            </a:br>
            <a:endParaRPr lang="en-IN" sz="1600" b="1" dirty="0"/>
          </a:p>
          <a:p>
            <a:pPr marL="0" indent="0">
              <a:buNone/>
            </a:pPr>
            <a:r>
              <a:rPr lang="en-IN" sz="2000" b="1" dirty="0"/>
              <a:t>Hardware Requirements</a:t>
            </a:r>
          </a:p>
          <a:p>
            <a:pPr marL="0" indent="0">
              <a:buNone/>
            </a:pPr>
            <a:r>
              <a:rPr lang="en-IN" sz="1600" dirty="0"/>
              <a:t>Server: Cloud-based (AWS, Azure, or Google Cloud) or Dedicated Server</a:t>
            </a:r>
            <a:br>
              <a:rPr lang="en-IN" sz="1600" dirty="0"/>
            </a:br>
            <a:r>
              <a:rPr lang="en-IN" sz="1600" dirty="0"/>
              <a:t>Processor: Intel Core i5/i7 (or equivalent) for local development</a:t>
            </a:r>
            <a:br>
              <a:rPr lang="en-IN" sz="1600" dirty="0"/>
            </a:br>
            <a:r>
              <a:rPr lang="en-IN" sz="1600" dirty="0"/>
              <a:t>RAM: Minimum 8GB (16GB recommended)</a:t>
            </a:r>
            <a:br>
              <a:rPr lang="en-IN" sz="1600" dirty="0"/>
            </a:br>
            <a:r>
              <a:rPr lang="en-IN" sz="1600" dirty="0"/>
              <a:t>Storage: SSD (512GB or more)</a:t>
            </a:r>
            <a:br>
              <a:rPr lang="en-IN" sz="1600" dirty="0"/>
            </a:br>
            <a:r>
              <a:rPr lang="en-IN" sz="1600" dirty="0"/>
              <a:t>Network: High-speed internet for cloud/server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6683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1E394-5FC5-2F5B-7DD3-FBF0180B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D0BF4-C2C8-CE5A-8C2F-DB04754E17FD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740F-C36B-D1CD-314F-5E5AB3BF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52C2-C543-0A18-5E93-771A013D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600" dirty="0"/>
              <a:t>The Hotel Management System enhances efficiency by automating core hotel operations such as bookings, check-ins, payments, and customer management. </a:t>
            </a:r>
          </a:p>
          <a:p>
            <a:pPr>
              <a:buNone/>
            </a:pPr>
            <a:r>
              <a:rPr lang="en-US" sz="1600" dirty="0"/>
              <a:t>It reduces manual workload, minimizes errors, and ensures a seamless experience for both guests and staff. With robust security and scalable architecture, it adapts to hotels of all sizes while safeguarding critical data.</a:t>
            </a:r>
          </a:p>
        </p:txBody>
      </p:sp>
    </p:spTree>
    <p:extLst>
      <p:ext uri="{BB962C8B-B14F-4D97-AF65-F5344CB8AC3E}">
        <p14:creationId xmlns:p14="http://schemas.microsoft.com/office/powerpoint/2010/main" val="307642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46BB3-4FF5-E25C-5D85-2AE9D67897B4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A376-2BBD-FE54-0F00-116446606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82794-9CB0-0FAA-B99B-DC195E75A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23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9EDA101-C76F-4D55-8BA7-B2B5682912DD}"/>
              </a:ext>
            </a:extLst>
          </p:cNvPr>
          <p:cNvSpPr/>
          <p:nvPr/>
        </p:nvSpPr>
        <p:spPr>
          <a:xfrm>
            <a:off x="134471" y="73743"/>
            <a:ext cx="11914094" cy="6693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FC1F2-F707-4FA9-9137-26FABF4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6" y="257891"/>
            <a:ext cx="10515600" cy="94489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7529-7CE4-4026-9511-D868D45D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24" y="1035698"/>
            <a:ext cx="10510825" cy="49382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A Hotel Management System (HMS) is software designed to automate hotel operations, including room booking, check-in/check out, payments, and customer management.</a:t>
            </a:r>
          </a:p>
          <a:p>
            <a:pPr marL="0" indent="0">
              <a:buNone/>
            </a:pPr>
            <a:r>
              <a:rPr lang="en-US" sz="1600" dirty="0"/>
              <a:t>This project follows an Incremental Model, where development occurs in phases, ensuring early testing, client feedback, and efficient feature integration.</a:t>
            </a:r>
          </a:p>
          <a:p>
            <a:pPr>
              <a:buNone/>
            </a:pPr>
            <a:r>
              <a:rPr lang="en-US" sz="1600" dirty="0"/>
              <a:t>Hotels face several challenges in managing operations manually, such as:</a:t>
            </a:r>
          </a:p>
          <a:p>
            <a:pPr lvl="1"/>
            <a:r>
              <a:rPr lang="en-US" sz="1400" dirty="0"/>
              <a:t>Slow and inefficient booking processes</a:t>
            </a:r>
          </a:p>
          <a:p>
            <a:pPr lvl="1"/>
            <a:r>
              <a:rPr lang="en-US" sz="1400" dirty="0"/>
              <a:t>Errors in reservations and billing</a:t>
            </a:r>
          </a:p>
          <a:p>
            <a:pPr lvl="1"/>
            <a:r>
              <a:rPr lang="en-US" sz="1400" dirty="0"/>
              <a:t>Difficulty in tracking room availability</a:t>
            </a:r>
          </a:p>
          <a:p>
            <a:pPr lvl="1"/>
            <a:r>
              <a:rPr lang="en-US" sz="1400" dirty="0"/>
              <a:t>Lack of centralized customer records</a:t>
            </a:r>
          </a:p>
          <a:p>
            <a:pPr marL="0" indent="0">
              <a:buNone/>
            </a:pPr>
            <a:r>
              <a:rPr lang="en-US" sz="1600" dirty="0"/>
              <a:t>To resolve the above challenges a fully digital hotel management system is under development that automates operations for improved efficiency and customer experience.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 descr="Hotels PowerPoint Presentation and Slides PPT Sample | SlideTeam">
            <a:extLst>
              <a:ext uri="{FF2B5EF4-FFF2-40B4-BE49-F238E27FC236}">
                <a16:creationId xmlns:a16="http://schemas.microsoft.com/office/drawing/2014/main" id="{D451EC73-6964-7085-5D1A-01296CA8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62" y="3944967"/>
            <a:ext cx="4720252" cy="2655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AF82A-1A05-4941-8A47-F3BBA0114D00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72A86-7611-466E-B245-D307BA7F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EE4F-05B2-4287-B2AD-904F515D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Streamline reservations &amp; automate booking processes.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Enable secure &amp; hassle-free online payments.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Simplify check-in &amp; check-out for both staff and guests.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Provide real-time reports for better decision-making.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Enhance overall guest experience with improved services.</a:t>
            </a:r>
          </a:p>
          <a:p>
            <a:endParaRPr lang="en-US" sz="1200" b="1" dirty="0"/>
          </a:p>
          <a:p>
            <a:pPr>
              <a:buNone/>
            </a:pPr>
            <a:r>
              <a:rPr lang="en-US" sz="4400" dirty="0">
                <a:latin typeface="+mj-lt"/>
              </a:rPr>
              <a:t>Why the Incremental Model?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Step-by-step implementation ensures stability.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Early testing allows identification of issues before full deployment.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Faster delivery of core functionalities for client feedback.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600" dirty="0"/>
              <a:t>Scalability – Additional features can be integrated later.</a:t>
            </a:r>
          </a:p>
          <a:p>
            <a:pPr marL="0" indent="0">
              <a:buNone/>
            </a:pPr>
            <a:endParaRPr lang="en-IN" sz="1700" dirty="0"/>
          </a:p>
        </p:txBody>
      </p:sp>
      <p:pic>
        <p:nvPicPr>
          <p:cNvPr id="1028" name="Picture 4" descr="Incremental Process Model - Software Engineering - GeeksforGeeks">
            <a:extLst>
              <a:ext uri="{FF2B5EF4-FFF2-40B4-BE49-F238E27FC236}">
                <a16:creationId xmlns:a16="http://schemas.microsoft.com/office/drawing/2014/main" id="{115B0501-1886-50E1-FC5E-D5BF52E2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69" y="3429001"/>
            <a:ext cx="5054123" cy="32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4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696D2-5781-4068-B202-F427EFF4099D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D3D8C-ED0B-4760-B9D6-0063303C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1183-F6DE-44B7-8B06-625D0383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sz="1800" b="1" dirty="0"/>
              <a:t>Stakeholders &amp; Their Needs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Hotel Manager/ Admin – Centralized control for bookings, reports, and staff management.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Receptionist – Handles check-ins, check-outs, and guest records.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Customers – Easy room booking, secure payments, and feedback options.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Housekeeping Staff – Room cleaning schedule, status updates.</a:t>
            </a:r>
          </a:p>
          <a:p>
            <a:pPr>
              <a:buNone/>
            </a:pPr>
            <a:r>
              <a:rPr lang="en-US" sz="1800" b="1" dirty="0"/>
              <a:t>Functional Requirements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Room Booking – Real-time availability, seamless reservations.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Check-in/Check-out – Digital process, automated billing. 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Payments – Secure transactions and invoicing.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Customer Management – Guest history and preferences.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Room Cleaning Management – Assign housekeeping tasks, track room status.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Reports &amp; Analytics – Revenue, occupancy trends, and performance insights.</a:t>
            </a:r>
          </a:p>
          <a:p>
            <a:pPr>
              <a:spcBef>
                <a:spcPts val="100"/>
              </a:spcBef>
              <a:buNone/>
            </a:pPr>
            <a:endParaRPr lang="en-US" sz="1400" dirty="0"/>
          </a:p>
          <a:p>
            <a:pPr>
              <a:spcBef>
                <a:spcPts val="100"/>
              </a:spcBef>
              <a:buNone/>
            </a:pPr>
            <a:r>
              <a:rPr lang="en-US" sz="1800" b="1" dirty="0"/>
              <a:t>Non-Functional Requirements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Scalable – Supports multiple hotel branches.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Secure – Encrypted data and compliance with standards.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Efficient – Fast processing and real-time updates.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dirty="0"/>
              <a:t>User-friendly – Intuitive interface for all users.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2050" name="Picture 2" descr="Early Release Check Out/Check In Procedures">
            <a:extLst>
              <a:ext uri="{FF2B5EF4-FFF2-40B4-BE49-F238E27FC236}">
                <a16:creationId xmlns:a16="http://schemas.microsoft.com/office/drawing/2014/main" id="{36813A72-BCDD-816D-18B8-34FC1B36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98" y="2873466"/>
            <a:ext cx="2138567" cy="9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gal Payment Processing: Why Online ...">
            <a:extLst>
              <a:ext uri="{FF2B5EF4-FFF2-40B4-BE49-F238E27FC236}">
                <a16:creationId xmlns:a16="http://schemas.microsoft.com/office/drawing/2014/main" id="{C28D79B3-9451-13A4-419D-55E76571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01" y="4032820"/>
            <a:ext cx="1979693" cy="9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k Online at Subham Hotel, in ...">
            <a:extLst>
              <a:ext uri="{FF2B5EF4-FFF2-40B4-BE49-F238E27FC236}">
                <a16:creationId xmlns:a16="http://schemas.microsoft.com/office/drawing/2014/main" id="{E4E64466-4090-DF7C-D485-6E5A5BEA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02" y="1635410"/>
            <a:ext cx="2041362" cy="10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Cleaning Management System?">
            <a:extLst>
              <a:ext uri="{FF2B5EF4-FFF2-40B4-BE49-F238E27FC236}">
                <a16:creationId xmlns:a16="http://schemas.microsoft.com/office/drawing/2014/main" id="{2D7E95B2-B68D-241D-C11C-1A58DEDF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02" y="5179898"/>
            <a:ext cx="2041362" cy="10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Write the Best Analytical Report ...">
            <a:extLst>
              <a:ext uri="{FF2B5EF4-FFF2-40B4-BE49-F238E27FC236}">
                <a16:creationId xmlns:a16="http://schemas.microsoft.com/office/drawing/2014/main" id="{68702C8F-DA5D-CBBD-27C0-D5B90018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801" y="452658"/>
            <a:ext cx="2041362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0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3C731-2F98-4785-BF26-99702C23796C}"/>
              </a:ext>
            </a:extLst>
          </p:cNvPr>
          <p:cNvSpPr/>
          <p:nvPr/>
        </p:nvSpPr>
        <p:spPr>
          <a:xfrm>
            <a:off x="138953" y="150503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36156-B6B2-4872-8820-B845AC21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Model: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551C5B-03FE-06E1-CF51-DD3D4B70F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144132"/>
              </p:ext>
            </p:extLst>
          </p:nvPr>
        </p:nvGraphicFramePr>
        <p:xfrm>
          <a:off x="838200" y="1825625"/>
          <a:ext cx="10852230" cy="353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0980FB-ABD8-4A26-29DD-C60E8BE8BE43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B22BC-EF4C-3CAA-810F-BCC105B8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7953-7196-6DA0-63EA-A18D8668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615950"/>
            <a:ext cx="5157787" cy="823912"/>
          </a:xfrm>
        </p:spPr>
        <p:txBody>
          <a:bodyPr>
            <a:normAutofit/>
          </a:bodyPr>
          <a:lstStyle/>
          <a:p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Iteration 1: Core Booking System (Week 1-4)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C826-7656-21DC-E2A5-35DA668D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56" y="1439862"/>
            <a:ext cx="5540376" cy="480218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the basic hotel booking system with user authentication and room reservation.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Phases</a:t>
            </a: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Planning &amp; Requirement Analysis (Week 1-2)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core booking system needs (room selection, availability check, user registration).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 roles: Admin, Receptionist, Customer.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database schema for users, rooms, and bookings.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Design (Week 2-3)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UI mock-ups for login and room booking pages.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up system architecture (backend, database design, frontend wireframes).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(Week 3-4)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User Authentication (Login, Register).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Room Booking feature (check availability, select room, confirm booking).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database tables for users, rooms, and reservations.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 &amp; Deployment (Week 4)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Unit testing: Validate login, room selection, and booking functionalities.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 the first working module with limited features.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Outcome: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can log in and book rooms.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Admins can manage room availability.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6DCB1-65AB-096F-786F-925937CF2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2500" y="547688"/>
            <a:ext cx="5183188" cy="823912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Iteration 2: Payment &amp; Check-in/Check-out System (Week 5-8)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AC45E-E0EF-A6EB-8999-E167A391C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1557" y="1439862"/>
            <a:ext cx="5424487" cy="480218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payment processing and check-in/check-out functionalities to improve booking management.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Phases: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Requirement Analysis (Week 5)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payment methods (Credit/Debit Card, UPI, PayPal, Cash).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 workflows for Check-in and Check-out (room key assignment, invoice generation).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Design (Week 6)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UI for payment processing and check-in/out pages.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database schema to include transaction details.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(Week 7-8)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payment gateway (Stripe, PayPal, etc.).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Check-in/Check-out Process (Room assignment, invoice generation).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 &amp; Integration (Week 8)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 payment success/failure scenarios.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Validate check-in/check-out functionalities.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Outcome: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Guests can pay online and confirm their booking.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Receptionists can check guests in and out, ensuring a seamless process.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2160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91E0-B7E4-EEFD-5513-92AA2B42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8D7FE3-3B90-D70F-924B-79B1D670AF98}"/>
              </a:ext>
            </a:extLst>
          </p:cNvPr>
          <p:cNvSpPr/>
          <p:nvPr/>
        </p:nvSpPr>
        <p:spPr>
          <a:xfrm>
            <a:off x="138953" y="140978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1FE9-477F-C646-8533-463099E7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32A4-BA03-FE89-E1B3-27D3B115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615950"/>
            <a:ext cx="5157787" cy="82391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Iteration 3: Reports &amp; Customer Management (Week 9-10)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D7F6-45AA-70C8-FDE6-EE62A876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56" y="1439862"/>
            <a:ext cx="5540376" cy="4802188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Objective: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dirty="0"/>
              <a:t>Enhance customer management, reporting, and housekeeping tracking for efficient hotel operations.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Phases: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Requirement Analysis (Week 9)</a:t>
            </a:r>
            <a:endParaRPr lang="en-US" sz="1200" dirty="0"/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Identify required reports (Revenue, Bookings, Customer History, Room Status).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Define customer data storage for better service tracking.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Establish room cleaning status updates for housekeeping.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System Design (Week 9-10)</a:t>
            </a:r>
            <a:endParaRPr lang="en-US" sz="1200" dirty="0"/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Design Admin Dashboard UI for reports, customer history, and room status tracking.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Update database schema to store customer visit history and room cleaning status.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Development (Week 10)</a:t>
            </a:r>
            <a:endParaRPr lang="en-US" sz="1200" dirty="0"/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Implement Customer Management System (View/Edit customer history).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Develop report generation for revenue, occupancy, and housekeeping status.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Enable housekeeping staff to update room cleaning status after service.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Testing &amp; Integration (Week 10)</a:t>
            </a:r>
            <a:endParaRPr lang="en-US" sz="1200" dirty="0"/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Validate report accuracy (financial, occupancy, and housekeeping reports).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Test customer history retrieval and room cleaning status updates.</a:t>
            </a:r>
          </a:p>
          <a:p>
            <a:pPr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200" b="1" dirty="0"/>
              <a:t>Outcome: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Admins can track hotel performance, revenue, and room availability more efficiently.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Customer service improves with history tracking and better personalization.</a:t>
            </a:r>
          </a:p>
          <a:p>
            <a:pPr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Housekeeping staff can update room cleaning status, ensuring real-time availability updates.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11947-CB2F-4AD8-34C5-9E84DF76D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2500" y="547688"/>
            <a:ext cx="5183188" cy="823912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Testing &amp; Deployment (Week 11-12)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73D33-DCB7-72F6-2431-25DAFBFDE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1557" y="1439862"/>
            <a:ext cx="5424487" cy="480218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Optimize, test, and deploy the final version of the system.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Phases: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UI Enhancements &amp; Bug Fixes (Week 11)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UI consistency across all modules.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 bugs from previous iterations.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System Testing &amp; Security Checks (Week 11-12)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 penetration testing for security vulnerabilities.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system stability under high user load.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 &amp; User Training (Week 12)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 the final version on the production server.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 training sessions for hotel staff.</a:t>
            </a:r>
          </a:p>
          <a:p>
            <a:pPr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Outcome: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Hotel Management System is fully operational and ready for use.</a:t>
            </a:r>
          </a:p>
          <a:p>
            <a:pPr lvl="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Users, receptionists, and admins can use the system without major issues.</a:t>
            </a:r>
          </a:p>
        </p:txBody>
      </p:sp>
    </p:spTree>
    <p:extLst>
      <p:ext uri="{BB962C8B-B14F-4D97-AF65-F5344CB8AC3E}">
        <p14:creationId xmlns:p14="http://schemas.microsoft.com/office/powerpoint/2010/main" val="185520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4C3F4-76EE-44BA-A3C4-BC38C51FF7C8}"/>
              </a:ext>
            </a:extLst>
          </p:cNvPr>
          <p:cNvSpPr/>
          <p:nvPr/>
        </p:nvSpPr>
        <p:spPr>
          <a:xfrm>
            <a:off x="138953" y="114084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64701-59DC-4851-8E7C-3D8CD093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9DA39F-4B3D-3041-6CD2-3D055EA6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83" y="384175"/>
            <a:ext cx="9358842" cy="600472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732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9EB9E-AEC8-3B4C-25D9-87D5FEE4B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985838-8611-1EFE-E364-0276567DDD43}"/>
              </a:ext>
            </a:extLst>
          </p:cNvPr>
          <p:cNvSpPr/>
          <p:nvPr/>
        </p:nvSpPr>
        <p:spPr>
          <a:xfrm>
            <a:off x="138953" y="114084"/>
            <a:ext cx="11914094" cy="657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4FC1-04B8-03B5-1157-8A8783F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8ECAE2-205F-0F42-F36B-F4903A326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79" y="365125"/>
            <a:ext cx="8977842" cy="612775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40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1402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Introduction</vt:lpstr>
      <vt:lpstr>Objective </vt:lpstr>
      <vt:lpstr>Requirement Gathering</vt:lpstr>
      <vt:lpstr>Incremental Model:</vt:lpstr>
      <vt:lpstr> </vt:lpstr>
      <vt:lpstr> </vt:lpstr>
      <vt:lpstr> </vt:lpstr>
      <vt:lpstr> </vt:lpstr>
      <vt:lpstr>Technologies Used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Polimera</dc:creator>
  <cp:lastModifiedBy>Sruthi Reddy</cp:lastModifiedBy>
  <cp:revision>37</cp:revision>
  <dcterms:created xsi:type="dcterms:W3CDTF">2024-09-16T06:39:26Z</dcterms:created>
  <dcterms:modified xsi:type="dcterms:W3CDTF">2025-03-09T18:03:21Z</dcterms:modified>
</cp:coreProperties>
</file>